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4"/>
    <p:sldMasterId id="2147483676" r:id="rId5"/>
  </p:sldMasterIdLst>
  <p:notesMasterIdLst>
    <p:notesMasterId r:id="rId79"/>
  </p:notesMasterIdLst>
  <p:sldIdLst>
    <p:sldId id="256" r:id="rId6"/>
    <p:sldId id="261" r:id="rId7"/>
    <p:sldId id="304" r:id="rId8"/>
    <p:sldId id="292" r:id="rId9"/>
    <p:sldId id="305" r:id="rId10"/>
    <p:sldId id="264" r:id="rId11"/>
    <p:sldId id="306" r:id="rId12"/>
    <p:sldId id="307" r:id="rId13"/>
    <p:sldId id="308" r:id="rId14"/>
    <p:sldId id="310" r:id="rId15"/>
    <p:sldId id="311" r:id="rId16"/>
    <p:sldId id="312" r:id="rId17"/>
    <p:sldId id="259" r:id="rId18"/>
    <p:sldId id="265" r:id="rId19"/>
    <p:sldId id="313" r:id="rId20"/>
    <p:sldId id="314" r:id="rId21"/>
    <p:sldId id="316" r:id="rId22"/>
    <p:sldId id="315" r:id="rId23"/>
    <p:sldId id="262" r:id="rId24"/>
    <p:sldId id="317" r:id="rId25"/>
    <p:sldId id="318" r:id="rId26"/>
    <p:sldId id="319" r:id="rId27"/>
    <p:sldId id="320" r:id="rId28"/>
    <p:sldId id="322" r:id="rId29"/>
    <p:sldId id="323" r:id="rId30"/>
    <p:sldId id="324" r:id="rId31"/>
    <p:sldId id="260" r:id="rId32"/>
    <p:sldId id="325" r:id="rId33"/>
    <p:sldId id="326" r:id="rId34"/>
    <p:sldId id="258" r:id="rId35"/>
    <p:sldId id="327" r:id="rId36"/>
    <p:sldId id="328" r:id="rId37"/>
    <p:sldId id="329" r:id="rId38"/>
    <p:sldId id="330" r:id="rId39"/>
    <p:sldId id="331" r:id="rId40"/>
    <p:sldId id="267" r:id="rId41"/>
    <p:sldId id="268" r:id="rId42"/>
    <p:sldId id="263" r:id="rId43"/>
    <p:sldId id="266" r:id="rId44"/>
    <p:sldId id="269" r:id="rId45"/>
    <p:sldId id="270" r:id="rId46"/>
    <p:sldId id="271" r:id="rId47"/>
    <p:sldId id="272" r:id="rId48"/>
    <p:sldId id="273" r:id="rId49"/>
    <p:sldId id="274" r:id="rId50"/>
    <p:sldId id="275" r:id="rId51"/>
    <p:sldId id="276" r:id="rId52"/>
    <p:sldId id="277" r:id="rId53"/>
    <p:sldId id="278" r:id="rId54"/>
    <p:sldId id="279" r:id="rId55"/>
    <p:sldId id="280" r:id="rId56"/>
    <p:sldId id="281" r:id="rId57"/>
    <p:sldId id="282" r:id="rId58"/>
    <p:sldId id="283" r:id="rId59"/>
    <p:sldId id="284" r:id="rId60"/>
    <p:sldId id="285" r:id="rId61"/>
    <p:sldId id="286" r:id="rId62"/>
    <p:sldId id="287" r:id="rId63"/>
    <p:sldId id="288" r:id="rId64"/>
    <p:sldId id="289" r:id="rId65"/>
    <p:sldId id="290" r:id="rId66"/>
    <p:sldId id="291" r:id="rId67"/>
    <p:sldId id="293" r:id="rId68"/>
    <p:sldId id="294" r:id="rId69"/>
    <p:sldId id="295" r:id="rId70"/>
    <p:sldId id="296" r:id="rId71"/>
    <p:sldId id="297" r:id="rId72"/>
    <p:sldId id="298" r:id="rId73"/>
    <p:sldId id="299" r:id="rId74"/>
    <p:sldId id="300" r:id="rId75"/>
    <p:sldId id="301" r:id="rId76"/>
    <p:sldId id="302" r:id="rId77"/>
    <p:sldId id="303" r:id="rId78"/>
  </p:sldIdLst>
  <p:sldSz cx="9144000" cy="5143500" type="screen16x9"/>
  <p:notesSz cx="6858000" cy="9144000"/>
  <p:embeddedFontLst>
    <p:embeddedFont>
      <p:font typeface="Amatic SC" panose="00000500000000000000" pitchFamily="2" charset="-79"/>
      <p:regular r:id="rId80"/>
      <p:bold r:id="rId81"/>
    </p:embeddedFont>
    <p:embeddedFont>
      <p:font typeface="Anaheim" panose="020B0604020202020204" charset="0"/>
      <p:regular r:id="rId82"/>
      <p:bold r:id="rId83"/>
    </p:embeddedFont>
    <p:embeddedFont>
      <p:font typeface="Bebas Neue" panose="020B0606020202050201" pitchFamily="34" charset="0"/>
      <p:regular r:id="rId84"/>
    </p:embeddedFont>
    <p:embeddedFont>
      <p:font typeface="Lato" panose="020F0502020204030203" pitchFamily="34" charset="0"/>
      <p:regular r:id="rId85"/>
      <p:bold r:id="rId86"/>
      <p:italic r:id="rId87"/>
      <p:boldItalic r:id="rId88"/>
    </p:embeddedFont>
    <p:embeddedFont>
      <p:font typeface="Nunito Light" pitchFamily="2" charset="0"/>
      <p:regular r:id="rId89"/>
      <p:italic r:id="rId90"/>
    </p:embeddedFont>
    <p:embeddedFont>
      <p:font typeface="Open Sans" panose="020B0606030504020204" pitchFamily="34" charset="0"/>
      <p:regular r:id="rId91"/>
      <p:bold r:id="rId92"/>
      <p:italic r:id="rId93"/>
      <p:boldItalic r:id="rId94"/>
    </p:embeddedFont>
    <p:embeddedFont>
      <p:font typeface="Open Sans Light" panose="020B0306030504020204" pitchFamily="34" charset="0"/>
      <p:regular r:id="rId95"/>
      <p:italic r:id="rId96"/>
    </p:embeddedFont>
    <p:embeddedFont>
      <p:font typeface="Open Sans Medium" panose="020B0604020202020204" charset="0"/>
      <p:regular r:id="rId97"/>
      <p:bold r:id="rId98"/>
      <p:italic r:id="rId99"/>
      <p:boldItalic r:id="rId100"/>
    </p:embeddedFont>
    <p:embeddedFont>
      <p:font typeface="Overpass" panose="020B0604020202020204" charset="0"/>
      <p:regular r:id="rId101"/>
      <p:bold r:id="rId102"/>
      <p:italic r:id="rId103"/>
      <p:boldItalic r:id="rId104"/>
    </p:embeddedFont>
    <p:embeddedFont>
      <p:font typeface="Poppins" panose="00000500000000000000" pitchFamily="2" charset="0"/>
      <p:regular r:id="rId105"/>
      <p:bold r:id="rId106"/>
      <p:italic r:id="rId107"/>
      <p:boldItalic r:id="rId108"/>
    </p:embeddedFont>
    <p:embeddedFont>
      <p:font typeface="Proxima Nova" panose="020B0604020202020204" charset="0"/>
      <p:regular r:id="rId109"/>
      <p:bold r:id="rId110"/>
      <p:italic r:id="rId111"/>
      <p:boldItalic r:id="rId112"/>
    </p:embeddedFont>
    <p:embeddedFont>
      <p:font typeface="Proxima Nova Semibold" panose="020B0604020202020204" charset="0"/>
      <p:regular r:id="rId113"/>
      <p:bold r:id="rId114"/>
      <p:boldItalic r:id="rId115"/>
    </p:embeddedFont>
    <p:embeddedFont>
      <p:font typeface="PT Sans" panose="020B0503020203020204" pitchFamily="34" charset="0"/>
      <p:regular r:id="rId116"/>
      <p:bold r:id="rId117"/>
      <p:italic r:id="rId118"/>
      <p:boldItalic r:id="rId119"/>
    </p:embeddedFont>
    <p:embeddedFont>
      <p:font typeface="Raleway" pitchFamily="2" charset="0"/>
      <p:regular r:id="rId120"/>
      <p:bold r:id="rId121"/>
      <p:italic r:id="rId122"/>
      <p:boldItalic r:id="rId123"/>
    </p:embeddedFont>
    <p:embeddedFont>
      <p:font typeface="Raleway Black" pitchFamily="2" charset="0"/>
      <p:bold r:id="rId124"/>
      <p:boldItalic r:id="rId125"/>
    </p:embeddedFont>
    <p:embeddedFont>
      <p:font typeface="Roboto Medium" panose="02000000000000000000" pitchFamily="2" charset="0"/>
      <p:regular r:id="rId126"/>
      <p:bold r:id="rId127"/>
      <p:italic r:id="rId128"/>
      <p:boldItalic r:id="rId1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F4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71C4F0-8737-47BE-A1C3-6123D4B2A246}">
  <a:tblStyle styleId="{7371C4F0-8737-47BE-A1C3-6123D4B2A246}"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E7F4158-55DB-430B-B738-1697266B16D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9921A9C-BE70-4EF6-8ED6-3127BE91D656}"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font" Target="fonts/font38.fntdata"/><Relationship Id="rId21" Type="http://schemas.openxmlformats.org/officeDocument/2006/relationships/slide" Target="slides/slide16.xml"/><Relationship Id="rId42" Type="http://schemas.openxmlformats.org/officeDocument/2006/relationships/slide" Target="slides/slide37.xml"/><Relationship Id="rId63" Type="http://schemas.openxmlformats.org/officeDocument/2006/relationships/slide" Target="slides/slide58.xml"/><Relationship Id="rId84" Type="http://schemas.openxmlformats.org/officeDocument/2006/relationships/font" Target="fonts/font5.fntdata"/><Relationship Id="rId16" Type="http://schemas.openxmlformats.org/officeDocument/2006/relationships/slide" Target="slides/slide11.xml"/><Relationship Id="rId107" Type="http://schemas.openxmlformats.org/officeDocument/2006/relationships/font" Target="fonts/font28.fntdata"/><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notesMaster" Target="notesMasters/notesMaster1.xml"/><Relationship Id="rId102" Type="http://schemas.openxmlformats.org/officeDocument/2006/relationships/font" Target="fonts/font23.fntdata"/><Relationship Id="rId123" Type="http://schemas.openxmlformats.org/officeDocument/2006/relationships/font" Target="fonts/font44.fntdata"/><Relationship Id="rId128" Type="http://schemas.openxmlformats.org/officeDocument/2006/relationships/font" Target="fonts/font49.fntdata"/><Relationship Id="rId5" Type="http://schemas.openxmlformats.org/officeDocument/2006/relationships/slideMaster" Target="slideMasters/slideMaster2.xml"/><Relationship Id="rId90" Type="http://schemas.openxmlformats.org/officeDocument/2006/relationships/font" Target="fonts/font11.fntdata"/><Relationship Id="rId95" Type="http://schemas.openxmlformats.org/officeDocument/2006/relationships/font" Target="fonts/font16.fntdata"/><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113" Type="http://schemas.openxmlformats.org/officeDocument/2006/relationships/font" Target="fonts/font34.fntdata"/><Relationship Id="rId118" Type="http://schemas.openxmlformats.org/officeDocument/2006/relationships/font" Target="fonts/font39.fntdata"/><Relationship Id="rId80" Type="http://schemas.openxmlformats.org/officeDocument/2006/relationships/font" Target="fonts/font1.fntdata"/><Relationship Id="rId85" Type="http://schemas.openxmlformats.org/officeDocument/2006/relationships/font" Target="fonts/font6.fntdata"/><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font" Target="fonts/font24.fntdata"/><Relationship Id="rId108" Type="http://schemas.openxmlformats.org/officeDocument/2006/relationships/font" Target="fonts/font29.fntdata"/><Relationship Id="rId124" Type="http://schemas.openxmlformats.org/officeDocument/2006/relationships/font" Target="fonts/font45.fntdata"/><Relationship Id="rId129" Type="http://schemas.openxmlformats.org/officeDocument/2006/relationships/font" Target="fonts/font50.fntdata"/><Relationship Id="rId54" Type="http://schemas.openxmlformats.org/officeDocument/2006/relationships/slide" Target="slides/slide49.xml"/><Relationship Id="rId70" Type="http://schemas.openxmlformats.org/officeDocument/2006/relationships/slide" Target="slides/slide65.xml"/><Relationship Id="rId75" Type="http://schemas.openxmlformats.org/officeDocument/2006/relationships/slide" Target="slides/slide70.xml"/><Relationship Id="rId91" Type="http://schemas.openxmlformats.org/officeDocument/2006/relationships/font" Target="fonts/font12.fntdata"/><Relationship Id="rId96" Type="http://schemas.openxmlformats.org/officeDocument/2006/relationships/font" Target="fonts/font17.fntdata"/><Relationship Id="rId1" Type="http://schemas.openxmlformats.org/officeDocument/2006/relationships/customXml" Target="../customXml/item1.xml"/><Relationship Id="rId6" Type="http://schemas.openxmlformats.org/officeDocument/2006/relationships/slide" Target="slides/slide1.xml"/><Relationship Id="rId23" Type="http://schemas.openxmlformats.org/officeDocument/2006/relationships/slide" Target="slides/slide18.xml"/><Relationship Id="rId28" Type="http://schemas.openxmlformats.org/officeDocument/2006/relationships/slide" Target="slides/slide23.xml"/><Relationship Id="rId49" Type="http://schemas.openxmlformats.org/officeDocument/2006/relationships/slide" Target="slides/slide44.xml"/><Relationship Id="rId114" Type="http://schemas.openxmlformats.org/officeDocument/2006/relationships/font" Target="fonts/font35.fntdata"/><Relationship Id="rId119" Type="http://schemas.openxmlformats.org/officeDocument/2006/relationships/font" Target="fonts/font40.fntdata"/><Relationship Id="rId44" Type="http://schemas.openxmlformats.org/officeDocument/2006/relationships/slide" Target="slides/slide39.xml"/><Relationship Id="rId60" Type="http://schemas.openxmlformats.org/officeDocument/2006/relationships/slide" Target="slides/slide55.xml"/><Relationship Id="rId65" Type="http://schemas.openxmlformats.org/officeDocument/2006/relationships/slide" Target="slides/slide60.xml"/><Relationship Id="rId81" Type="http://schemas.openxmlformats.org/officeDocument/2006/relationships/font" Target="fonts/font2.fntdata"/><Relationship Id="rId86" Type="http://schemas.openxmlformats.org/officeDocument/2006/relationships/font" Target="fonts/font7.fntdata"/><Relationship Id="rId130" Type="http://schemas.openxmlformats.org/officeDocument/2006/relationships/presProps" Target="presProps.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109" Type="http://schemas.openxmlformats.org/officeDocument/2006/relationships/font" Target="fonts/font30.fntdata"/><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font" Target="fonts/font18.fntdata"/><Relationship Id="rId104" Type="http://schemas.openxmlformats.org/officeDocument/2006/relationships/font" Target="fonts/font25.fntdata"/><Relationship Id="rId120" Type="http://schemas.openxmlformats.org/officeDocument/2006/relationships/font" Target="fonts/font41.fntdata"/><Relationship Id="rId125" Type="http://schemas.openxmlformats.org/officeDocument/2006/relationships/font" Target="fonts/font46.fntdata"/><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font" Target="fonts/font13.fntdata"/><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font" Target="fonts/font8.fntdata"/><Relationship Id="rId110" Type="http://schemas.openxmlformats.org/officeDocument/2006/relationships/font" Target="fonts/font31.fntdata"/><Relationship Id="rId115" Type="http://schemas.openxmlformats.org/officeDocument/2006/relationships/font" Target="fonts/font36.fntdata"/><Relationship Id="rId131" Type="http://schemas.openxmlformats.org/officeDocument/2006/relationships/viewProps" Target="viewProps.xml"/><Relationship Id="rId61" Type="http://schemas.openxmlformats.org/officeDocument/2006/relationships/slide" Target="slides/slide56.xml"/><Relationship Id="rId82" Type="http://schemas.openxmlformats.org/officeDocument/2006/relationships/font" Target="fonts/font3.fntdata"/><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font" Target="fonts/font21.fntdata"/><Relationship Id="rId105" Type="http://schemas.openxmlformats.org/officeDocument/2006/relationships/font" Target="fonts/font26.fntdata"/><Relationship Id="rId126" Type="http://schemas.openxmlformats.org/officeDocument/2006/relationships/font" Target="fonts/font47.fntdata"/><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font" Target="fonts/font14.fntdata"/><Relationship Id="rId98" Type="http://schemas.openxmlformats.org/officeDocument/2006/relationships/font" Target="fonts/font19.fntdata"/><Relationship Id="rId121" Type="http://schemas.openxmlformats.org/officeDocument/2006/relationships/font" Target="fonts/font42.fntdata"/><Relationship Id="rId3" Type="http://schemas.openxmlformats.org/officeDocument/2006/relationships/customXml" Target="../customXml/item3.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 Id="rId116" Type="http://schemas.openxmlformats.org/officeDocument/2006/relationships/font" Target="fonts/font37.fntdata"/><Relationship Id="rId20" Type="http://schemas.openxmlformats.org/officeDocument/2006/relationships/slide" Target="slides/slide15.xml"/><Relationship Id="rId41" Type="http://schemas.openxmlformats.org/officeDocument/2006/relationships/slide" Target="slides/slide36.xml"/><Relationship Id="rId62" Type="http://schemas.openxmlformats.org/officeDocument/2006/relationships/slide" Target="slides/slide57.xml"/><Relationship Id="rId83" Type="http://schemas.openxmlformats.org/officeDocument/2006/relationships/font" Target="fonts/font4.fntdata"/><Relationship Id="rId88" Type="http://schemas.openxmlformats.org/officeDocument/2006/relationships/font" Target="fonts/font9.fntdata"/><Relationship Id="rId111" Type="http://schemas.openxmlformats.org/officeDocument/2006/relationships/font" Target="fonts/font32.fntdata"/><Relationship Id="rId132" Type="http://schemas.openxmlformats.org/officeDocument/2006/relationships/theme" Target="theme/theme1.xml"/><Relationship Id="rId15" Type="http://schemas.openxmlformats.org/officeDocument/2006/relationships/slide" Target="slides/slide10.xml"/><Relationship Id="rId36" Type="http://schemas.openxmlformats.org/officeDocument/2006/relationships/slide" Target="slides/slide31.xml"/><Relationship Id="rId57" Type="http://schemas.openxmlformats.org/officeDocument/2006/relationships/slide" Target="slides/slide52.xml"/><Relationship Id="rId106" Type="http://schemas.openxmlformats.org/officeDocument/2006/relationships/font" Target="fonts/font27.fntdata"/><Relationship Id="rId127" Type="http://schemas.openxmlformats.org/officeDocument/2006/relationships/font" Target="fonts/font48.fntdata"/><Relationship Id="rId10" Type="http://schemas.openxmlformats.org/officeDocument/2006/relationships/slide" Target="slides/slide5.xml"/><Relationship Id="rId31" Type="http://schemas.openxmlformats.org/officeDocument/2006/relationships/slide" Target="slides/slide26.xml"/><Relationship Id="rId52" Type="http://schemas.openxmlformats.org/officeDocument/2006/relationships/slide" Target="slides/slide47.xml"/><Relationship Id="rId73" Type="http://schemas.openxmlformats.org/officeDocument/2006/relationships/slide" Target="slides/slide68.xml"/><Relationship Id="rId78" Type="http://schemas.openxmlformats.org/officeDocument/2006/relationships/slide" Target="slides/slide73.xml"/><Relationship Id="rId94" Type="http://schemas.openxmlformats.org/officeDocument/2006/relationships/font" Target="fonts/font15.fntdata"/><Relationship Id="rId99" Type="http://schemas.openxmlformats.org/officeDocument/2006/relationships/font" Target="fonts/font20.fntdata"/><Relationship Id="rId101" Type="http://schemas.openxmlformats.org/officeDocument/2006/relationships/font" Target="fonts/font22.fntdata"/><Relationship Id="rId122" Type="http://schemas.openxmlformats.org/officeDocument/2006/relationships/font" Target="fonts/font43.fntdata"/><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7" Type="http://schemas.openxmlformats.org/officeDocument/2006/relationships/slide" Target="slides/slide42.xml"/><Relationship Id="rId68" Type="http://schemas.openxmlformats.org/officeDocument/2006/relationships/slide" Target="slides/slide63.xml"/><Relationship Id="rId89" Type="http://schemas.openxmlformats.org/officeDocument/2006/relationships/font" Target="fonts/font10.fntdata"/><Relationship Id="rId112" Type="http://schemas.openxmlformats.org/officeDocument/2006/relationships/font" Target="fonts/font33.fntdata"/><Relationship Id="rId133" Type="http://schemas.openxmlformats.org/officeDocument/2006/relationships/tableStyles" Target="tableStyles.xml"/></Relationships>
</file>

<file path=ppt/media/hdphoto1.wdp>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a:extLst>
            <a:ext uri="{FF2B5EF4-FFF2-40B4-BE49-F238E27FC236}">
              <a16:creationId xmlns:a16="http://schemas.microsoft.com/office/drawing/2014/main" id="{2C47FC99-FFE9-99DA-24E4-915CE0769314}"/>
            </a:ext>
          </a:extLst>
        </p:cNvPr>
        <p:cNvGrpSpPr/>
        <p:nvPr/>
      </p:nvGrpSpPr>
      <p:grpSpPr>
        <a:xfrm>
          <a:off x="0" y="0"/>
          <a:ext cx="0" cy="0"/>
          <a:chOff x="0" y="0"/>
          <a:chExt cx="0" cy="0"/>
        </a:xfrm>
      </p:grpSpPr>
      <p:sp>
        <p:nvSpPr>
          <p:cNvPr id="820" name="Google Shape;820;g54dda1946d_6_332:notes">
            <a:extLst>
              <a:ext uri="{FF2B5EF4-FFF2-40B4-BE49-F238E27FC236}">
                <a16:creationId xmlns:a16="http://schemas.microsoft.com/office/drawing/2014/main" id="{A11255BC-BC0D-7F0D-A132-902FC10B76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a:extLst>
              <a:ext uri="{FF2B5EF4-FFF2-40B4-BE49-F238E27FC236}">
                <a16:creationId xmlns:a16="http://schemas.microsoft.com/office/drawing/2014/main" id="{C15255AF-7D22-0C91-F8B1-FD237FB0CF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67891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a:extLst>
            <a:ext uri="{FF2B5EF4-FFF2-40B4-BE49-F238E27FC236}">
              <a16:creationId xmlns:a16="http://schemas.microsoft.com/office/drawing/2014/main" id="{3624BFEF-F5F9-0215-C4E3-8352A89D70FC}"/>
            </a:ext>
          </a:extLst>
        </p:cNvPr>
        <p:cNvGrpSpPr/>
        <p:nvPr/>
      </p:nvGrpSpPr>
      <p:grpSpPr>
        <a:xfrm>
          <a:off x="0" y="0"/>
          <a:ext cx="0" cy="0"/>
          <a:chOff x="0" y="0"/>
          <a:chExt cx="0" cy="0"/>
        </a:xfrm>
      </p:grpSpPr>
      <p:sp>
        <p:nvSpPr>
          <p:cNvPr id="820" name="Google Shape;820;g54dda1946d_6_332:notes">
            <a:extLst>
              <a:ext uri="{FF2B5EF4-FFF2-40B4-BE49-F238E27FC236}">
                <a16:creationId xmlns:a16="http://schemas.microsoft.com/office/drawing/2014/main" id="{2DE8C0CF-AC8C-5E73-69FF-88FF5F96FB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a:extLst>
              <a:ext uri="{FF2B5EF4-FFF2-40B4-BE49-F238E27FC236}">
                <a16:creationId xmlns:a16="http://schemas.microsoft.com/office/drawing/2014/main" id="{E53553A9-184F-5890-1C2C-598E8F2C7E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84054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a:extLst>
            <a:ext uri="{FF2B5EF4-FFF2-40B4-BE49-F238E27FC236}">
              <a16:creationId xmlns:a16="http://schemas.microsoft.com/office/drawing/2014/main" id="{A5BEBD67-6EF0-6DE2-070C-4F26A515491C}"/>
            </a:ext>
          </a:extLst>
        </p:cNvPr>
        <p:cNvGrpSpPr/>
        <p:nvPr/>
      </p:nvGrpSpPr>
      <p:grpSpPr>
        <a:xfrm>
          <a:off x="0" y="0"/>
          <a:ext cx="0" cy="0"/>
          <a:chOff x="0" y="0"/>
          <a:chExt cx="0" cy="0"/>
        </a:xfrm>
      </p:grpSpPr>
      <p:sp>
        <p:nvSpPr>
          <p:cNvPr id="820" name="Google Shape;820;g54dda1946d_6_332:notes">
            <a:extLst>
              <a:ext uri="{FF2B5EF4-FFF2-40B4-BE49-F238E27FC236}">
                <a16:creationId xmlns:a16="http://schemas.microsoft.com/office/drawing/2014/main" id="{04469DFB-4C88-7261-2CE3-6B253C09EA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a:extLst>
              <a:ext uri="{FF2B5EF4-FFF2-40B4-BE49-F238E27FC236}">
                <a16:creationId xmlns:a16="http://schemas.microsoft.com/office/drawing/2014/main" id="{F8A1E3EF-94F7-0737-34EE-F01D6E8DE2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9631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a:extLst>
            <a:ext uri="{FF2B5EF4-FFF2-40B4-BE49-F238E27FC236}">
              <a16:creationId xmlns:a16="http://schemas.microsoft.com/office/drawing/2014/main" id="{2FCDFE8D-033C-E6E8-B46B-132C273FE913}"/>
            </a:ext>
          </a:extLst>
        </p:cNvPr>
        <p:cNvGrpSpPr/>
        <p:nvPr/>
      </p:nvGrpSpPr>
      <p:grpSpPr>
        <a:xfrm>
          <a:off x="0" y="0"/>
          <a:ext cx="0" cy="0"/>
          <a:chOff x="0" y="0"/>
          <a:chExt cx="0" cy="0"/>
        </a:xfrm>
      </p:grpSpPr>
      <p:sp>
        <p:nvSpPr>
          <p:cNvPr id="879" name="Google Shape;879;gd5260bdd85_0_256:notes">
            <a:extLst>
              <a:ext uri="{FF2B5EF4-FFF2-40B4-BE49-F238E27FC236}">
                <a16:creationId xmlns:a16="http://schemas.microsoft.com/office/drawing/2014/main" id="{C443EF39-9FD0-B092-510F-C62E2F1B555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d5260bdd85_0_256:notes">
            <a:extLst>
              <a:ext uri="{FF2B5EF4-FFF2-40B4-BE49-F238E27FC236}">
                <a16:creationId xmlns:a16="http://schemas.microsoft.com/office/drawing/2014/main" id="{79EE833A-B589-8C6F-B6AB-FE1DCDF0C4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05588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a:extLst>
            <a:ext uri="{FF2B5EF4-FFF2-40B4-BE49-F238E27FC236}">
              <a16:creationId xmlns:a16="http://schemas.microsoft.com/office/drawing/2014/main" id="{5C6037FC-F3C2-5BE8-F6EC-F5B8A980C288}"/>
            </a:ext>
          </a:extLst>
        </p:cNvPr>
        <p:cNvGrpSpPr/>
        <p:nvPr/>
      </p:nvGrpSpPr>
      <p:grpSpPr>
        <a:xfrm>
          <a:off x="0" y="0"/>
          <a:ext cx="0" cy="0"/>
          <a:chOff x="0" y="0"/>
          <a:chExt cx="0" cy="0"/>
        </a:xfrm>
      </p:grpSpPr>
      <p:sp>
        <p:nvSpPr>
          <p:cNvPr id="879" name="Google Shape;879;gd5260bdd85_0_256:notes">
            <a:extLst>
              <a:ext uri="{FF2B5EF4-FFF2-40B4-BE49-F238E27FC236}">
                <a16:creationId xmlns:a16="http://schemas.microsoft.com/office/drawing/2014/main" id="{6C2ED7FC-F1F2-1F8E-68E2-270868ACA7A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d5260bdd85_0_256:notes">
            <a:extLst>
              <a:ext uri="{FF2B5EF4-FFF2-40B4-BE49-F238E27FC236}">
                <a16:creationId xmlns:a16="http://schemas.microsoft.com/office/drawing/2014/main" id="{98E67B84-0D63-A544-EA3C-DB87DD105F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66763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a:extLst>
            <a:ext uri="{FF2B5EF4-FFF2-40B4-BE49-F238E27FC236}">
              <a16:creationId xmlns:a16="http://schemas.microsoft.com/office/drawing/2014/main" id="{AF379327-CFBF-D6AC-32C1-A3D51D2F3DD2}"/>
            </a:ext>
          </a:extLst>
        </p:cNvPr>
        <p:cNvGrpSpPr/>
        <p:nvPr/>
      </p:nvGrpSpPr>
      <p:grpSpPr>
        <a:xfrm>
          <a:off x="0" y="0"/>
          <a:ext cx="0" cy="0"/>
          <a:chOff x="0" y="0"/>
          <a:chExt cx="0" cy="0"/>
        </a:xfrm>
      </p:grpSpPr>
      <p:sp>
        <p:nvSpPr>
          <p:cNvPr id="879" name="Google Shape;879;gd5260bdd85_0_256:notes">
            <a:extLst>
              <a:ext uri="{FF2B5EF4-FFF2-40B4-BE49-F238E27FC236}">
                <a16:creationId xmlns:a16="http://schemas.microsoft.com/office/drawing/2014/main" id="{4FD8F30E-85CF-483A-27E1-140C3EBA78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d5260bdd85_0_256:notes">
            <a:extLst>
              <a:ext uri="{FF2B5EF4-FFF2-40B4-BE49-F238E27FC236}">
                <a16:creationId xmlns:a16="http://schemas.microsoft.com/office/drawing/2014/main" id="{EDA9B49B-16C7-12D6-3C53-62BFCCB1B8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22904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a:extLst>
            <a:ext uri="{FF2B5EF4-FFF2-40B4-BE49-F238E27FC236}">
              <a16:creationId xmlns:a16="http://schemas.microsoft.com/office/drawing/2014/main" id="{67801D4F-FEC5-EDE9-D638-74F412CEC7A5}"/>
            </a:ext>
          </a:extLst>
        </p:cNvPr>
        <p:cNvGrpSpPr/>
        <p:nvPr/>
      </p:nvGrpSpPr>
      <p:grpSpPr>
        <a:xfrm>
          <a:off x="0" y="0"/>
          <a:ext cx="0" cy="0"/>
          <a:chOff x="0" y="0"/>
          <a:chExt cx="0" cy="0"/>
        </a:xfrm>
      </p:grpSpPr>
      <p:sp>
        <p:nvSpPr>
          <p:cNvPr id="879" name="Google Shape;879;gd5260bdd85_0_256:notes">
            <a:extLst>
              <a:ext uri="{FF2B5EF4-FFF2-40B4-BE49-F238E27FC236}">
                <a16:creationId xmlns:a16="http://schemas.microsoft.com/office/drawing/2014/main" id="{7B339951-F44B-1A1D-25F0-52737D1E53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d5260bdd85_0_256:notes">
            <a:extLst>
              <a:ext uri="{FF2B5EF4-FFF2-40B4-BE49-F238E27FC236}">
                <a16:creationId xmlns:a16="http://schemas.microsoft.com/office/drawing/2014/main" id="{2E67B39D-1BA0-E42D-4E87-7F77515CEC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36358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a:extLst>
            <a:ext uri="{FF2B5EF4-FFF2-40B4-BE49-F238E27FC236}">
              <a16:creationId xmlns:a16="http://schemas.microsoft.com/office/drawing/2014/main" id="{FA07485B-0720-E875-6BCF-E122FEAA770E}"/>
            </a:ext>
          </a:extLst>
        </p:cNvPr>
        <p:cNvGrpSpPr/>
        <p:nvPr/>
      </p:nvGrpSpPr>
      <p:grpSpPr>
        <a:xfrm>
          <a:off x="0" y="0"/>
          <a:ext cx="0" cy="0"/>
          <a:chOff x="0" y="0"/>
          <a:chExt cx="0" cy="0"/>
        </a:xfrm>
      </p:grpSpPr>
      <p:sp>
        <p:nvSpPr>
          <p:cNvPr id="766" name="Google Shape;766;g54dda1946d_6_322:notes">
            <a:extLst>
              <a:ext uri="{FF2B5EF4-FFF2-40B4-BE49-F238E27FC236}">
                <a16:creationId xmlns:a16="http://schemas.microsoft.com/office/drawing/2014/main" id="{84695E67-8F60-0E72-97A6-08A509127DA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22:notes">
            <a:extLst>
              <a:ext uri="{FF2B5EF4-FFF2-40B4-BE49-F238E27FC236}">
                <a16:creationId xmlns:a16="http://schemas.microsoft.com/office/drawing/2014/main" id="{A5359A9E-9E33-4A82-2ACB-BAEFD6F8782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12934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a:extLst>
            <a:ext uri="{FF2B5EF4-FFF2-40B4-BE49-F238E27FC236}">
              <a16:creationId xmlns:a16="http://schemas.microsoft.com/office/drawing/2014/main" id="{AAEAA293-1E20-FEF7-0A4F-ECBE1C852F2F}"/>
            </a:ext>
          </a:extLst>
        </p:cNvPr>
        <p:cNvGrpSpPr/>
        <p:nvPr/>
      </p:nvGrpSpPr>
      <p:grpSpPr>
        <a:xfrm>
          <a:off x="0" y="0"/>
          <a:ext cx="0" cy="0"/>
          <a:chOff x="0" y="0"/>
          <a:chExt cx="0" cy="0"/>
        </a:xfrm>
      </p:grpSpPr>
      <p:sp>
        <p:nvSpPr>
          <p:cNvPr id="879" name="Google Shape;879;gd5260bdd85_0_256:notes">
            <a:extLst>
              <a:ext uri="{FF2B5EF4-FFF2-40B4-BE49-F238E27FC236}">
                <a16:creationId xmlns:a16="http://schemas.microsoft.com/office/drawing/2014/main" id="{2D3CC728-5B3F-81AF-5BE6-18D3B09C1C7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d5260bdd85_0_256:notes">
            <a:extLst>
              <a:ext uri="{FF2B5EF4-FFF2-40B4-BE49-F238E27FC236}">
                <a16:creationId xmlns:a16="http://schemas.microsoft.com/office/drawing/2014/main" id="{F629A341-28F9-C539-0C79-BDE4B7BCEA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88211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a:extLst>
            <a:ext uri="{FF2B5EF4-FFF2-40B4-BE49-F238E27FC236}">
              <a16:creationId xmlns:a16="http://schemas.microsoft.com/office/drawing/2014/main" id="{6D09D55A-C6D9-2BA7-4FB6-2B0A7EDCDFD3}"/>
            </a:ext>
          </a:extLst>
        </p:cNvPr>
        <p:cNvGrpSpPr/>
        <p:nvPr/>
      </p:nvGrpSpPr>
      <p:grpSpPr>
        <a:xfrm>
          <a:off x="0" y="0"/>
          <a:ext cx="0" cy="0"/>
          <a:chOff x="0" y="0"/>
          <a:chExt cx="0" cy="0"/>
        </a:xfrm>
      </p:grpSpPr>
      <p:sp>
        <p:nvSpPr>
          <p:cNvPr id="820" name="Google Shape;820;g54dda1946d_6_332:notes">
            <a:extLst>
              <a:ext uri="{FF2B5EF4-FFF2-40B4-BE49-F238E27FC236}">
                <a16:creationId xmlns:a16="http://schemas.microsoft.com/office/drawing/2014/main" id="{446FAE32-F918-9D2B-62EC-66C2E00908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a:extLst>
              <a:ext uri="{FF2B5EF4-FFF2-40B4-BE49-F238E27FC236}">
                <a16:creationId xmlns:a16="http://schemas.microsoft.com/office/drawing/2014/main" id="{B02B90CF-DED6-23F7-9A5B-69D8144C79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71021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a:extLst>
            <a:ext uri="{FF2B5EF4-FFF2-40B4-BE49-F238E27FC236}">
              <a16:creationId xmlns:a16="http://schemas.microsoft.com/office/drawing/2014/main" id="{19388691-A025-E992-CDC7-0E25AF4BDE1E}"/>
            </a:ext>
          </a:extLst>
        </p:cNvPr>
        <p:cNvGrpSpPr/>
        <p:nvPr/>
      </p:nvGrpSpPr>
      <p:grpSpPr>
        <a:xfrm>
          <a:off x="0" y="0"/>
          <a:ext cx="0" cy="0"/>
          <a:chOff x="0" y="0"/>
          <a:chExt cx="0" cy="0"/>
        </a:xfrm>
      </p:grpSpPr>
      <p:sp>
        <p:nvSpPr>
          <p:cNvPr id="820" name="Google Shape;820;g54dda1946d_6_332:notes">
            <a:extLst>
              <a:ext uri="{FF2B5EF4-FFF2-40B4-BE49-F238E27FC236}">
                <a16:creationId xmlns:a16="http://schemas.microsoft.com/office/drawing/2014/main" id="{6D15FDC7-07EC-658E-9B56-86D488B9EF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a:extLst>
              <a:ext uri="{FF2B5EF4-FFF2-40B4-BE49-F238E27FC236}">
                <a16:creationId xmlns:a16="http://schemas.microsoft.com/office/drawing/2014/main" id="{35D5451E-B2D3-3468-7277-400FC5F5A3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85479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a:extLst>
            <a:ext uri="{FF2B5EF4-FFF2-40B4-BE49-F238E27FC236}">
              <a16:creationId xmlns:a16="http://schemas.microsoft.com/office/drawing/2014/main" id="{C1B7D493-DDCE-9C12-B908-52835D5EE93A}"/>
            </a:ext>
          </a:extLst>
        </p:cNvPr>
        <p:cNvGrpSpPr/>
        <p:nvPr/>
      </p:nvGrpSpPr>
      <p:grpSpPr>
        <a:xfrm>
          <a:off x="0" y="0"/>
          <a:ext cx="0" cy="0"/>
          <a:chOff x="0" y="0"/>
          <a:chExt cx="0" cy="0"/>
        </a:xfrm>
      </p:grpSpPr>
      <p:sp>
        <p:nvSpPr>
          <p:cNvPr id="820" name="Google Shape;820;g54dda1946d_6_332:notes">
            <a:extLst>
              <a:ext uri="{FF2B5EF4-FFF2-40B4-BE49-F238E27FC236}">
                <a16:creationId xmlns:a16="http://schemas.microsoft.com/office/drawing/2014/main" id="{A1652630-BC58-EDE2-3864-56AB800DED7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a:extLst>
              <a:ext uri="{FF2B5EF4-FFF2-40B4-BE49-F238E27FC236}">
                <a16:creationId xmlns:a16="http://schemas.microsoft.com/office/drawing/2014/main" id="{FE90878F-8D60-2BB0-A613-DC82B0F47B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5823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a:extLst>
            <a:ext uri="{FF2B5EF4-FFF2-40B4-BE49-F238E27FC236}">
              <a16:creationId xmlns:a16="http://schemas.microsoft.com/office/drawing/2014/main" id="{98464BFA-54A8-70F6-DAB7-8C84BFD14DEC}"/>
            </a:ext>
          </a:extLst>
        </p:cNvPr>
        <p:cNvGrpSpPr/>
        <p:nvPr/>
      </p:nvGrpSpPr>
      <p:grpSpPr>
        <a:xfrm>
          <a:off x="0" y="0"/>
          <a:ext cx="0" cy="0"/>
          <a:chOff x="0" y="0"/>
          <a:chExt cx="0" cy="0"/>
        </a:xfrm>
      </p:grpSpPr>
      <p:sp>
        <p:nvSpPr>
          <p:cNvPr id="820" name="Google Shape;820;g54dda1946d_6_332:notes">
            <a:extLst>
              <a:ext uri="{FF2B5EF4-FFF2-40B4-BE49-F238E27FC236}">
                <a16:creationId xmlns:a16="http://schemas.microsoft.com/office/drawing/2014/main" id="{08F8112E-446B-E1CC-B0D3-DD3EC3EE52D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a:extLst>
              <a:ext uri="{FF2B5EF4-FFF2-40B4-BE49-F238E27FC236}">
                <a16:creationId xmlns:a16="http://schemas.microsoft.com/office/drawing/2014/main" id="{5E0C781A-FFBF-F75C-E675-01CC640B1E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09627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a:extLst>
            <a:ext uri="{FF2B5EF4-FFF2-40B4-BE49-F238E27FC236}">
              <a16:creationId xmlns:a16="http://schemas.microsoft.com/office/drawing/2014/main" id="{EBC40453-35EF-34D1-828A-3A059952AA84}"/>
            </a:ext>
          </a:extLst>
        </p:cNvPr>
        <p:cNvGrpSpPr/>
        <p:nvPr/>
      </p:nvGrpSpPr>
      <p:grpSpPr>
        <a:xfrm>
          <a:off x="0" y="0"/>
          <a:ext cx="0" cy="0"/>
          <a:chOff x="0" y="0"/>
          <a:chExt cx="0" cy="0"/>
        </a:xfrm>
      </p:grpSpPr>
      <p:sp>
        <p:nvSpPr>
          <p:cNvPr id="820" name="Google Shape;820;g54dda1946d_6_332:notes">
            <a:extLst>
              <a:ext uri="{FF2B5EF4-FFF2-40B4-BE49-F238E27FC236}">
                <a16:creationId xmlns:a16="http://schemas.microsoft.com/office/drawing/2014/main" id="{10709706-69FD-8491-9BC8-184EF8FB3CF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a:extLst>
              <a:ext uri="{FF2B5EF4-FFF2-40B4-BE49-F238E27FC236}">
                <a16:creationId xmlns:a16="http://schemas.microsoft.com/office/drawing/2014/main" id="{D2086B3C-2CAC-13E2-DB3D-AF495F6BD62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50402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a:extLst>
            <a:ext uri="{FF2B5EF4-FFF2-40B4-BE49-F238E27FC236}">
              <a16:creationId xmlns:a16="http://schemas.microsoft.com/office/drawing/2014/main" id="{8D3E0885-CEDE-9B5D-843E-753BCCED23A9}"/>
            </a:ext>
          </a:extLst>
        </p:cNvPr>
        <p:cNvGrpSpPr/>
        <p:nvPr/>
      </p:nvGrpSpPr>
      <p:grpSpPr>
        <a:xfrm>
          <a:off x="0" y="0"/>
          <a:ext cx="0" cy="0"/>
          <a:chOff x="0" y="0"/>
          <a:chExt cx="0" cy="0"/>
        </a:xfrm>
      </p:grpSpPr>
      <p:sp>
        <p:nvSpPr>
          <p:cNvPr id="879" name="Google Shape;879;gd5260bdd85_0_256:notes">
            <a:extLst>
              <a:ext uri="{FF2B5EF4-FFF2-40B4-BE49-F238E27FC236}">
                <a16:creationId xmlns:a16="http://schemas.microsoft.com/office/drawing/2014/main" id="{7720B5A3-7CC2-16E3-51D1-F1D3C8DD03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d5260bdd85_0_256:notes">
            <a:extLst>
              <a:ext uri="{FF2B5EF4-FFF2-40B4-BE49-F238E27FC236}">
                <a16:creationId xmlns:a16="http://schemas.microsoft.com/office/drawing/2014/main" id="{EA034F8B-3024-848F-7413-30D1BB18FE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02066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a:extLst>
            <a:ext uri="{FF2B5EF4-FFF2-40B4-BE49-F238E27FC236}">
              <a16:creationId xmlns:a16="http://schemas.microsoft.com/office/drawing/2014/main" id="{75109FDA-0F59-7381-7400-36ABFEDA9D80}"/>
            </a:ext>
          </a:extLst>
        </p:cNvPr>
        <p:cNvGrpSpPr/>
        <p:nvPr/>
      </p:nvGrpSpPr>
      <p:grpSpPr>
        <a:xfrm>
          <a:off x="0" y="0"/>
          <a:ext cx="0" cy="0"/>
          <a:chOff x="0" y="0"/>
          <a:chExt cx="0" cy="0"/>
        </a:xfrm>
      </p:grpSpPr>
      <p:sp>
        <p:nvSpPr>
          <p:cNvPr id="879" name="Google Shape;879;gd5260bdd85_0_256:notes">
            <a:extLst>
              <a:ext uri="{FF2B5EF4-FFF2-40B4-BE49-F238E27FC236}">
                <a16:creationId xmlns:a16="http://schemas.microsoft.com/office/drawing/2014/main" id="{7CF1C3E3-7307-4CC1-2388-2E71F24659C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d5260bdd85_0_256:notes">
            <a:extLst>
              <a:ext uri="{FF2B5EF4-FFF2-40B4-BE49-F238E27FC236}">
                <a16:creationId xmlns:a16="http://schemas.microsoft.com/office/drawing/2014/main" id="{76860579-1570-020E-AA87-40E1EEAA02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798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a:extLst>
            <a:ext uri="{FF2B5EF4-FFF2-40B4-BE49-F238E27FC236}">
              <a16:creationId xmlns:a16="http://schemas.microsoft.com/office/drawing/2014/main" id="{85BB4C7C-186F-CB67-F32A-9C2B67E9DB44}"/>
            </a:ext>
          </a:extLst>
        </p:cNvPr>
        <p:cNvGrpSpPr/>
        <p:nvPr/>
      </p:nvGrpSpPr>
      <p:grpSpPr>
        <a:xfrm>
          <a:off x="0" y="0"/>
          <a:ext cx="0" cy="0"/>
          <a:chOff x="0" y="0"/>
          <a:chExt cx="0" cy="0"/>
        </a:xfrm>
      </p:grpSpPr>
      <p:sp>
        <p:nvSpPr>
          <p:cNvPr id="745" name="Google Shape;745;g14072739ea5_12_0:notes">
            <a:extLst>
              <a:ext uri="{FF2B5EF4-FFF2-40B4-BE49-F238E27FC236}">
                <a16:creationId xmlns:a16="http://schemas.microsoft.com/office/drawing/2014/main" id="{5E19A4B9-4FF8-474C-AEC2-4EDA6394CB9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14072739ea5_12_0:notes">
            <a:extLst>
              <a:ext uri="{FF2B5EF4-FFF2-40B4-BE49-F238E27FC236}">
                <a16:creationId xmlns:a16="http://schemas.microsoft.com/office/drawing/2014/main" id="{123F824F-A12B-282B-4DBC-CBED421A58F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62052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66c089a7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66c089a7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a:extLst>
            <a:ext uri="{FF2B5EF4-FFF2-40B4-BE49-F238E27FC236}">
              <a16:creationId xmlns:a16="http://schemas.microsoft.com/office/drawing/2014/main" id="{49DF0077-BBD7-4605-5B23-7D424F344BE9}"/>
            </a:ext>
          </a:extLst>
        </p:cNvPr>
        <p:cNvGrpSpPr/>
        <p:nvPr/>
      </p:nvGrpSpPr>
      <p:grpSpPr>
        <a:xfrm>
          <a:off x="0" y="0"/>
          <a:ext cx="0" cy="0"/>
          <a:chOff x="0" y="0"/>
          <a:chExt cx="0" cy="0"/>
        </a:xfrm>
      </p:grpSpPr>
      <p:sp>
        <p:nvSpPr>
          <p:cNvPr id="533" name="Google Shape;533;g266c089a791_0_0:notes">
            <a:extLst>
              <a:ext uri="{FF2B5EF4-FFF2-40B4-BE49-F238E27FC236}">
                <a16:creationId xmlns:a16="http://schemas.microsoft.com/office/drawing/2014/main" id="{EB2770FB-0AB2-84D8-7A07-FA5323228C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66c089a791_0_0:notes">
            <a:extLst>
              <a:ext uri="{FF2B5EF4-FFF2-40B4-BE49-F238E27FC236}">
                <a16:creationId xmlns:a16="http://schemas.microsoft.com/office/drawing/2014/main" id="{364028CC-52EE-ED8F-60F7-A79B60B285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3407737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a:extLst>
            <a:ext uri="{FF2B5EF4-FFF2-40B4-BE49-F238E27FC236}">
              <a16:creationId xmlns:a16="http://schemas.microsoft.com/office/drawing/2014/main" id="{B56B52C8-D218-2F00-2A25-22BF869BDBE3}"/>
            </a:ext>
          </a:extLst>
        </p:cNvPr>
        <p:cNvGrpSpPr/>
        <p:nvPr/>
      </p:nvGrpSpPr>
      <p:grpSpPr>
        <a:xfrm>
          <a:off x="0" y="0"/>
          <a:ext cx="0" cy="0"/>
          <a:chOff x="0" y="0"/>
          <a:chExt cx="0" cy="0"/>
        </a:xfrm>
      </p:grpSpPr>
      <p:sp>
        <p:nvSpPr>
          <p:cNvPr id="533" name="Google Shape;533;g266c089a791_0_0:notes">
            <a:extLst>
              <a:ext uri="{FF2B5EF4-FFF2-40B4-BE49-F238E27FC236}">
                <a16:creationId xmlns:a16="http://schemas.microsoft.com/office/drawing/2014/main" id="{10B19E3A-14AF-6527-AC37-97D5A2CC4A6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66c089a791_0_0:notes">
            <a:extLst>
              <a:ext uri="{FF2B5EF4-FFF2-40B4-BE49-F238E27FC236}">
                <a16:creationId xmlns:a16="http://schemas.microsoft.com/office/drawing/2014/main" id="{F9BD738A-73FD-A190-4843-54BFEDE084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5334357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a:extLst>
            <a:ext uri="{FF2B5EF4-FFF2-40B4-BE49-F238E27FC236}">
              <a16:creationId xmlns:a16="http://schemas.microsoft.com/office/drawing/2014/main" id="{D9A1D40B-94C7-A61B-67A0-31742B973ECE}"/>
            </a:ext>
          </a:extLst>
        </p:cNvPr>
        <p:cNvGrpSpPr/>
        <p:nvPr/>
      </p:nvGrpSpPr>
      <p:grpSpPr>
        <a:xfrm>
          <a:off x="0" y="0"/>
          <a:ext cx="0" cy="0"/>
          <a:chOff x="0" y="0"/>
          <a:chExt cx="0" cy="0"/>
        </a:xfrm>
      </p:grpSpPr>
      <p:sp>
        <p:nvSpPr>
          <p:cNvPr id="533" name="Google Shape;533;g266c089a791_0_0:notes">
            <a:extLst>
              <a:ext uri="{FF2B5EF4-FFF2-40B4-BE49-F238E27FC236}">
                <a16:creationId xmlns:a16="http://schemas.microsoft.com/office/drawing/2014/main" id="{4346278C-3912-24C6-5A56-B15A2582B1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66c089a791_0_0:notes">
            <a:extLst>
              <a:ext uri="{FF2B5EF4-FFF2-40B4-BE49-F238E27FC236}">
                <a16:creationId xmlns:a16="http://schemas.microsoft.com/office/drawing/2014/main" id="{5B50B150-4A96-A585-C549-6EF25C28881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12647954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a:extLst>
            <a:ext uri="{FF2B5EF4-FFF2-40B4-BE49-F238E27FC236}">
              <a16:creationId xmlns:a16="http://schemas.microsoft.com/office/drawing/2014/main" id="{55A91907-B5C4-5901-32E9-4F675AA7748E}"/>
            </a:ext>
          </a:extLst>
        </p:cNvPr>
        <p:cNvGrpSpPr/>
        <p:nvPr/>
      </p:nvGrpSpPr>
      <p:grpSpPr>
        <a:xfrm>
          <a:off x="0" y="0"/>
          <a:ext cx="0" cy="0"/>
          <a:chOff x="0" y="0"/>
          <a:chExt cx="0" cy="0"/>
        </a:xfrm>
      </p:grpSpPr>
      <p:sp>
        <p:nvSpPr>
          <p:cNvPr id="533" name="Google Shape;533;g266c089a791_0_0:notes">
            <a:extLst>
              <a:ext uri="{FF2B5EF4-FFF2-40B4-BE49-F238E27FC236}">
                <a16:creationId xmlns:a16="http://schemas.microsoft.com/office/drawing/2014/main" id="{9323BB26-2943-24FB-3CBF-5B2275DDA20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66c089a791_0_0:notes">
            <a:extLst>
              <a:ext uri="{FF2B5EF4-FFF2-40B4-BE49-F238E27FC236}">
                <a16:creationId xmlns:a16="http://schemas.microsoft.com/office/drawing/2014/main" id="{F47BD4FD-FB79-6CC9-B566-4AE7C59EC8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5389964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a:extLst>
            <a:ext uri="{FF2B5EF4-FFF2-40B4-BE49-F238E27FC236}">
              <a16:creationId xmlns:a16="http://schemas.microsoft.com/office/drawing/2014/main" id="{3FB29A18-3ED4-BD7B-AD7F-DB4652BEAEE3}"/>
            </a:ext>
          </a:extLst>
        </p:cNvPr>
        <p:cNvGrpSpPr/>
        <p:nvPr/>
      </p:nvGrpSpPr>
      <p:grpSpPr>
        <a:xfrm>
          <a:off x="0" y="0"/>
          <a:ext cx="0" cy="0"/>
          <a:chOff x="0" y="0"/>
          <a:chExt cx="0" cy="0"/>
        </a:xfrm>
      </p:grpSpPr>
      <p:sp>
        <p:nvSpPr>
          <p:cNvPr id="879" name="Google Shape;879;gd5260bdd85_0_256:notes">
            <a:extLst>
              <a:ext uri="{FF2B5EF4-FFF2-40B4-BE49-F238E27FC236}">
                <a16:creationId xmlns:a16="http://schemas.microsoft.com/office/drawing/2014/main" id="{79DF57F7-F007-B52A-EF61-9BD3C1ADC8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d5260bdd85_0_256:notes">
            <a:extLst>
              <a:ext uri="{FF2B5EF4-FFF2-40B4-BE49-F238E27FC236}">
                <a16:creationId xmlns:a16="http://schemas.microsoft.com/office/drawing/2014/main" id="{3CEB829E-0024-6875-496C-D3D342F6E4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59143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 name="Google Shape;974;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8"/>
        <p:cNvGrpSpPr/>
        <p:nvPr/>
      </p:nvGrpSpPr>
      <p:grpSpPr>
        <a:xfrm>
          <a:off x="0" y="0"/>
          <a:ext cx="0" cy="0"/>
          <a:chOff x="0" y="0"/>
          <a:chExt cx="0" cy="0"/>
        </a:xfrm>
      </p:grpSpPr>
      <p:sp>
        <p:nvSpPr>
          <p:cNvPr id="2369" name="Google Shape;2369;g266c08c8b04_2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0" name="Google Shape;2370;g266c08c8b04_2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
        <p:cNvGrpSpPr/>
        <p:nvPr/>
      </p:nvGrpSpPr>
      <p:grpSpPr>
        <a:xfrm>
          <a:off x="0" y="0"/>
          <a:ext cx="0" cy="0"/>
          <a:chOff x="0" y="0"/>
          <a:chExt cx="0" cy="0"/>
        </a:xfrm>
      </p:grpSpPr>
      <p:sp>
        <p:nvSpPr>
          <p:cNvPr id="1032" name="Google Shape;1032;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 name="Google Shape;1033;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8" name="Google Shape;1068;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7"/>
        <p:cNvGrpSpPr/>
        <p:nvPr/>
      </p:nvGrpSpPr>
      <p:grpSpPr>
        <a:xfrm>
          <a:off x="0" y="0"/>
          <a:ext cx="0" cy="0"/>
          <a:chOff x="0" y="0"/>
          <a:chExt cx="0" cy="0"/>
        </a:xfrm>
      </p:grpSpPr>
      <p:sp>
        <p:nvSpPr>
          <p:cNvPr id="1098" name="Google Shape;1098;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9" name="Google Shape;109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
        <p:cNvGrpSpPr/>
        <p:nvPr/>
      </p:nvGrpSpPr>
      <p:grpSpPr>
        <a:xfrm>
          <a:off x="0" y="0"/>
          <a:ext cx="0" cy="0"/>
          <a:chOff x="0" y="0"/>
          <a:chExt cx="0" cy="0"/>
        </a:xfrm>
      </p:grpSpPr>
      <p:sp>
        <p:nvSpPr>
          <p:cNvPr id="1190" name="Google Shape;1190;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 name="Google Shape;1191;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 name="Google Shape;1243;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
        <p:cNvGrpSpPr/>
        <p:nvPr/>
      </p:nvGrpSpPr>
      <p:grpSpPr>
        <a:xfrm>
          <a:off x="0" y="0"/>
          <a:ext cx="0" cy="0"/>
          <a:chOff x="0" y="0"/>
          <a:chExt cx="0" cy="0"/>
        </a:xfrm>
      </p:grpSpPr>
      <p:sp>
        <p:nvSpPr>
          <p:cNvPr id="1279" name="Google Shape;1279;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0" name="Google Shape;1280;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 name="Google Shape;1336;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0"/>
        <p:cNvGrpSpPr/>
        <p:nvPr/>
      </p:nvGrpSpPr>
      <p:grpSpPr>
        <a:xfrm>
          <a:off x="0" y="0"/>
          <a:ext cx="0" cy="0"/>
          <a:chOff x="0" y="0"/>
          <a:chExt cx="0" cy="0"/>
        </a:xfrm>
      </p:grpSpPr>
      <p:sp>
        <p:nvSpPr>
          <p:cNvPr id="1351" name="Google Shape;1351;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2" name="Google Shape;1352;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8">
          <a:extLst>
            <a:ext uri="{FF2B5EF4-FFF2-40B4-BE49-F238E27FC236}">
              <a16:creationId xmlns:a16="http://schemas.microsoft.com/office/drawing/2014/main" id="{C24037AA-72CD-C4D5-D091-7D8F49C442B7}"/>
            </a:ext>
          </a:extLst>
        </p:cNvPr>
        <p:cNvGrpSpPr/>
        <p:nvPr/>
      </p:nvGrpSpPr>
      <p:grpSpPr>
        <a:xfrm>
          <a:off x="0" y="0"/>
          <a:ext cx="0" cy="0"/>
          <a:chOff x="0" y="0"/>
          <a:chExt cx="0" cy="0"/>
        </a:xfrm>
      </p:grpSpPr>
      <p:sp>
        <p:nvSpPr>
          <p:cNvPr id="2369" name="Google Shape;2369;g266c08c8b04_2_170:notes">
            <a:extLst>
              <a:ext uri="{FF2B5EF4-FFF2-40B4-BE49-F238E27FC236}">
                <a16:creationId xmlns:a16="http://schemas.microsoft.com/office/drawing/2014/main" id="{F283E4DE-6DCB-365D-E08C-119195D07D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0" name="Google Shape;2370;g266c08c8b04_2_170:notes">
            <a:extLst>
              <a:ext uri="{FF2B5EF4-FFF2-40B4-BE49-F238E27FC236}">
                <a16:creationId xmlns:a16="http://schemas.microsoft.com/office/drawing/2014/main" id="{DBE39DEB-AB05-D1CD-8090-8B8E91AE9CA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764734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4"/>
        <p:cNvGrpSpPr/>
        <p:nvPr/>
      </p:nvGrpSpPr>
      <p:grpSpPr>
        <a:xfrm>
          <a:off x="0" y="0"/>
          <a:ext cx="0" cy="0"/>
          <a:chOff x="0" y="0"/>
          <a:chExt cx="0" cy="0"/>
        </a:xfrm>
      </p:grpSpPr>
      <p:sp>
        <p:nvSpPr>
          <p:cNvPr id="1385" name="Google Shape;1385;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6" name="Google Shape;1386;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8"/>
        <p:cNvGrpSpPr/>
        <p:nvPr/>
      </p:nvGrpSpPr>
      <p:grpSpPr>
        <a:xfrm>
          <a:off x="0" y="0"/>
          <a:ext cx="0" cy="0"/>
          <a:chOff x="0" y="0"/>
          <a:chExt cx="0" cy="0"/>
        </a:xfrm>
      </p:grpSpPr>
      <p:sp>
        <p:nvSpPr>
          <p:cNvPr id="1419" name="Google Shape;1419;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0" name="Google Shape;1420;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4"/>
        <p:cNvGrpSpPr/>
        <p:nvPr/>
      </p:nvGrpSpPr>
      <p:grpSpPr>
        <a:xfrm>
          <a:off x="0" y="0"/>
          <a:ext cx="0" cy="0"/>
          <a:chOff x="0" y="0"/>
          <a:chExt cx="0" cy="0"/>
        </a:xfrm>
      </p:grpSpPr>
      <p:sp>
        <p:nvSpPr>
          <p:cNvPr id="1425" name="Google Shape;1425;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6" name="Google Shape;142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
        <p:cNvGrpSpPr/>
        <p:nvPr/>
      </p:nvGrpSpPr>
      <p:grpSpPr>
        <a:xfrm>
          <a:off x="0" y="0"/>
          <a:ext cx="0" cy="0"/>
          <a:chOff x="0" y="0"/>
          <a:chExt cx="0" cy="0"/>
        </a:xfrm>
      </p:grpSpPr>
      <p:sp>
        <p:nvSpPr>
          <p:cNvPr id="1440" name="Google Shape;1440;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 name="Google Shape;1441;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8"/>
        <p:cNvGrpSpPr/>
        <p:nvPr/>
      </p:nvGrpSpPr>
      <p:grpSpPr>
        <a:xfrm>
          <a:off x="0" y="0"/>
          <a:ext cx="0" cy="0"/>
          <a:chOff x="0" y="0"/>
          <a:chExt cx="0" cy="0"/>
        </a:xfrm>
      </p:grpSpPr>
      <p:sp>
        <p:nvSpPr>
          <p:cNvPr id="1459" name="Google Shape;1459;g266c08c8b04_6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0" name="Google Shape;1460;g266c08c8b04_6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6"/>
        <p:cNvGrpSpPr/>
        <p:nvPr/>
      </p:nvGrpSpPr>
      <p:grpSpPr>
        <a:xfrm>
          <a:off x="0" y="0"/>
          <a:ext cx="0" cy="0"/>
          <a:chOff x="0" y="0"/>
          <a:chExt cx="0" cy="0"/>
        </a:xfrm>
      </p:grpSpPr>
      <p:sp>
        <p:nvSpPr>
          <p:cNvPr id="1487" name="Google Shape;1487;g266c08c8b04_6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8" name="Google Shape;1488;g266c08c8b04_6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266c08c8b04_6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 name="Google Shape;1503;g266c08c8b04_6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266c08c8b04_6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266c08c8b04_6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8"/>
        <p:cNvGrpSpPr/>
        <p:nvPr/>
      </p:nvGrpSpPr>
      <p:grpSpPr>
        <a:xfrm>
          <a:off x="0" y="0"/>
          <a:ext cx="0" cy="0"/>
          <a:chOff x="0" y="0"/>
          <a:chExt cx="0" cy="0"/>
        </a:xfrm>
      </p:grpSpPr>
      <p:sp>
        <p:nvSpPr>
          <p:cNvPr id="1529" name="Google Shape;1529;g266c08c8b04_6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0" name="Google Shape;1530;g266c08c8b04_6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6"/>
        <p:cNvGrpSpPr/>
        <p:nvPr/>
      </p:nvGrpSpPr>
      <p:grpSpPr>
        <a:xfrm>
          <a:off x="0" y="0"/>
          <a:ext cx="0" cy="0"/>
          <a:chOff x="0" y="0"/>
          <a:chExt cx="0" cy="0"/>
        </a:xfrm>
      </p:grpSpPr>
      <p:sp>
        <p:nvSpPr>
          <p:cNvPr id="1557" name="Google Shape;1557;g266c08c8b04_6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 name="Google Shape;1558;g266c08c8b04_6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266c08c8b04_6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266c08c8b04_6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8"/>
        <p:cNvGrpSpPr/>
        <p:nvPr/>
      </p:nvGrpSpPr>
      <p:grpSpPr>
        <a:xfrm>
          <a:off x="0" y="0"/>
          <a:ext cx="0" cy="0"/>
          <a:chOff x="0" y="0"/>
          <a:chExt cx="0" cy="0"/>
        </a:xfrm>
      </p:grpSpPr>
      <p:sp>
        <p:nvSpPr>
          <p:cNvPr id="1639" name="Google Shape;1639;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0" name="Google Shape;1640;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6"/>
        <p:cNvGrpSpPr/>
        <p:nvPr/>
      </p:nvGrpSpPr>
      <p:grpSpPr>
        <a:xfrm>
          <a:off x="0" y="0"/>
          <a:ext cx="0" cy="0"/>
          <a:chOff x="0" y="0"/>
          <a:chExt cx="0" cy="0"/>
        </a:xfrm>
      </p:grpSpPr>
      <p:sp>
        <p:nvSpPr>
          <p:cNvPr id="1677" name="Google Shape;1677;g266c08c8b04_2_8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8" name="Google Shape;1678;g266c08c8b04_2_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4"/>
        <p:cNvGrpSpPr/>
        <p:nvPr/>
      </p:nvGrpSpPr>
      <p:grpSpPr>
        <a:xfrm>
          <a:off x="0" y="0"/>
          <a:ext cx="0" cy="0"/>
          <a:chOff x="0" y="0"/>
          <a:chExt cx="0" cy="0"/>
        </a:xfrm>
      </p:grpSpPr>
      <p:sp>
        <p:nvSpPr>
          <p:cNvPr id="2375" name="Google Shape;2375;g26712aa5fb5_0_7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6" name="Google Shape;2376;g26712aa5fb5_0_7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0"/>
        <p:cNvGrpSpPr/>
        <p:nvPr/>
      </p:nvGrpSpPr>
      <p:grpSpPr>
        <a:xfrm>
          <a:off x="0" y="0"/>
          <a:ext cx="0" cy="0"/>
          <a:chOff x="0" y="0"/>
          <a:chExt cx="0" cy="0"/>
        </a:xfrm>
      </p:grpSpPr>
      <p:sp>
        <p:nvSpPr>
          <p:cNvPr id="2381" name="Google Shape;2381;g26712aa5fb5_0_7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2" name="Google Shape;2382;g26712aa5fb5_0_7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6"/>
        <p:cNvGrpSpPr/>
        <p:nvPr/>
      </p:nvGrpSpPr>
      <p:grpSpPr>
        <a:xfrm>
          <a:off x="0" y="0"/>
          <a:ext cx="0" cy="0"/>
          <a:chOff x="0" y="0"/>
          <a:chExt cx="0" cy="0"/>
        </a:xfrm>
      </p:grpSpPr>
      <p:sp>
        <p:nvSpPr>
          <p:cNvPr id="2387" name="Google Shape;2387;g26712aa5fb5_0_7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8" name="Google Shape;2388;g26712aa5fb5_0_7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3"/>
        <p:cNvGrpSpPr/>
        <p:nvPr/>
      </p:nvGrpSpPr>
      <p:grpSpPr>
        <a:xfrm>
          <a:off x="0" y="0"/>
          <a:ext cx="0" cy="0"/>
          <a:chOff x="0" y="0"/>
          <a:chExt cx="0" cy="0"/>
        </a:xfrm>
      </p:grpSpPr>
      <p:sp>
        <p:nvSpPr>
          <p:cNvPr id="2414" name="Google Shape;2414;g26712aa5fb5_0_7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5" name="Google Shape;2415;g26712aa5fb5_0_7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9"/>
        <p:cNvGrpSpPr/>
        <p:nvPr/>
      </p:nvGrpSpPr>
      <p:grpSpPr>
        <a:xfrm>
          <a:off x="0" y="0"/>
          <a:ext cx="0" cy="0"/>
          <a:chOff x="0" y="0"/>
          <a:chExt cx="0" cy="0"/>
        </a:xfrm>
      </p:grpSpPr>
      <p:sp>
        <p:nvSpPr>
          <p:cNvPr id="2430" name="Google Shape;2430;g26712aa5fb5_0_7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1" name="Google Shape;2431;g26712aa5fb5_0_7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8"/>
        <p:cNvGrpSpPr/>
        <p:nvPr/>
      </p:nvGrpSpPr>
      <p:grpSpPr>
        <a:xfrm>
          <a:off x="0" y="0"/>
          <a:ext cx="0" cy="0"/>
          <a:chOff x="0" y="0"/>
          <a:chExt cx="0" cy="0"/>
        </a:xfrm>
      </p:grpSpPr>
      <p:sp>
        <p:nvSpPr>
          <p:cNvPr id="2769" name="Google Shape;2769;g26712aa5fb5_0_74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0" name="Google Shape;2770;g26712aa5fb5_0_7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9"/>
        <p:cNvGrpSpPr/>
        <p:nvPr/>
      </p:nvGrpSpPr>
      <p:grpSpPr>
        <a:xfrm>
          <a:off x="0" y="0"/>
          <a:ext cx="0" cy="0"/>
          <a:chOff x="0" y="0"/>
          <a:chExt cx="0" cy="0"/>
        </a:xfrm>
      </p:grpSpPr>
      <p:sp>
        <p:nvSpPr>
          <p:cNvPr id="4970" name="Google Shape;4970;g26712aa5fb5_0_96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1" name="Google Shape;4971;g26712aa5fb5_0_96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a:extLst>
            <a:ext uri="{FF2B5EF4-FFF2-40B4-BE49-F238E27FC236}">
              <a16:creationId xmlns:a16="http://schemas.microsoft.com/office/drawing/2014/main" id="{CA8D1972-D03D-4C74-DB13-EE0B6B0CBBB1}"/>
            </a:ext>
          </a:extLst>
        </p:cNvPr>
        <p:cNvGrpSpPr/>
        <p:nvPr/>
      </p:nvGrpSpPr>
      <p:grpSpPr>
        <a:xfrm>
          <a:off x="0" y="0"/>
          <a:ext cx="0" cy="0"/>
          <a:chOff x="0" y="0"/>
          <a:chExt cx="0" cy="0"/>
        </a:xfrm>
      </p:grpSpPr>
      <p:sp>
        <p:nvSpPr>
          <p:cNvPr id="820" name="Google Shape;820;g54dda1946d_6_332:notes">
            <a:extLst>
              <a:ext uri="{FF2B5EF4-FFF2-40B4-BE49-F238E27FC236}">
                <a16:creationId xmlns:a16="http://schemas.microsoft.com/office/drawing/2014/main" id="{EF66BCE3-2A17-589D-81C3-E89C157904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a:extLst>
              <a:ext uri="{FF2B5EF4-FFF2-40B4-BE49-F238E27FC236}">
                <a16:creationId xmlns:a16="http://schemas.microsoft.com/office/drawing/2014/main" id="{716F7033-1A8E-0339-E2D8-7D8C4CE56AA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81971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8"/>
        <p:cNvGrpSpPr/>
        <p:nvPr/>
      </p:nvGrpSpPr>
      <p:grpSpPr>
        <a:xfrm>
          <a:off x="0" y="0"/>
          <a:ext cx="0" cy="0"/>
          <a:chOff x="0" y="0"/>
          <a:chExt cx="0" cy="0"/>
        </a:xfrm>
      </p:grpSpPr>
      <p:sp>
        <p:nvSpPr>
          <p:cNvPr id="5389" name="Google Shape;5389;g26712aa5fb5_0_10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0" name="Google Shape;5390;g26712aa5fb5_0_10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8"/>
        <p:cNvGrpSpPr/>
        <p:nvPr/>
      </p:nvGrpSpPr>
      <p:grpSpPr>
        <a:xfrm>
          <a:off x="0" y="0"/>
          <a:ext cx="0" cy="0"/>
          <a:chOff x="0" y="0"/>
          <a:chExt cx="0" cy="0"/>
        </a:xfrm>
      </p:grpSpPr>
      <p:sp>
        <p:nvSpPr>
          <p:cNvPr id="5559" name="Google Shape;5559;g26712aa5fb5_0_10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0" name="Google Shape;5560;g26712aa5fb5_0_10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3"/>
        <p:cNvGrpSpPr/>
        <p:nvPr/>
      </p:nvGrpSpPr>
      <p:grpSpPr>
        <a:xfrm>
          <a:off x="0" y="0"/>
          <a:ext cx="0" cy="0"/>
          <a:chOff x="0" y="0"/>
          <a:chExt cx="0" cy="0"/>
        </a:xfrm>
      </p:grpSpPr>
      <p:sp>
        <p:nvSpPr>
          <p:cNvPr id="5964" name="Google Shape;5964;g26712aa5fb5_0_106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5" name="Google Shape;5965;g26712aa5fb5_0_10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3"/>
        <p:cNvGrpSpPr/>
        <p:nvPr/>
      </p:nvGrpSpPr>
      <p:grpSpPr>
        <a:xfrm>
          <a:off x="0" y="0"/>
          <a:ext cx="0" cy="0"/>
          <a:chOff x="0" y="0"/>
          <a:chExt cx="0" cy="0"/>
        </a:xfrm>
      </p:grpSpPr>
      <p:sp>
        <p:nvSpPr>
          <p:cNvPr id="6344" name="Google Shape;6344;g26712aa5fb5_0_14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5" name="Google Shape;6345;g26712aa5fb5_0_14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a:extLst>
            <a:ext uri="{FF2B5EF4-FFF2-40B4-BE49-F238E27FC236}">
              <a16:creationId xmlns:a16="http://schemas.microsoft.com/office/drawing/2014/main" id="{667EB83E-326C-1473-8A86-C10F4B0691B5}"/>
            </a:ext>
          </a:extLst>
        </p:cNvPr>
        <p:cNvGrpSpPr/>
        <p:nvPr/>
      </p:nvGrpSpPr>
      <p:grpSpPr>
        <a:xfrm>
          <a:off x="0" y="0"/>
          <a:ext cx="0" cy="0"/>
          <a:chOff x="0" y="0"/>
          <a:chExt cx="0" cy="0"/>
        </a:xfrm>
      </p:grpSpPr>
      <p:sp>
        <p:nvSpPr>
          <p:cNvPr id="820" name="Google Shape;820;g54dda1946d_6_332:notes">
            <a:extLst>
              <a:ext uri="{FF2B5EF4-FFF2-40B4-BE49-F238E27FC236}">
                <a16:creationId xmlns:a16="http://schemas.microsoft.com/office/drawing/2014/main" id="{3866C16A-4A3E-88F3-12CA-E5918605E8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a:extLst>
              <a:ext uri="{FF2B5EF4-FFF2-40B4-BE49-F238E27FC236}">
                <a16:creationId xmlns:a16="http://schemas.microsoft.com/office/drawing/2014/main" id="{7DE688ED-987B-F8E0-FF9D-7FBDE6826B1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34425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a:extLst>
            <a:ext uri="{FF2B5EF4-FFF2-40B4-BE49-F238E27FC236}">
              <a16:creationId xmlns:a16="http://schemas.microsoft.com/office/drawing/2014/main" id="{605A9C59-46F6-657D-6C76-6FD974546CE0}"/>
            </a:ext>
          </a:extLst>
        </p:cNvPr>
        <p:cNvGrpSpPr/>
        <p:nvPr/>
      </p:nvGrpSpPr>
      <p:grpSpPr>
        <a:xfrm>
          <a:off x="0" y="0"/>
          <a:ext cx="0" cy="0"/>
          <a:chOff x="0" y="0"/>
          <a:chExt cx="0" cy="0"/>
        </a:xfrm>
      </p:grpSpPr>
      <p:sp>
        <p:nvSpPr>
          <p:cNvPr id="820" name="Google Shape;820;g54dda1946d_6_332:notes">
            <a:extLst>
              <a:ext uri="{FF2B5EF4-FFF2-40B4-BE49-F238E27FC236}">
                <a16:creationId xmlns:a16="http://schemas.microsoft.com/office/drawing/2014/main" id="{84A5C1D4-9CC7-5D87-C16D-63726BB0617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6_332:notes">
            <a:extLst>
              <a:ext uri="{FF2B5EF4-FFF2-40B4-BE49-F238E27FC236}">
                <a16:creationId xmlns:a16="http://schemas.microsoft.com/office/drawing/2014/main" id="{338CFDA2-8739-269C-C74B-7F597BDBBC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2491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4688" y="1218425"/>
            <a:ext cx="4393800" cy="20823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4500" b="0">
                <a:latin typeface="Raleway Black"/>
                <a:ea typeface="Raleway Black"/>
                <a:cs typeface="Raleway Black"/>
                <a:sym typeface="Raleway Black"/>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4688" y="3371350"/>
            <a:ext cx="4393800" cy="5109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237106" y="227144"/>
            <a:ext cx="952222" cy="319917"/>
            <a:chOff x="1608712" y="575096"/>
            <a:chExt cx="675431" cy="226924"/>
          </a:xfrm>
        </p:grpSpPr>
        <p:sp>
          <p:nvSpPr>
            <p:cNvPr id="12" name="Google Shape;12;p2"/>
            <p:cNvSpPr/>
            <p:nvPr/>
          </p:nvSpPr>
          <p:spPr>
            <a:xfrm>
              <a:off x="160871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 name="Google Shape;13;p2"/>
            <p:cNvSpPr/>
            <p:nvPr/>
          </p:nvSpPr>
          <p:spPr>
            <a:xfrm>
              <a:off x="1768398"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 name="Google Shape;14;p2"/>
            <p:cNvSpPr/>
            <p:nvPr/>
          </p:nvSpPr>
          <p:spPr>
            <a:xfrm>
              <a:off x="1763436"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 name="Google Shape;15;p2"/>
            <p:cNvSpPr/>
            <p:nvPr/>
          </p:nvSpPr>
          <p:spPr>
            <a:xfrm>
              <a:off x="1923122"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 name="Google Shape;16;p2"/>
            <p:cNvSpPr/>
            <p:nvPr/>
          </p:nvSpPr>
          <p:spPr>
            <a:xfrm>
              <a:off x="190784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 name="Google Shape;17;p2"/>
            <p:cNvSpPr/>
            <p:nvPr/>
          </p:nvSpPr>
          <p:spPr>
            <a:xfrm>
              <a:off x="2067525"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 name="Google Shape;18;p2"/>
            <p:cNvSpPr/>
            <p:nvPr/>
          </p:nvSpPr>
          <p:spPr>
            <a:xfrm>
              <a:off x="206256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 name="Google Shape;19;p2"/>
            <p:cNvSpPr/>
            <p:nvPr/>
          </p:nvSpPr>
          <p:spPr>
            <a:xfrm>
              <a:off x="2222250"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6"/>
        <p:cNvGrpSpPr/>
        <p:nvPr/>
      </p:nvGrpSpPr>
      <p:grpSpPr>
        <a:xfrm>
          <a:off x="0" y="0"/>
          <a:ext cx="0" cy="0"/>
          <a:chOff x="0" y="0"/>
          <a:chExt cx="0" cy="0"/>
        </a:xfrm>
      </p:grpSpPr>
      <p:sp>
        <p:nvSpPr>
          <p:cNvPr id="147" name="Google Shape;147;p11"/>
          <p:cNvSpPr txBox="1">
            <a:spLocks noGrp="1"/>
          </p:cNvSpPr>
          <p:nvPr>
            <p:ph type="title" hasCustomPrompt="1"/>
          </p:nvPr>
        </p:nvSpPr>
        <p:spPr>
          <a:xfrm>
            <a:off x="1957750" y="1728450"/>
            <a:ext cx="5228400" cy="1045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b="0">
                <a:solidFill>
                  <a:schemeClr val="accent4"/>
                </a:solidFill>
                <a:latin typeface="Raleway Black"/>
                <a:ea typeface="Raleway Black"/>
                <a:cs typeface="Raleway Black"/>
                <a:sym typeface="Raleway Black"/>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8" name="Google Shape;148;p11"/>
          <p:cNvSpPr txBox="1">
            <a:spLocks noGrp="1"/>
          </p:cNvSpPr>
          <p:nvPr>
            <p:ph type="subTitle" idx="1"/>
          </p:nvPr>
        </p:nvSpPr>
        <p:spPr>
          <a:xfrm>
            <a:off x="1957750" y="2849850"/>
            <a:ext cx="52284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49" name="Google Shape;149;p11"/>
          <p:cNvGrpSpPr/>
          <p:nvPr/>
        </p:nvGrpSpPr>
        <p:grpSpPr>
          <a:xfrm rot="10800000">
            <a:off x="120759" y="3996294"/>
            <a:ext cx="918699" cy="1070147"/>
            <a:chOff x="5625948" y="2664019"/>
            <a:chExt cx="918699" cy="1070147"/>
          </a:xfrm>
        </p:grpSpPr>
        <p:sp>
          <p:nvSpPr>
            <p:cNvPr id="150" name="Google Shape;150;p11"/>
            <p:cNvSpPr/>
            <p:nvPr/>
          </p:nvSpPr>
          <p:spPr>
            <a:xfrm flipH="1">
              <a:off x="5894547" y="3012066"/>
              <a:ext cx="650100" cy="7221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5625948" y="2664019"/>
              <a:ext cx="313500" cy="3480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53"/>
        <p:cNvGrpSpPr/>
        <p:nvPr/>
      </p:nvGrpSpPr>
      <p:grpSpPr>
        <a:xfrm>
          <a:off x="0" y="0"/>
          <a:ext cx="0" cy="0"/>
          <a:chOff x="0" y="0"/>
          <a:chExt cx="0" cy="0"/>
        </a:xfrm>
      </p:grpSpPr>
      <p:grpSp>
        <p:nvGrpSpPr>
          <p:cNvPr id="154" name="Google Shape;154;p13"/>
          <p:cNvGrpSpPr/>
          <p:nvPr/>
        </p:nvGrpSpPr>
        <p:grpSpPr>
          <a:xfrm>
            <a:off x="-721111" y="-974986"/>
            <a:ext cx="11721963" cy="7487260"/>
            <a:chOff x="-721111" y="-974986"/>
            <a:chExt cx="11721963" cy="7487260"/>
          </a:xfrm>
        </p:grpSpPr>
        <p:sp>
          <p:nvSpPr>
            <p:cNvPr id="155" name="Google Shape;155;p13"/>
            <p:cNvSpPr/>
            <p:nvPr/>
          </p:nvSpPr>
          <p:spPr>
            <a:xfrm rot="10800000">
              <a:off x="8347485" y="-974986"/>
              <a:ext cx="2653366" cy="264985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56" name="Google Shape;156;p13"/>
            <p:cNvGrpSpPr/>
            <p:nvPr/>
          </p:nvGrpSpPr>
          <p:grpSpPr>
            <a:xfrm>
              <a:off x="-721111" y="3588349"/>
              <a:ext cx="2259549" cy="2923926"/>
              <a:chOff x="-721111" y="3588349"/>
              <a:chExt cx="2259549" cy="2923926"/>
            </a:xfrm>
          </p:grpSpPr>
          <p:sp>
            <p:nvSpPr>
              <p:cNvPr id="157" name="Google Shape;157;p13"/>
              <p:cNvSpPr/>
              <p:nvPr/>
            </p:nvSpPr>
            <p:spPr>
              <a:xfrm flipH="1">
                <a:off x="-721111" y="4256026"/>
                <a:ext cx="2259549" cy="2256248"/>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58" name="Google Shape;158;p13"/>
              <p:cNvGrpSpPr/>
              <p:nvPr/>
            </p:nvGrpSpPr>
            <p:grpSpPr>
              <a:xfrm rot="-5400000">
                <a:off x="-77895" y="3901001"/>
                <a:ext cx="945222" cy="319917"/>
                <a:chOff x="1608712" y="575096"/>
                <a:chExt cx="670466" cy="226924"/>
              </a:xfrm>
            </p:grpSpPr>
            <p:sp>
              <p:nvSpPr>
                <p:cNvPr id="159" name="Google Shape;159;p13"/>
                <p:cNvSpPr/>
                <p:nvPr/>
              </p:nvSpPr>
              <p:spPr>
                <a:xfrm>
                  <a:off x="176343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 name="Google Shape;160;p13"/>
                <p:cNvSpPr/>
                <p:nvPr/>
              </p:nvSpPr>
              <p:spPr>
                <a:xfrm>
                  <a:off x="1608712"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1" name="Google Shape;161;p13"/>
                <p:cNvSpPr/>
                <p:nvPr/>
              </p:nvSpPr>
              <p:spPr>
                <a:xfrm>
                  <a:off x="1918157"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2" name="Google Shape;162;p13"/>
                <p:cNvSpPr/>
                <p:nvPr/>
              </p:nvSpPr>
              <p:spPr>
                <a:xfrm>
                  <a:off x="1763436"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3" name="Google Shape;163;p13"/>
                <p:cNvSpPr/>
                <p:nvPr/>
              </p:nvSpPr>
              <p:spPr>
                <a:xfrm>
                  <a:off x="206256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 name="Google Shape;164;p13"/>
                <p:cNvSpPr/>
                <p:nvPr/>
              </p:nvSpPr>
              <p:spPr>
                <a:xfrm>
                  <a:off x="1907840"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 name="Google Shape;165;p13"/>
                <p:cNvSpPr/>
                <p:nvPr/>
              </p:nvSpPr>
              <p:spPr>
                <a:xfrm>
                  <a:off x="221728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 name="Google Shape;166;p13"/>
                <p:cNvSpPr/>
                <p:nvPr/>
              </p:nvSpPr>
              <p:spPr>
                <a:xfrm>
                  <a:off x="2062564"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sp>
        <p:nvSpPr>
          <p:cNvPr id="167" name="Google Shape;167;p13"/>
          <p:cNvSpPr txBox="1">
            <a:spLocks noGrp="1"/>
          </p:cNvSpPr>
          <p:nvPr>
            <p:ph type="title"/>
          </p:nvPr>
        </p:nvSpPr>
        <p:spPr>
          <a:xfrm>
            <a:off x="720000" y="445025"/>
            <a:ext cx="7704000" cy="6933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200"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8" name="Google Shape;168;p13"/>
          <p:cNvSpPr txBox="1">
            <a:spLocks noGrp="1"/>
          </p:cNvSpPr>
          <p:nvPr>
            <p:ph type="title" idx="2" hasCustomPrompt="1"/>
          </p:nvPr>
        </p:nvSpPr>
        <p:spPr>
          <a:xfrm>
            <a:off x="720000" y="1790975"/>
            <a:ext cx="734700" cy="532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accent4"/>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9" name="Google Shape;169;p13"/>
          <p:cNvSpPr txBox="1">
            <a:spLocks noGrp="1"/>
          </p:cNvSpPr>
          <p:nvPr>
            <p:ph type="title" idx="3" hasCustomPrompt="1"/>
          </p:nvPr>
        </p:nvSpPr>
        <p:spPr>
          <a:xfrm>
            <a:off x="4578775" y="1790975"/>
            <a:ext cx="734700" cy="532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accent4"/>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0" name="Google Shape;170;p13"/>
          <p:cNvSpPr txBox="1">
            <a:spLocks noGrp="1"/>
          </p:cNvSpPr>
          <p:nvPr>
            <p:ph type="title" idx="4" hasCustomPrompt="1"/>
          </p:nvPr>
        </p:nvSpPr>
        <p:spPr>
          <a:xfrm>
            <a:off x="720000" y="2618423"/>
            <a:ext cx="734700" cy="532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accent4"/>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1" name="Google Shape;171;p13"/>
          <p:cNvSpPr txBox="1">
            <a:spLocks noGrp="1"/>
          </p:cNvSpPr>
          <p:nvPr>
            <p:ph type="title" idx="5" hasCustomPrompt="1"/>
          </p:nvPr>
        </p:nvSpPr>
        <p:spPr>
          <a:xfrm>
            <a:off x="4578775" y="2618423"/>
            <a:ext cx="734700" cy="532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accent4"/>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2" name="Google Shape;172;p13"/>
          <p:cNvSpPr txBox="1">
            <a:spLocks noGrp="1"/>
          </p:cNvSpPr>
          <p:nvPr>
            <p:ph type="title" idx="6" hasCustomPrompt="1"/>
          </p:nvPr>
        </p:nvSpPr>
        <p:spPr>
          <a:xfrm>
            <a:off x="720000" y="3445950"/>
            <a:ext cx="734700" cy="532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accent4"/>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3" name="Google Shape;173;p13"/>
          <p:cNvSpPr txBox="1">
            <a:spLocks noGrp="1"/>
          </p:cNvSpPr>
          <p:nvPr>
            <p:ph type="title" idx="7" hasCustomPrompt="1"/>
          </p:nvPr>
        </p:nvSpPr>
        <p:spPr>
          <a:xfrm>
            <a:off x="4578775" y="3445950"/>
            <a:ext cx="734700" cy="532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accent4"/>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4" name="Google Shape;174;p13"/>
          <p:cNvSpPr txBox="1">
            <a:spLocks noGrp="1"/>
          </p:cNvSpPr>
          <p:nvPr>
            <p:ph type="subTitle" idx="1"/>
          </p:nvPr>
        </p:nvSpPr>
        <p:spPr>
          <a:xfrm>
            <a:off x="1454705" y="1790975"/>
            <a:ext cx="2982000" cy="532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a:buNone/>
              <a:defRPr sz="20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75" name="Google Shape;175;p13"/>
          <p:cNvSpPr txBox="1">
            <a:spLocks noGrp="1"/>
          </p:cNvSpPr>
          <p:nvPr>
            <p:ph type="subTitle" idx="8"/>
          </p:nvPr>
        </p:nvSpPr>
        <p:spPr>
          <a:xfrm>
            <a:off x="1454700" y="2618423"/>
            <a:ext cx="2982000" cy="532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a:buNone/>
              <a:defRPr sz="20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76" name="Google Shape;176;p13"/>
          <p:cNvSpPr txBox="1">
            <a:spLocks noGrp="1"/>
          </p:cNvSpPr>
          <p:nvPr>
            <p:ph type="subTitle" idx="9"/>
          </p:nvPr>
        </p:nvSpPr>
        <p:spPr>
          <a:xfrm>
            <a:off x="1454704" y="3445950"/>
            <a:ext cx="2982000" cy="532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a:buNone/>
              <a:defRPr sz="20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77" name="Google Shape;177;p13"/>
          <p:cNvSpPr txBox="1">
            <a:spLocks noGrp="1"/>
          </p:cNvSpPr>
          <p:nvPr>
            <p:ph type="subTitle" idx="13"/>
          </p:nvPr>
        </p:nvSpPr>
        <p:spPr>
          <a:xfrm>
            <a:off x="5313475" y="1790975"/>
            <a:ext cx="2982000" cy="532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a:buNone/>
              <a:defRPr sz="20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78" name="Google Shape;178;p13"/>
          <p:cNvSpPr txBox="1">
            <a:spLocks noGrp="1"/>
          </p:cNvSpPr>
          <p:nvPr>
            <p:ph type="subTitle" idx="14"/>
          </p:nvPr>
        </p:nvSpPr>
        <p:spPr>
          <a:xfrm>
            <a:off x="5313475" y="2618423"/>
            <a:ext cx="2982000" cy="532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a:buNone/>
              <a:defRPr sz="20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79" name="Google Shape;179;p13"/>
          <p:cNvSpPr txBox="1">
            <a:spLocks noGrp="1"/>
          </p:cNvSpPr>
          <p:nvPr>
            <p:ph type="subTitle" idx="15"/>
          </p:nvPr>
        </p:nvSpPr>
        <p:spPr>
          <a:xfrm>
            <a:off x="5313475" y="3445950"/>
            <a:ext cx="2982000" cy="532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a:buNone/>
              <a:defRPr sz="20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180" name="Google Shape;180;p13"/>
          <p:cNvGrpSpPr/>
          <p:nvPr/>
        </p:nvGrpSpPr>
        <p:grpSpPr>
          <a:xfrm rot="-5400000">
            <a:off x="-77895" y="3901001"/>
            <a:ext cx="945222" cy="319917"/>
            <a:chOff x="1608712" y="575096"/>
            <a:chExt cx="670466" cy="226924"/>
          </a:xfrm>
        </p:grpSpPr>
        <p:sp>
          <p:nvSpPr>
            <p:cNvPr id="181" name="Google Shape;181;p13"/>
            <p:cNvSpPr/>
            <p:nvPr/>
          </p:nvSpPr>
          <p:spPr>
            <a:xfrm>
              <a:off x="176343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 name="Google Shape;182;p13"/>
            <p:cNvSpPr/>
            <p:nvPr/>
          </p:nvSpPr>
          <p:spPr>
            <a:xfrm>
              <a:off x="1608712"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3" name="Google Shape;183;p13"/>
            <p:cNvSpPr/>
            <p:nvPr/>
          </p:nvSpPr>
          <p:spPr>
            <a:xfrm>
              <a:off x="1918157"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 name="Google Shape;184;p13"/>
            <p:cNvSpPr/>
            <p:nvPr/>
          </p:nvSpPr>
          <p:spPr>
            <a:xfrm>
              <a:off x="1763436"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5" name="Google Shape;185;p13"/>
            <p:cNvSpPr/>
            <p:nvPr/>
          </p:nvSpPr>
          <p:spPr>
            <a:xfrm>
              <a:off x="206256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6" name="Google Shape;186;p13"/>
            <p:cNvSpPr/>
            <p:nvPr/>
          </p:nvSpPr>
          <p:spPr>
            <a:xfrm>
              <a:off x="1907840"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7" name="Google Shape;187;p13"/>
            <p:cNvSpPr/>
            <p:nvPr/>
          </p:nvSpPr>
          <p:spPr>
            <a:xfrm>
              <a:off x="221728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8" name="Google Shape;188;p13"/>
            <p:cNvSpPr/>
            <p:nvPr/>
          </p:nvSpPr>
          <p:spPr>
            <a:xfrm>
              <a:off x="2062564"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9" name="Google Shape;189;p13"/>
          <p:cNvGrpSpPr/>
          <p:nvPr/>
        </p:nvGrpSpPr>
        <p:grpSpPr>
          <a:xfrm>
            <a:off x="7575228" y="179552"/>
            <a:ext cx="1140297" cy="999196"/>
            <a:chOff x="7575228" y="179552"/>
            <a:chExt cx="1140297" cy="999196"/>
          </a:xfrm>
        </p:grpSpPr>
        <p:grpSp>
          <p:nvGrpSpPr>
            <p:cNvPr id="190" name="Google Shape;190;p13"/>
            <p:cNvGrpSpPr/>
            <p:nvPr/>
          </p:nvGrpSpPr>
          <p:grpSpPr>
            <a:xfrm>
              <a:off x="8116148" y="275809"/>
              <a:ext cx="599377" cy="902940"/>
              <a:chOff x="7959998" y="275809"/>
              <a:chExt cx="599377" cy="902940"/>
            </a:xfrm>
          </p:grpSpPr>
          <p:sp>
            <p:nvSpPr>
              <p:cNvPr id="191" name="Google Shape;191;p13"/>
              <p:cNvSpPr/>
              <p:nvPr/>
            </p:nvSpPr>
            <p:spPr>
              <a:xfrm rot="10800000">
                <a:off x="8325211" y="944585"/>
                <a:ext cx="234164" cy="234164"/>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2" name="Google Shape;192;p13"/>
              <p:cNvSpPr/>
              <p:nvPr/>
            </p:nvSpPr>
            <p:spPr>
              <a:xfrm rot="10800000">
                <a:off x="7959998" y="275809"/>
                <a:ext cx="365191" cy="365191"/>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3" name="Google Shape;193;p13"/>
            <p:cNvSpPr/>
            <p:nvPr/>
          </p:nvSpPr>
          <p:spPr>
            <a:xfrm rot="10800000">
              <a:off x="7575228" y="179552"/>
              <a:ext cx="156974" cy="156974"/>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94"/>
        <p:cNvGrpSpPr/>
        <p:nvPr/>
      </p:nvGrpSpPr>
      <p:grpSpPr>
        <a:xfrm>
          <a:off x="0" y="0"/>
          <a:ext cx="0" cy="0"/>
          <a:chOff x="0" y="0"/>
          <a:chExt cx="0" cy="0"/>
        </a:xfrm>
      </p:grpSpPr>
      <p:sp>
        <p:nvSpPr>
          <p:cNvPr id="195" name="Google Shape;195;p14"/>
          <p:cNvSpPr txBox="1">
            <a:spLocks noGrp="1"/>
          </p:cNvSpPr>
          <p:nvPr>
            <p:ph type="title"/>
          </p:nvPr>
        </p:nvSpPr>
        <p:spPr>
          <a:xfrm>
            <a:off x="3627775" y="3172500"/>
            <a:ext cx="48030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b="0">
                <a:latin typeface="Raleway Black"/>
                <a:ea typeface="Raleway Black"/>
                <a:cs typeface="Raleway Black"/>
                <a:sym typeface="Raleway Black"/>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96" name="Google Shape;196;p14"/>
          <p:cNvSpPr txBox="1">
            <a:spLocks noGrp="1"/>
          </p:cNvSpPr>
          <p:nvPr>
            <p:ph type="subTitle" idx="1"/>
          </p:nvPr>
        </p:nvSpPr>
        <p:spPr>
          <a:xfrm>
            <a:off x="3627700" y="1309200"/>
            <a:ext cx="48030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8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197" name="Google Shape;197;p14"/>
          <p:cNvSpPr/>
          <p:nvPr/>
        </p:nvSpPr>
        <p:spPr>
          <a:xfrm rot="10800000">
            <a:off x="-1356121" y="-493627"/>
            <a:ext cx="2069345" cy="2066251"/>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98" name="Google Shape;198;p14"/>
          <p:cNvGrpSpPr/>
          <p:nvPr/>
        </p:nvGrpSpPr>
        <p:grpSpPr>
          <a:xfrm>
            <a:off x="8375425" y="-39736"/>
            <a:ext cx="549539" cy="1238562"/>
            <a:chOff x="8375425" y="-39736"/>
            <a:chExt cx="549539" cy="1238562"/>
          </a:xfrm>
        </p:grpSpPr>
        <p:sp>
          <p:nvSpPr>
            <p:cNvPr id="199" name="Google Shape;199;p14"/>
            <p:cNvSpPr/>
            <p:nvPr/>
          </p:nvSpPr>
          <p:spPr>
            <a:xfrm rot="10800000" flipH="1">
              <a:off x="8375425" y="-39736"/>
              <a:ext cx="463787" cy="463787"/>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 name="Google Shape;200;p14"/>
            <p:cNvSpPr/>
            <p:nvPr/>
          </p:nvSpPr>
          <p:spPr>
            <a:xfrm rot="10800000" flipH="1">
              <a:off x="8667449" y="941311"/>
              <a:ext cx="257515" cy="257515"/>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01"/>
        <p:cNvGrpSpPr/>
        <p:nvPr/>
      </p:nvGrpSpPr>
      <p:grpSpPr>
        <a:xfrm>
          <a:off x="0" y="0"/>
          <a:ext cx="0" cy="0"/>
          <a:chOff x="0" y="0"/>
          <a:chExt cx="0" cy="0"/>
        </a:xfrm>
      </p:grpSpPr>
      <p:sp>
        <p:nvSpPr>
          <p:cNvPr id="202" name="Google Shape;202;p15"/>
          <p:cNvSpPr txBox="1">
            <a:spLocks noGrp="1"/>
          </p:cNvSpPr>
          <p:nvPr>
            <p:ph type="title"/>
          </p:nvPr>
        </p:nvSpPr>
        <p:spPr>
          <a:xfrm>
            <a:off x="720000" y="1093600"/>
            <a:ext cx="3703500" cy="165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3" name="Google Shape;203;p15"/>
          <p:cNvSpPr txBox="1">
            <a:spLocks noGrp="1"/>
          </p:cNvSpPr>
          <p:nvPr>
            <p:ph type="subTitle" idx="1"/>
          </p:nvPr>
        </p:nvSpPr>
        <p:spPr>
          <a:xfrm>
            <a:off x="720000" y="3047550"/>
            <a:ext cx="3703500" cy="798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4" name="Google Shape;204;p15"/>
          <p:cNvSpPr>
            <a:spLocks noGrp="1"/>
          </p:cNvSpPr>
          <p:nvPr>
            <p:ph type="pic" idx="2"/>
          </p:nvPr>
        </p:nvSpPr>
        <p:spPr>
          <a:xfrm>
            <a:off x="5273100" y="533863"/>
            <a:ext cx="2910000" cy="4075800"/>
          </a:xfrm>
          <a:prstGeom prst="rect">
            <a:avLst/>
          </a:prstGeom>
          <a:noFill/>
          <a:ln>
            <a:noFill/>
          </a:ln>
        </p:spPr>
      </p:sp>
      <p:grpSp>
        <p:nvGrpSpPr>
          <p:cNvPr id="205" name="Google Shape;205;p15"/>
          <p:cNvGrpSpPr/>
          <p:nvPr/>
        </p:nvGrpSpPr>
        <p:grpSpPr>
          <a:xfrm>
            <a:off x="23157" y="3778945"/>
            <a:ext cx="1016303" cy="1287803"/>
            <a:chOff x="5625948" y="2664019"/>
            <a:chExt cx="1016303" cy="1287803"/>
          </a:xfrm>
        </p:grpSpPr>
        <p:sp>
          <p:nvSpPr>
            <p:cNvPr id="206" name="Google Shape;206;p15"/>
            <p:cNvSpPr/>
            <p:nvPr/>
          </p:nvSpPr>
          <p:spPr>
            <a:xfrm flipH="1">
              <a:off x="5894547" y="3012066"/>
              <a:ext cx="650100" cy="7221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flipH="1">
              <a:off x="5625948" y="2664019"/>
              <a:ext cx="313500" cy="3480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flipH="1">
              <a:off x="6424750" y="3710322"/>
              <a:ext cx="217500" cy="2415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209"/>
        <p:cNvGrpSpPr/>
        <p:nvPr/>
      </p:nvGrpSpPr>
      <p:grpSpPr>
        <a:xfrm>
          <a:off x="0" y="0"/>
          <a:ext cx="0" cy="0"/>
          <a:chOff x="0" y="0"/>
          <a:chExt cx="0" cy="0"/>
        </a:xfrm>
      </p:grpSpPr>
      <p:sp>
        <p:nvSpPr>
          <p:cNvPr id="210" name="Google Shape;210;p16"/>
          <p:cNvSpPr txBox="1">
            <a:spLocks noGrp="1"/>
          </p:cNvSpPr>
          <p:nvPr>
            <p:ph type="title"/>
          </p:nvPr>
        </p:nvSpPr>
        <p:spPr>
          <a:xfrm>
            <a:off x="720000" y="1471650"/>
            <a:ext cx="31500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1" name="Google Shape;211;p16"/>
          <p:cNvSpPr txBox="1">
            <a:spLocks noGrp="1"/>
          </p:cNvSpPr>
          <p:nvPr>
            <p:ph type="subTitle" idx="1"/>
          </p:nvPr>
        </p:nvSpPr>
        <p:spPr>
          <a:xfrm>
            <a:off x="720000" y="2627175"/>
            <a:ext cx="3150000" cy="789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2" name="Google Shape;212;p16"/>
          <p:cNvSpPr/>
          <p:nvPr/>
        </p:nvSpPr>
        <p:spPr>
          <a:xfrm>
            <a:off x="-309700" y="-3062875"/>
            <a:ext cx="3975824" cy="3975824"/>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13" name="Google Shape;213;p16"/>
          <p:cNvGrpSpPr/>
          <p:nvPr/>
        </p:nvGrpSpPr>
        <p:grpSpPr>
          <a:xfrm rot="-5400000">
            <a:off x="8280756" y="433169"/>
            <a:ext cx="952222" cy="319917"/>
            <a:chOff x="1608712" y="575096"/>
            <a:chExt cx="675431" cy="226924"/>
          </a:xfrm>
        </p:grpSpPr>
        <p:sp>
          <p:nvSpPr>
            <p:cNvPr id="214" name="Google Shape;214;p16"/>
            <p:cNvSpPr/>
            <p:nvPr/>
          </p:nvSpPr>
          <p:spPr>
            <a:xfrm>
              <a:off x="160871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 name="Google Shape;215;p16"/>
            <p:cNvSpPr/>
            <p:nvPr/>
          </p:nvSpPr>
          <p:spPr>
            <a:xfrm>
              <a:off x="1768398"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 name="Google Shape;216;p16"/>
            <p:cNvSpPr/>
            <p:nvPr/>
          </p:nvSpPr>
          <p:spPr>
            <a:xfrm>
              <a:off x="1763436"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 name="Google Shape;217;p16"/>
            <p:cNvSpPr/>
            <p:nvPr/>
          </p:nvSpPr>
          <p:spPr>
            <a:xfrm>
              <a:off x="1923122"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 name="Google Shape;218;p16"/>
            <p:cNvSpPr/>
            <p:nvPr/>
          </p:nvSpPr>
          <p:spPr>
            <a:xfrm>
              <a:off x="190784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 name="Google Shape;219;p16"/>
            <p:cNvSpPr/>
            <p:nvPr/>
          </p:nvSpPr>
          <p:spPr>
            <a:xfrm>
              <a:off x="2067525"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 name="Google Shape;220;p16"/>
            <p:cNvSpPr/>
            <p:nvPr/>
          </p:nvSpPr>
          <p:spPr>
            <a:xfrm>
              <a:off x="206256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 name="Google Shape;221;p16"/>
            <p:cNvSpPr/>
            <p:nvPr/>
          </p:nvSpPr>
          <p:spPr>
            <a:xfrm>
              <a:off x="2222250"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222"/>
        <p:cNvGrpSpPr/>
        <p:nvPr/>
      </p:nvGrpSpPr>
      <p:grpSpPr>
        <a:xfrm>
          <a:off x="0" y="0"/>
          <a:ext cx="0" cy="0"/>
          <a:chOff x="0" y="0"/>
          <a:chExt cx="0" cy="0"/>
        </a:xfrm>
      </p:grpSpPr>
      <p:sp>
        <p:nvSpPr>
          <p:cNvPr id="223" name="Google Shape;223;p17"/>
          <p:cNvSpPr txBox="1">
            <a:spLocks noGrp="1"/>
          </p:cNvSpPr>
          <p:nvPr>
            <p:ph type="title"/>
          </p:nvPr>
        </p:nvSpPr>
        <p:spPr>
          <a:xfrm>
            <a:off x="4837200" y="1868825"/>
            <a:ext cx="3593400" cy="69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4" name="Google Shape;224;p17"/>
          <p:cNvSpPr txBox="1">
            <a:spLocks noGrp="1"/>
          </p:cNvSpPr>
          <p:nvPr>
            <p:ph type="subTitle" idx="1"/>
          </p:nvPr>
        </p:nvSpPr>
        <p:spPr>
          <a:xfrm>
            <a:off x="4837225" y="2562000"/>
            <a:ext cx="3593400" cy="825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5" name="Google Shape;225;p17"/>
          <p:cNvSpPr/>
          <p:nvPr/>
        </p:nvSpPr>
        <p:spPr>
          <a:xfrm>
            <a:off x="4259237" y="4075275"/>
            <a:ext cx="5028079" cy="5028079"/>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6" name="Google Shape;226;p17"/>
          <p:cNvGrpSpPr/>
          <p:nvPr/>
        </p:nvGrpSpPr>
        <p:grpSpPr>
          <a:xfrm rot="-5400000">
            <a:off x="-216193" y="4658240"/>
            <a:ext cx="1069597" cy="465414"/>
            <a:chOff x="1984132" y="3826752"/>
            <a:chExt cx="1069597" cy="465414"/>
          </a:xfrm>
        </p:grpSpPr>
        <p:sp>
          <p:nvSpPr>
            <p:cNvPr id="227" name="Google Shape;227;p17"/>
            <p:cNvSpPr/>
            <p:nvPr/>
          </p:nvSpPr>
          <p:spPr>
            <a:xfrm>
              <a:off x="1984132" y="4192938"/>
              <a:ext cx="99228" cy="99228"/>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 name="Google Shape;228;p17"/>
            <p:cNvSpPr/>
            <p:nvPr/>
          </p:nvSpPr>
          <p:spPr>
            <a:xfrm>
              <a:off x="2226717" y="4192938"/>
              <a:ext cx="99228" cy="99228"/>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 name="Google Shape;229;p17"/>
            <p:cNvSpPr/>
            <p:nvPr/>
          </p:nvSpPr>
          <p:spPr>
            <a:xfrm>
              <a:off x="2469302" y="4192938"/>
              <a:ext cx="99228" cy="99228"/>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 name="Google Shape;230;p17"/>
            <p:cNvSpPr/>
            <p:nvPr/>
          </p:nvSpPr>
          <p:spPr>
            <a:xfrm>
              <a:off x="2711887" y="4192938"/>
              <a:ext cx="99235" cy="99228"/>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 name="Google Shape;231;p17"/>
            <p:cNvSpPr/>
            <p:nvPr/>
          </p:nvSpPr>
          <p:spPr>
            <a:xfrm>
              <a:off x="1984132" y="4017381"/>
              <a:ext cx="99228" cy="99228"/>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 name="Google Shape;232;p17"/>
            <p:cNvSpPr/>
            <p:nvPr/>
          </p:nvSpPr>
          <p:spPr>
            <a:xfrm>
              <a:off x="2226717" y="4017381"/>
              <a:ext cx="99228" cy="99228"/>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 name="Google Shape;233;p17"/>
            <p:cNvSpPr/>
            <p:nvPr/>
          </p:nvSpPr>
          <p:spPr>
            <a:xfrm>
              <a:off x="2469302" y="4017381"/>
              <a:ext cx="99228" cy="99228"/>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 name="Google Shape;234;p17"/>
            <p:cNvSpPr/>
            <p:nvPr/>
          </p:nvSpPr>
          <p:spPr>
            <a:xfrm>
              <a:off x="2711887" y="4017381"/>
              <a:ext cx="99235" cy="99228"/>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5" name="Google Shape;235;p17"/>
            <p:cNvSpPr/>
            <p:nvPr/>
          </p:nvSpPr>
          <p:spPr>
            <a:xfrm>
              <a:off x="1984132" y="3826752"/>
              <a:ext cx="99228" cy="99228"/>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 name="Google Shape;236;p17"/>
            <p:cNvSpPr/>
            <p:nvPr/>
          </p:nvSpPr>
          <p:spPr>
            <a:xfrm>
              <a:off x="2226717" y="3826752"/>
              <a:ext cx="99228" cy="99228"/>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7" name="Google Shape;237;p17"/>
            <p:cNvSpPr/>
            <p:nvPr/>
          </p:nvSpPr>
          <p:spPr>
            <a:xfrm>
              <a:off x="2469302" y="3826752"/>
              <a:ext cx="99228" cy="99228"/>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8" name="Google Shape;238;p17"/>
            <p:cNvSpPr/>
            <p:nvPr/>
          </p:nvSpPr>
          <p:spPr>
            <a:xfrm>
              <a:off x="2711887" y="3826752"/>
              <a:ext cx="99235" cy="99228"/>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9" name="Google Shape;239;p17"/>
            <p:cNvSpPr/>
            <p:nvPr/>
          </p:nvSpPr>
          <p:spPr>
            <a:xfrm>
              <a:off x="2954494" y="4192938"/>
              <a:ext cx="99235" cy="99228"/>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0" name="Google Shape;240;p17"/>
            <p:cNvSpPr/>
            <p:nvPr/>
          </p:nvSpPr>
          <p:spPr>
            <a:xfrm>
              <a:off x="2954494" y="4017381"/>
              <a:ext cx="99235" cy="99228"/>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1" name="Google Shape;241;p17"/>
            <p:cNvSpPr/>
            <p:nvPr/>
          </p:nvSpPr>
          <p:spPr>
            <a:xfrm>
              <a:off x="2954494" y="3826752"/>
              <a:ext cx="99235" cy="99228"/>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42" name="Google Shape;242;p17"/>
          <p:cNvGrpSpPr/>
          <p:nvPr/>
        </p:nvGrpSpPr>
        <p:grpSpPr>
          <a:xfrm>
            <a:off x="8090751" y="206667"/>
            <a:ext cx="908404" cy="1008532"/>
            <a:chOff x="8090751" y="206667"/>
            <a:chExt cx="908404" cy="1008532"/>
          </a:xfrm>
        </p:grpSpPr>
        <p:sp>
          <p:nvSpPr>
            <p:cNvPr id="243" name="Google Shape;243;p17"/>
            <p:cNvSpPr/>
            <p:nvPr/>
          </p:nvSpPr>
          <p:spPr>
            <a:xfrm>
              <a:off x="8755927" y="206667"/>
              <a:ext cx="243227" cy="243227"/>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4" name="Google Shape;244;p17"/>
            <p:cNvSpPr/>
            <p:nvPr/>
          </p:nvSpPr>
          <p:spPr>
            <a:xfrm>
              <a:off x="8466980" y="781409"/>
              <a:ext cx="433790" cy="43379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5" name="Google Shape;245;p17"/>
            <p:cNvSpPr/>
            <p:nvPr/>
          </p:nvSpPr>
          <p:spPr>
            <a:xfrm>
              <a:off x="8090751" y="359804"/>
              <a:ext cx="147244" cy="147244"/>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46"/>
        <p:cNvGrpSpPr/>
        <p:nvPr/>
      </p:nvGrpSpPr>
      <p:grpSpPr>
        <a:xfrm>
          <a:off x="0" y="0"/>
          <a:ext cx="0" cy="0"/>
          <a:chOff x="0" y="0"/>
          <a:chExt cx="0" cy="0"/>
        </a:xfrm>
      </p:grpSpPr>
      <p:sp>
        <p:nvSpPr>
          <p:cNvPr id="247" name="Google Shape;24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500"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8" name="Google Shape;248;p18"/>
          <p:cNvSpPr txBox="1">
            <a:spLocks noGrp="1"/>
          </p:cNvSpPr>
          <p:nvPr>
            <p:ph type="subTitle" idx="1"/>
          </p:nvPr>
        </p:nvSpPr>
        <p:spPr>
          <a:xfrm>
            <a:off x="1694675" y="3315500"/>
            <a:ext cx="6729300" cy="8925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atin typeface="Overpass"/>
                <a:ea typeface="Overpass"/>
                <a:cs typeface="Overpass"/>
                <a:sym typeface="Overpass"/>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9" name="Google Shape;249;p18"/>
          <p:cNvSpPr txBox="1">
            <a:spLocks noGrp="1"/>
          </p:cNvSpPr>
          <p:nvPr>
            <p:ph type="subTitle" idx="2"/>
          </p:nvPr>
        </p:nvSpPr>
        <p:spPr>
          <a:xfrm>
            <a:off x="1694700" y="1875100"/>
            <a:ext cx="6729300" cy="8925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atin typeface="Overpass"/>
                <a:ea typeface="Overpass"/>
                <a:cs typeface="Overpass"/>
                <a:sym typeface="Overpass"/>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0" name="Google Shape;250;p18"/>
          <p:cNvSpPr txBox="1">
            <a:spLocks noGrp="1"/>
          </p:cNvSpPr>
          <p:nvPr>
            <p:ph type="subTitle" idx="3"/>
          </p:nvPr>
        </p:nvSpPr>
        <p:spPr>
          <a:xfrm>
            <a:off x="1694675" y="1470250"/>
            <a:ext cx="6729300" cy="481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51" name="Google Shape;251;p18"/>
          <p:cNvSpPr txBox="1">
            <a:spLocks noGrp="1"/>
          </p:cNvSpPr>
          <p:nvPr>
            <p:ph type="subTitle" idx="4"/>
          </p:nvPr>
        </p:nvSpPr>
        <p:spPr>
          <a:xfrm>
            <a:off x="1694700" y="2910500"/>
            <a:ext cx="6729300" cy="481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252" name="Google Shape;252;p18"/>
          <p:cNvGrpSpPr/>
          <p:nvPr/>
        </p:nvGrpSpPr>
        <p:grpSpPr>
          <a:xfrm>
            <a:off x="-48339" y="-1329437"/>
            <a:ext cx="2101435" cy="2100160"/>
            <a:chOff x="-48339" y="-1329437"/>
            <a:chExt cx="2101435" cy="2100160"/>
          </a:xfrm>
        </p:grpSpPr>
        <p:sp>
          <p:nvSpPr>
            <p:cNvPr id="253" name="Google Shape;253;p18"/>
            <p:cNvSpPr/>
            <p:nvPr/>
          </p:nvSpPr>
          <p:spPr>
            <a:xfrm rot="10800000">
              <a:off x="199742" y="-1329437"/>
              <a:ext cx="1853354" cy="1850672"/>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54" name="Google Shape;254;p18"/>
            <p:cNvGrpSpPr/>
            <p:nvPr/>
          </p:nvGrpSpPr>
          <p:grpSpPr>
            <a:xfrm>
              <a:off x="-48339" y="-12"/>
              <a:ext cx="727117" cy="770735"/>
              <a:chOff x="5137170" y="1563182"/>
              <a:chExt cx="584358" cy="619462"/>
            </a:xfrm>
          </p:grpSpPr>
          <p:sp>
            <p:nvSpPr>
              <p:cNvPr id="255" name="Google Shape;255;p18"/>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56" name="Google Shape;256;p18"/>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57" name="Google Shape;257;p18"/>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58" name="Google Shape;258;p18"/>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59" name="Google Shape;259;p18"/>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0" name="Google Shape;260;p18"/>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1" name="Google Shape;261;p18"/>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2" name="Google Shape;262;p18"/>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3" name="Google Shape;263;p18"/>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4" name="Google Shape;264;p18"/>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5" name="Google Shape;265;p18"/>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6" name="Google Shape;266;p18"/>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7" name="Google Shape;267;p18"/>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8" name="Google Shape;268;p18"/>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9" name="Google Shape;269;p18"/>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0" name="Google Shape;270;p18"/>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271" name="Google Shape;271;p18"/>
          <p:cNvGrpSpPr/>
          <p:nvPr/>
        </p:nvGrpSpPr>
        <p:grpSpPr>
          <a:xfrm>
            <a:off x="8065839" y="153788"/>
            <a:ext cx="926337" cy="1363460"/>
            <a:chOff x="8065839" y="153788"/>
            <a:chExt cx="926337" cy="1363460"/>
          </a:xfrm>
        </p:grpSpPr>
        <p:sp>
          <p:nvSpPr>
            <p:cNvPr id="272" name="Google Shape;272;p18"/>
            <p:cNvSpPr/>
            <p:nvPr/>
          </p:nvSpPr>
          <p:spPr>
            <a:xfrm>
              <a:off x="8664287" y="1257139"/>
              <a:ext cx="260110" cy="26011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3" name="Google Shape;273;p18"/>
            <p:cNvSpPr/>
            <p:nvPr/>
          </p:nvSpPr>
          <p:spPr>
            <a:xfrm>
              <a:off x="8065839" y="153788"/>
              <a:ext cx="162812" cy="16281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4" name="Google Shape;274;p18"/>
            <p:cNvSpPr/>
            <p:nvPr/>
          </p:nvSpPr>
          <p:spPr>
            <a:xfrm>
              <a:off x="8596497" y="187525"/>
              <a:ext cx="395678" cy="395678"/>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75"/>
        <p:cNvGrpSpPr/>
        <p:nvPr/>
      </p:nvGrpSpPr>
      <p:grpSpPr>
        <a:xfrm>
          <a:off x="0" y="0"/>
          <a:ext cx="0" cy="0"/>
          <a:chOff x="0" y="0"/>
          <a:chExt cx="0" cy="0"/>
        </a:xfrm>
      </p:grpSpPr>
      <p:sp>
        <p:nvSpPr>
          <p:cNvPr id="276" name="Google Shape;276;p19"/>
          <p:cNvSpPr txBox="1">
            <a:spLocks noGrp="1"/>
          </p:cNvSpPr>
          <p:nvPr>
            <p:ph type="title"/>
          </p:nvPr>
        </p:nvSpPr>
        <p:spPr>
          <a:xfrm>
            <a:off x="720000" y="445025"/>
            <a:ext cx="7704000" cy="701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200"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7" name="Google Shape;277;p19"/>
          <p:cNvSpPr txBox="1">
            <a:spLocks noGrp="1"/>
          </p:cNvSpPr>
          <p:nvPr>
            <p:ph type="subTitle" idx="1"/>
          </p:nvPr>
        </p:nvSpPr>
        <p:spPr>
          <a:xfrm>
            <a:off x="4868130" y="1776100"/>
            <a:ext cx="3555900" cy="1904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solidFill>
                  <a:srgbClr val="16130D"/>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8" name="Google Shape;278;p19"/>
          <p:cNvSpPr txBox="1">
            <a:spLocks noGrp="1"/>
          </p:cNvSpPr>
          <p:nvPr>
            <p:ph type="subTitle" idx="2"/>
          </p:nvPr>
        </p:nvSpPr>
        <p:spPr>
          <a:xfrm>
            <a:off x="720000" y="1776100"/>
            <a:ext cx="3555900" cy="1904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solidFill>
                  <a:srgbClr val="16130D"/>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79" name="Google Shape;279;p19"/>
          <p:cNvGrpSpPr/>
          <p:nvPr/>
        </p:nvGrpSpPr>
        <p:grpSpPr>
          <a:xfrm>
            <a:off x="7712724" y="3789478"/>
            <a:ext cx="1310241" cy="1301541"/>
            <a:chOff x="7712724" y="3789478"/>
            <a:chExt cx="1310241" cy="1301541"/>
          </a:xfrm>
        </p:grpSpPr>
        <p:sp>
          <p:nvSpPr>
            <p:cNvPr id="280" name="Google Shape;280;p19"/>
            <p:cNvSpPr/>
            <p:nvPr/>
          </p:nvSpPr>
          <p:spPr>
            <a:xfrm>
              <a:off x="8845882" y="3789478"/>
              <a:ext cx="177082" cy="17708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1" name="Google Shape;281;p19"/>
            <p:cNvSpPr/>
            <p:nvPr/>
          </p:nvSpPr>
          <p:spPr>
            <a:xfrm>
              <a:off x="8272916" y="4771233"/>
              <a:ext cx="319786" cy="31978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2" name="Google Shape;282;p19"/>
            <p:cNvSpPr/>
            <p:nvPr/>
          </p:nvSpPr>
          <p:spPr>
            <a:xfrm>
              <a:off x="7712724" y="4534273"/>
              <a:ext cx="139460" cy="13946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3" name="Google Shape;283;p19"/>
            <p:cNvSpPr/>
            <p:nvPr/>
          </p:nvSpPr>
          <p:spPr>
            <a:xfrm>
              <a:off x="8457627" y="4300100"/>
              <a:ext cx="234164" cy="234164"/>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4" name="Google Shape;284;p19"/>
            <p:cNvSpPr/>
            <p:nvPr/>
          </p:nvSpPr>
          <p:spPr>
            <a:xfrm>
              <a:off x="8864699" y="4701298"/>
              <a:ext cx="139460" cy="13946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85"/>
        <p:cNvGrpSpPr/>
        <p:nvPr/>
      </p:nvGrpSpPr>
      <p:grpSpPr>
        <a:xfrm>
          <a:off x="0" y="0"/>
          <a:ext cx="0" cy="0"/>
          <a:chOff x="0" y="0"/>
          <a:chExt cx="0" cy="0"/>
        </a:xfrm>
      </p:grpSpPr>
      <p:grpSp>
        <p:nvGrpSpPr>
          <p:cNvPr id="286" name="Google Shape;286;p20"/>
          <p:cNvGrpSpPr/>
          <p:nvPr/>
        </p:nvGrpSpPr>
        <p:grpSpPr>
          <a:xfrm>
            <a:off x="-2671597" y="-1489200"/>
            <a:ext cx="12010366" cy="10908626"/>
            <a:chOff x="34428" y="-1489200"/>
            <a:chExt cx="12010366" cy="10908626"/>
          </a:xfrm>
        </p:grpSpPr>
        <p:sp>
          <p:nvSpPr>
            <p:cNvPr id="287" name="Google Shape;287;p20"/>
            <p:cNvSpPr/>
            <p:nvPr/>
          </p:nvSpPr>
          <p:spPr>
            <a:xfrm>
              <a:off x="10013200" y="-1489200"/>
              <a:ext cx="2031593" cy="2028705"/>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8" name="Google Shape;288;p20"/>
            <p:cNvSpPr/>
            <p:nvPr/>
          </p:nvSpPr>
          <p:spPr>
            <a:xfrm rot="10800000">
              <a:off x="34428" y="4161998"/>
              <a:ext cx="5265061" cy="5257428"/>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89" name="Google Shape;289;p20"/>
            <p:cNvGrpSpPr/>
            <p:nvPr/>
          </p:nvGrpSpPr>
          <p:grpSpPr>
            <a:xfrm>
              <a:off x="10985386" y="154126"/>
              <a:ext cx="727117" cy="770735"/>
              <a:chOff x="11597168" y="-2013303"/>
              <a:chExt cx="584358" cy="619462"/>
            </a:xfrm>
          </p:grpSpPr>
          <p:sp>
            <p:nvSpPr>
              <p:cNvPr id="290" name="Google Shape;290;p20"/>
              <p:cNvSpPr/>
              <p:nvPr/>
            </p:nvSpPr>
            <p:spPr>
              <a:xfrm>
                <a:off x="11597168" y="-2013303"/>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91" name="Google Shape;291;p20"/>
              <p:cNvSpPr/>
              <p:nvPr/>
            </p:nvSpPr>
            <p:spPr>
              <a:xfrm>
                <a:off x="11597168" y="-1826294"/>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92" name="Google Shape;292;p20"/>
              <p:cNvSpPr/>
              <p:nvPr/>
            </p:nvSpPr>
            <p:spPr>
              <a:xfrm>
                <a:off x="11772475" y="-2013303"/>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93" name="Google Shape;293;p20"/>
              <p:cNvSpPr/>
              <p:nvPr/>
            </p:nvSpPr>
            <p:spPr>
              <a:xfrm>
                <a:off x="11772475" y="-1826294"/>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94" name="Google Shape;294;p20"/>
              <p:cNvSpPr/>
              <p:nvPr/>
            </p:nvSpPr>
            <p:spPr>
              <a:xfrm>
                <a:off x="11936114" y="-2013303"/>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95" name="Google Shape;295;p20"/>
              <p:cNvSpPr/>
              <p:nvPr/>
            </p:nvSpPr>
            <p:spPr>
              <a:xfrm>
                <a:off x="11936114" y="-1826294"/>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96" name="Google Shape;296;p20"/>
              <p:cNvSpPr/>
              <p:nvPr/>
            </p:nvSpPr>
            <p:spPr>
              <a:xfrm>
                <a:off x="12111422" y="-2013303"/>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97" name="Google Shape;297;p20"/>
              <p:cNvSpPr/>
              <p:nvPr/>
            </p:nvSpPr>
            <p:spPr>
              <a:xfrm>
                <a:off x="12111422" y="-1826294"/>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98" name="Google Shape;298;p20"/>
              <p:cNvSpPr/>
              <p:nvPr/>
            </p:nvSpPr>
            <p:spPr>
              <a:xfrm>
                <a:off x="11597168" y="-1650976"/>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99" name="Google Shape;299;p20"/>
              <p:cNvSpPr/>
              <p:nvPr/>
            </p:nvSpPr>
            <p:spPr>
              <a:xfrm>
                <a:off x="11597168" y="-1463967"/>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00" name="Google Shape;300;p20"/>
              <p:cNvSpPr/>
              <p:nvPr/>
            </p:nvSpPr>
            <p:spPr>
              <a:xfrm>
                <a:off x="11772475" y="-1650976"/>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01" name="Google Shape;301;p20"/>
              <p:cNvSpPr/>
              <p:nvPr/>
            </p:nvSpPr>
            <p:spPr>
              <a:xfrm>
                <a:off x="11772475" y="-1463967"/>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02" name="Google Shape;302;p20"/>
              <p:cNvSpPr/>
              <p:nvPr/>
            </p:nvSpPr>
            <p:spPr>
              <a:xfrm>
                <a:off x="11936114" y="-1650976"/>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03" name="Google Shape;303;p20"/>
              <p:cNvSpPr/>
              <p:nvPr/>
            </p:nvSpPr>
            <p:spPr>
              <a:xfrm>
                <a:off x="11936114" y="-1463967"/>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04" name="Google Shape;304;p20"/>
              <p:cNvSpPr/>
              <p:nvPr/>
            </p:nvSpPr>
            <p:spPr>
              <a:xfrm>
                <a:off x="12111422" y="-1650976"/>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05" name="Google Shape;305;p20"/>
              <p:cNvSpPr/>
              <p:nvPr/>
            </p:nvSpPr>
            <p:spPr>
              <a:xfrm>
                <a:off x="12111422" y="-1463967"/>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306" name="Google Shape;30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7" name="Google Shape;307;p20"/>
          <p:cNvSpPr txBox="1">
            <a:spLocks noGrp="1"/>
          </p:cNvSpPr>
          <p:nvPr>
            <p:ph type="subTitle" idx="1"/>
          </p:nvPr>
        </p:nvSpPr>
        <p:spPr>
          <a:xfrm>
            <a:off x="720000" y="2424525"/>
            <a:ext cx="2443800" cy="137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8" name="Google Shape;308;p20"/>
          <p:cNvSpPr txBox="1">
            <a:spLocks noGrp="1"/>
          </p:cNvSpPr>
          <p:nvPr>
            <p:ph type="subTitle" idx="2"/>
          </p:nvPr>
        </p:nvSpPr>
        <p:spPr>
          <a:xfrm>
            <a:off x="3388050" y="2424525"/>
            <a:ext cx="2367900" cy="137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9" name="Google Shape;309;p20"/>
          <p:cNvSpPr txBox="1">
            <a:spLocks noGrp="1"/>
          </p:cNvSpPr>
          <p:nvPr>
            <p:ph type="subTitle" idx="3"/>
          </p:nvPr>
        </p:nvSpPr>
        <p:spPr>
          <a:xfrm>
            <a:off x="6056100" y="2424525"/>
            <a:ext cx="2367900" cy="137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0" name="Google Shape;310;p20"/>
          <p:cNvSpPr txBox="1">
            <a:spLocks noGrp="1"/>
          </p:cNvSpPr>
          <p:nvPr>
            <p:ph type="subTitle" idx="4"/>
          </p:nvPr>
        </p:nvSpPr>
        <p:spPr>
          <a:xfrm>
            <a:off x="720000" y="1905100"/>
            <a:ext cx="2443800" cy="46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311" name="Google Shape;311;p20"/>
          <p:cNvSpPr txBox="1">
            <a:spLocks noGrp="1"/>
          </p:cNvSpPr>
          <p:nvPr>
            <p:ph type="subTitle" idx="5"/>
          </p:nvPr>
        </p:nvSpPr>
        <p:spPr>
          <a:xfrm>
            <a:off x="3388050" y="1905000"/>
            <a:ext cx="2367900" cy="46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312" name="Google Shape;312;p20"/>
          <p:cNvSpPr txBox="1">
            <a:spLocks noGrp="1"/>
          </p:cNvSpPr>
          <p:nvPr>
            <p:ph type="subTitle" idx="6"/>
          </p:nvPr>
        </p:nvSpPr>
        <p:spPr>
          <a:xfrm>
            <a:off x="6056100" y="1905000"/>
            <a:ext cx="2367900" cy="46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313" name="Google Shape;313;p20"/>
          <p:cNvGrpSpPr/>
          <p:nvPr/>
        </p:nvGrpSpPr>
        <p:grpSpPr>
          <a:xfrm>
            <a:off x="62872" y="64352"/>
            <a:ext cx="6580168" cy="4734562"/>
            <a:chOff x="62872" y="64352"/>
            <a:chExt cx="6580168" cy="4734562"/>
          </a:xfrm>
        </p:grpSpPr>
        <p:grpSp>
          <p:nvGrpSpPr>
            <p:cNvPr id="314" name="Google Shape;314;p20"/>
            <p:cNvGrpSpPr/>
            <p:nvPr/>
          </p:nvGrpSpPr>
          <p:grpSpPr>
            <a:xfrm>
              <a:off x="62872" y="64352"/>
              <a:ext cx="596373" cy="1263643"/>
              <a:chOff x="62872" y="64352"/>
              <a:chExt cx="596373" cy="1263643"/>
            </a:xfrm>
          </p:grpSpPr>
          <p:sp>
            <p:nvSpPr>
              <p:cNvPr id="315" name="Google Shape;315;p20"/>
              <p:cNvSpPr/>
              <p:nvPr/>
            </p:nvSpPr>
            <p:spPr>
              <a:xfrm>
                <a:off x="62872" y="424887"/>
                <a:ext cx="395678" cy="395678"/>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16" name="Google Shape;316;p20"/>
              <p:cNvSpPr/>
              <p:nvPr/>
            </p:nvSpPr>
            <p:spPr>
              <a:xfrm>
                <a:off x="413949" y="1082805"/>
                <a:ext cx="245191" cy="245191"/>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17" name="Google Shape;317;p20"/>
              <p:cNvSpPr/>
              <p:nvPr/>
            </p:nvSpPr>
            <p:spPr>
              <a:xfrm>
                <a:off x="514596" y="64352"/>
                <a:ext cx="144650" cy="14465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318" name="Google Shape;318;p20"/>
            <p:cNvSpPr/>
            <p:nvPr/>
          </p:nvSpPr>
          <p:spPr>
            <a:xfrm>
              <a:off x="6253200" y="4409074"/>
              <a:ext cx="389840" cy="38984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19" name="Google Shape;319;p20"/>
            <p:cNvSpPr/>
            <p:nvPr/>
          </p:nvSpPr>
          <p:spPr>
            <a:xfrm>
              <a:off x="1904023" y="4508974"/>
              <a:ext cx="190055" cy="190055"/>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flipH="1">
            <a:off x="713150" y="2122700"/>
            <a:ext cx="3808200" cy="1733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000" b="0">
                <a:latin typeface="Raleway Black"/>
                <a:ea typeface="Raleway Black"/>
                <a:cs typeface="Raleway Black"/>
                <a:sym typeface="Raleway Black"/>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713225" y="1257200"/>
            <a:ext cx="3808200" cy="915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b="0">
                <a:solidFill>
                  <a:schemeClr val="accent4"/>
                </a:solidFill>
                <a:latin typeface="Raleway Black"/>
                <a:ea typeface="Raleway Black"/>
                <a:cs typeface="Raleway Black"/>
                <a:sym typeface="Raleway Black"/>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20"/>
        <p:cNvGrpSpPr/>
        <p:nvPr/>
      </p:nvGrpSpPr>
      <p:grpSpPr>
        <a:xfrm>
          <a:off x="0" y="0"/>
          <a:ext cx="0" cy="0"/>
          <a:chOff x="0" y="0"/>
          <a:chExt cx="0" cy="0"/>
        </a:xfrm>
      </p:grpSpPr>
      <p:grpSp>
        <p:nvGrpSpPr>
          <p:cNvPr id="321" name="Google Shape;321;p21"/>
          <p:cNvGrpSpPr/>
          <p:nvPr/>
        </p:nvGrpSpPr>
        <p:grpSpPr>
          <a:xfrm>
            <a:off x="-2524002" y="-4596756"/>
            <a:ext cx="13611540" cy="14506657"/>
            <a:chOff x="-2524002" y="-4596756"/>
            <a:chExt cx="13611540" cy="14506657"/>
          </a:xfrm>
        </p:grpSpPr>
        <p:sp>
          <p:nvSpPr>
            <p:cNvPr id="322" name="Google Shape;322;p21"/>
            <p:cNvSpPr/>
            <p:nvPr/>
          </p:nvSpPr>
          <p:spPr>
            <a:xfrm rot="10800000">
              <a:off x="5773998" y="-4596756"/>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3" name="Google Shape;323;p21"/>
            <p:cNvSpPr/>
            <p:nvPr/>
          </p:nvSpPr>
          <p:spPr>
            <a:xfrm rot="10800000">
              <a:off x="-2524002"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324" name="Google Shape;324;p21"/>
            <p:cNvGrpSpPr/>
            <p:nvPr/>
          </p:nvGrpSpPr>
          <p:grpSpPr>
            <a:xfrm rot="5400000">
              <a:off x="-155782" y="4167691"/>
              <a:ext cx="945222" cy="319917"/>
              <a:chOff x="1608712" y="575096"/>
              <a:chExt cx="670466" cy="226924"/>
            </a:xfrm>
          </p:grpSpPr>
          <p:sp>
            <p:nvSpPr>
              <p:cNvPr id="325" name="Google Shape;325;p21"/>
              <p:cNvSpPr/>
              <p:nvPr/>
            </p:nvSpPr>
            <p:spPr>
              <a:xfrm>
                <a:off x="176343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6" name="Google Shape;326;p21"/>
              <p:cNvSpPr/>
              <p:nvPr/>
            </p:nvSpPr>
            <p:spPr>
              <a:xfrm>
                <a:off x="1608712"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7" name="Google Shape;327;p21"/>
              <p:cNvSpPr/>
              <p:nvPr/>
            </p:nvSpPr>
            <p:spPr>
              <a:xfrm>
                <a:off x="1918157"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8" name="Google Shape;328;p21"/>
              <p:cNvSpPr/>
              <p:nvPr/>
            </p:nvSpPr>
            <p:spPr>
              <a:xfrm>
                <a:off x="1763436"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9" name="Google Shape;329;p21"/>
              <p:cNvSpPr/>
              <p:nvPr/>
            </p:nvSpPr>
            <p:spPr>
              <a:xfrm>
                <a:off x="206256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0" name="Google Shape;330;p21"/>
              <p:cNvSpPr/>
              <p:nvPr/>
            </p:nvSpPr>
            <p:spPr>
              <a:xfrm>
                <a:off x="1907840"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1" name="Google Shape;331;p21"/>
              <p:cNvSpPr/>
              <p:nvPr/>
            </p:nvSpPr>
            <p:spPr>
              <a:xfrm>
                <a:off x="221728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2" name="Google Shape;332;p21"/>
              <p:cNvSpPr/>
              <p:nvPr/>
            </p:nvSpPr>
            <p:spPr>
              <a:xfrm>
                <a:off x="2062564"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333" name="Google Shape;33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4" name="Google Shape;334;p21"/>
          <p:cNvSpPr txBox="1">
            <a:spLocks noGrp="1"/>
          </p:cNvSpPr>
          <p:nvPr>
            <p:ph type="subTitle" idx="1"/>
          </p:nvPr>
        </p:nvSpPr>
        <p:spPr>
          <a:xfrm>
            <a:off x="1018625" y="1748900"/>
            <a:ext cx="3126900" cy="91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5" name="Google Shape;335;p21"/>
          <p:cNvSpPr txBox="1">
            <a:spLocks noGrp="1"/>
          </p:cNvSpPr>
          <p:nvPr>
            <p:ph type="subTitle" idx="2"/>
          </p:nvPr>
        </p:nvSpPr>
        <p:spPr>
          <a:xfrm>
            <a:off x="5160775" y="1748900"/>
            <a:ext cx="3339300" cy="91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6" name="Google Shape;336;p21"/>
          <p:cNvSpPr txBox="1">
            <a:spLocks noGrp="1"/>
          </p:cNvSpPr>
          <p:nvPr>
            <p:ph type="subTitle" idx="3"/>
          </p:nvPr>
        </p:nvSpPr>
        <p:spPr>
          <a:xfrm>
            <a:off x="1018625" y="3409475"/>
            <a:ext cx="3126900" cy="82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21"/>
          <p:cNvSpPr txBox="1">
            <a:spLocks noGrp="1"/>
          </p:cNvSpPr>
          <p:nvPr>
            <p:ph type="subTitle" idx="4"/>
          </p:nvPr>
        </p:nvSpPr>
        <p:spPr>
          <a:xfrm>
            <a:off x="5160775" y="3409475"/>
            <a:ext cx="3339300" cy="82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8" name="Google Shape;338;p21"/>
          <p:cNvSpPr txBox="1">
            <a:spLocks noGrp="1"/>
          </p:cNvSpPr>
          <p:nvPr>
            <p:ph type="subTitle" idx="5"/>
          </p:nvPr>
        </p:nvSpPr>
        <p:spPr>
          <a:xfrm>
            <a:off x="1018625" y="1379350"/>
            <a:ext cx="3126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39" name="Google Shape;339;p21"/>
          <p:cNvSpPr txBox="1">
            <a:spLocks noGrp="1"/>
          </p:cNvSpPr>
          <p:nvPr>
            <p:ph type="subTitle" idx="6"/>
          </p:nvPr>
        </p:nvSpPr>
        <p:spPr>
          <a:xfrm>
            <a:off x="1018625" y="3040000"/>
            <a:ext cx="3126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40" name="Google Shape;340;p21"/>
          <p:cNvSpPr txBox="1">
            <a:spLocks noGrp="1"/>
          </p:cNvSpPr>
          <p:nvPr>
            <p:ph type="subTitle" idx="7"/>
          </p:nvPr>
        </p:nvSpPr>
        <p:spPr>
          <a:xfrm>
            <a:off x="5160775" y="1379350"/>
            <a:ext cx="333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41" name="Google Shape;341;p21"/>
          <p:cNvSpPr txBox="1">
            <a:spLocks noGrp="1"/>
          </p:cNvSpPr>
          <p:nvPr>
            <p:ph type="subTitle" idx="8"/>
          </p:nvPr>
        </p:nvSpPr>
        <p:spPr>
          <a:xfrm>
            <a:off x="5160775" y="3040000"/>
            <a:ext cx="333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grpSp>
        <p:nvGrpSpPr>
          <p:cNvPr id="342" name="Google Shape;342;p21"/>
          <p:cNvGrpSpPr/>
          <p:nvPr/>
        </p:nvGrpSpPr>
        <p:grpSpPr>
          <a:xfrm>
            <a:off x="62872" y="64352"/>
            <a:ext cx="8875878" cy="4734562"/>
            <a:chOff x="62872" y="64352"/>
            <a:chExt cx="8875878" cy="4734562"/>
          </a:xfrm>
        </p:grpSpPr>
        <p:grpSp>
          <p:nvGrpSpPr>
            <p:cNvPr id="343" name="Google Shape;343;p21"/>
            <p:cNvGrpSpPr/>
            <p:nvPr/>
          </p:nvGrpSpPr>
          <p:grpSpPr>
            <a:xfrm>
              <a:off x="7956296" y="80825"/>
              <a:ext cx="982455" cy="1261762"/>
              <a:chOff x="7956296" y="80825"/>
              <a:chExt cx="982455" cy="1261762"/>
            </a:xfrm>
          </p:grpSpPr>
          <p:sp>
            <p:nvSpPr>
              <p:cNvPr id="344" name="Google Shape;344;p21"/>
              <p:cNvSpPr/>
              <p:nvPr/>
            </p:nvSpPr>
            <p:spPr>
              <a:xfrm rot="10800000" flipH="1">
                <a:off x="8543072" y="946908"/>
                <a:ext cx="395678" cy="395678"/>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45" name="Google Shape;345;p21"/>
              <p:cNvSpPr/>
              <p:nvPr/>
            </p:nvSpPr>
            <p:spPr>
              <a:xfrm rot="10800000" flipH="1">
                <a:off x="7956296" y="80825"/>
                <a:ext cx="230920" cy="23092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46" name="Google Shape;346;p21"/>
              <p:cNvSpPr/>
              <p:nvPr/>
            </p:nvSpPr>
            <p:spPr>
              <a:xfrm rot="10800000" flipH="1">
                <a:off x="8543086" y="345496"/>
                <a:ext cx="144650" cy="14465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347" name="Google Shape;347;p21"/>
            <p:cNvGrpSpPr/>
            <p:nvPr/>
          </p:nvGrpSpPr>
          <p:grpSpPr>
            <a:xfrm>
              <a:off x="62872" y="64352"/>
              <a:ext cx="6580168" cy="4734562"/>
              <a:chOff x="62872" y="64352"/>
              <a:chExt cx="6580168" cy="4734562"/>
            </a:xfrm>
          </p:grpSpPr>
          <p:grpSp>
            <p:nvGrpSpPr>
              <p:cNvPr id="348" name="Google Shape;348;p21"/>
              <p:cNvGrpSpPr/>
              <p:nvPr/>
            </p:nvGrpSpPr>
            <p:grpSpPr>
              <a:xfrm>
                <a:off x="62872" y="64352"/>
                <a:ext cx="596373" cy="1263643"/>
                <a:chOff x="62872" y="64352"/>
                <a:chExt cx="596373" cy="1263643"/>
              </a:xfrm>
            </p:grpSpPr>
            <p:sp>
              <p:nvSpPr>
                <p:cNvPr id="349" name="Google Shape;349;p21"/>
                <p:cNvSpPr/>
                <p:nvPr/>
              </p:nvSpPr>
              <p:spPr>
                <a:xfrm>
                  <a:off x="62872" y="424887"/>
                  <a:ext cx="395678" cy="395678"/>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0" name="Google Shape;350;p21"/>
                <p:cNvSpPr/>
                <p:nvPr/>
              </p:nvSpPr>
              <p:spPr>
                <a:xfrm>
                  <a:off x="413949" y="1082805"/>
                  <a:ext cx="245191" cy="245191"/>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1" name="Google Shape;351;p21"/>
                <p:cNvSpPr/>
                <p:nvPr/>
              </p:nvSpPr>
              <p:spPr>
                <a:xfrm>
                  <a:off x="514596" y="64352"/>
                  <a:ext cx="144650" cy="14465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352" name="Google Shape;352;p21"/>
              <p:cNvSpPr/>
              <p:nvPr/>
            </p:nvSpPr>
            <p:spPr>
              <a:xfrm>
                <a:off x="6253200" y="4409074"/>
                <a:ext cx="389840" cy="38984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3" name="Google Shape;353;p21"/>
              <p:cNvSpPr/>
              <p:nvPr/>
            </p:nvSpPr>
            <p:spPr>
              <a:xfrm>
                <a:off x="1904023" y="4508974"/>
                <a:ext cx="190055" cy="190055"/>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54"/>
        <p:cNvGrpSpPr/>
        <p:nvPr/>
      </p:nvGrpSpPr>
      <p:grpSpPr>
        <a:xfrm>
          <a:off x="0" y="0"/>
          <a:ext cx="0" cy="0"/>
          <a:chOff x="0" y="0"/>
          <a:chExt cx="0" cy="0"/>
        </a:xfrm>
      </p:grpSpPr>
      <p:sp>
        <p:nvSpPr>
          <p:cNvPr id="355" name="Google Shape;355;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6" name="Google Shape;356;p22"/>
          <p:cNvSpPr txBox="1">
            <a:spLocks noGrp="1"/>
          </p:cNvSpPr>
          <p:nvPr>
            <p:ph type="subTitle" idx="1"/>
          </p:nvPr>
        </p:nvSpPr>
        <p:spPr>
          <a:xfrm>
            <a:off x="719988" y="1893150"/>
            <a:ext cx="2253000" cy="94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57" name="Google Shape;357;p22"/>
          <p:cNvSpPr txBox="1">
            <a:spLocks noGrp="1"/>
          </p:cNvSpPr>
          <p:nvPr>
            <p:ph type="subTitle" idx="2"/>
          </p:nvPr>
        </p:nvSpPr>
        <p:spPr>
          <a:xfrm>
            <a:off x="3356309" y="1893150"/>
            <a:ext cx="2253000" cy="94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58" name="Google Shape;358;p22"/>
          <p:cNvSpPr txBox="1">
            <a:spLocks noGrp="1"/>
          </p:cNvSpPr>
          <p:nvPr>
            <p:ph type="subTitle" idx="3"/>
          </p:nvPr>
        </p:nvSpPr>
        <p:spPr>
          <a:xfrm>
            <a:off x="728875" y="3427400"/>
            <a:ext cx="2253000" cy="109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59" name="Google Shape;359;p22"/>
          <p:cNvSpPr txBox="1">
            <a:spLocks noGrp="1"/>
          </p:cNvSpPr>
          <p:nvPr>
            <p:ph type="subTitle" idx="4"/>
          </p:nvPr>
        </p:nvSpPr>
        <p:spPr>
          <a:xfrm>
            <a:off x="3365202" y="3427399"/>
            <a:ext cx="2253000" cy="94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0" name="Google Shape;360;p22"/>
          <p:cNvSpPr txBox="1">
            <a:spLocks noGrp="1"/>
          </p:cNvSpPr>
          <p:nvPr>
            <p:ph type="subTitle" idx="5"/>
          </p:nvPr>
        </p:nvSpPr>
        <p:spPr>
          <a:xfrm>
            <a:off x="5991900" y="1893150"/>
            <a:ext cx="2343300" cy="94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1" name="Google Shape;361;p22"/>
          <p:cNvSpPr txBox="1">
            <a:spLocks noGrp="1"/>
          </p:cNvSpPr>
          <p:nvPr>
            <p:ph type="subTitle" idx="6"/>
          </p:nvPr>
        </p:nvSpPr>
        <p:spPr>
          <a:xfrm>
            <a:off x="6000786" y="3427399"/>
            <a:ext cx="2253000" cy="94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2" name="Google Shape;362;p22"/>
          <p:cNvSpPr txBox="1">
            <a:spLocks noGrp="1"/>
          </p:cNvSpPr>
          <p:nvPr>
            <p:ph type="subTitle" idx="7"/>
          </p:nvPr>
        </p:nvSpPr>
        <p:spPr>
          <a:xfrm>
            <a:off x="710400" y="1532200"/>
            <a:ext cx="22626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63" name="Google Shape;363;p22"/>
          <p:cNvSpPr txBox="1">
            <a:spLocks noGrp="1"/>
          </p:cNvSpPr>
          <p:nvPr>
            <p:ph type="subTitle" idx="8"/>
          </p:nvPr>
        </p:nvSpPr>
        <p:spPr>
          <a:xfrm>
            <a:off x="3346350" y="1532200"/>
            <a:ext cx="22629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64" name="Google Shape;364;p22"/>
          <p:cNvSpPr txBox="1">
            <a:spLocks noGrp="1"/>
          </p:cNvSpPr>
          <p:nvPr>
            <p:ph type="subTitle" idx="9"/>
          </p:nvPr>
        </p:nvSpPr>
        <p:spPr>
          <a:xfrm>
            <a:off x="6001500" y="1532200"/>
            <a:ext cx="22347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65" name="Google Shape;365;p22"/>
          <p:cNvSpPr txBox="1">
            <a:spLocks noGrp="1"/>
          </p:cNvSpPr>
          <p:nvPr>
            <p:ph type="subTitle" idx="13"/>
          </p:nvPr>
        </p:nvSpPr>
        <p:spPr>
          <a:xfrm>
            <a:off x="719331" y="3034425"/>
            <a:ext cx="22626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66" name="Google Shape;366;p22"/>
          <p:cNvSpPr txBox="1">
            <a:spLocks noGrp="1"/>
          </p:cNvSpPr>
          <p:nvPr>
            <p:ph type="subTitle" idx="14"/>
          </p:nvPr>
        </p:nvSpPr>
        <p:spPr>
          <a:xfrm>
            <a:off x="3355282" y="3034477"/>
            <a:ext cx="22629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67" name="Google Shape;367;p22"/>
          <p:cNvSpPr txBox="1">
            <a:spLocks noGrp="1"/>
          </p:cNvSpPr>
          <p:nvPr>
            <p:ph type="subTitle" idx="15"/>
          </p:nvPr>
        </p:nvSpPr>
        <p:spPr>
          <a:xfrm>
            <a:off x="6010321" y="3034425"/>
            <a:ext cx="22347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grpSp>
        <p:nvGrpSpPr>
          <p:cNvPr id="368" name="Google Shape;368;p22"/>
          <p:cNvGrpSpPr/>
          <p:nvPr/>
        </p:nvGrpSpPr>
        <p:grpSpPr>
          <a:xfrm>
            <a:off x="75773" y="802442"/>
            <a:ext cx="8970587" cy="4295008"/>
            <a:chOff x="75773" y="802442"/>
            <a:chExt cx="8970587" cy="4295008"/>
          </a:xfrm>
        </p:grpSpPr>
        <p:sp>
          <p:nvSpPr>
            <p:cNvPr id="369" name="Google Shape;369;p22"/>
            <p:cNvSpPr/>
            <p:nvPr/>
          </p:nvSpPr>
          <p:spPr>
            <a:xfrm rot="10800000" flipH="1">
              <a:off x="398275" y="4717340"/>
              <a:ext cx="380110" cy="38011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0" name="Google Shape;370;p22"/>
            <p:cNvSpPr/>
            <p:nvPr/>
          </p:nvSpPr>
          <p:spPr>
            <a:xfrm rot="10800000" flipH="1">
              <a:off x="1007975" y="4570623"/>
              <a:ext cx="229623" cy="229623"/>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1" name="Google Shape;371;p22"/>
            <p:cNvSpPr/>
            <p:nvPr/>
          </p:nvSpPr>
          <p:spPr>
            <a:xfrm rot="10800000" flipH="1">
              <a:off x="75773" y="4611605"/>
              <a:ext cx="147893" cy="147893"/>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2" name="Google Shape;372;p22"/>
            <p:cNvSpPr/>
            <p:nvPr/>
          </p:nvSpPr>
          <p:spPr>
            <a:xfrm rot="10800000" flipH="1">
              <a:off x="8666250" y="2548865"/>
              <a:ext cx="380110" cy="38011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3" name="Google Shape;373;p22"/>
            <p:cNvSpPr/>
            <p:nvPr/>
          </p:nvSpPr>
          <p:spPr>
            <a:xfrm rot="10800000" flipH="1">
              <a:off x="8570775" y="802442"/>
              <a:ext cx="201082" cy="20108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374" name="Google Shape;374;p22"/>
          <p:cNvGrpSpPr/>
          <p:nvPr/>
        </p:nvGrpSpPr>
        <p:grpSpPr>
          <a:xfrm>
            <a:off x="-182396" y="-1526752"/>
            <a:ext cx="9513069" cy="8791627"/>
            <a:chOff x="-182396" y="-1526752"/>
            <a:chExt cx="9513069" cy="8791627"/>
          </a:xfrm>
        </p:grpSpPr>
        <p:sp>
          <p:nvSpPr>
            <p:cNvPr id="375" name="Google Shape;375;p22"/>
            <p:cNvSpPr/>
            <p:nvPr/>
          </p:nvSpPr>
          <p:spPr>
            <a:xfrm rot="10800000">
              <a:off x="-182396" y="-1526752"/>
              <a:ext cx="2069345" cy="2066251"/>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6" name="Google Shape;376;p22"/>
            <p:cNvSpPr/>
            <p:nvPr/>
          </p:nvSpPr>
          <p:spPr>
            <a:xfrm rot="10800000">
              <a:off x="6702476" y="4640597"/>
              <a:ext cx="2628198" cy="262427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377" name="Google Shape;377;p22"/>
            <p:cNvGrpSpPr/>
            <p:nvPr/>
          </p:nvGrpSpPr>
          <p:grpSpPr>
            <a:xfrm>
              <a:off x="1186718" y="35391"/>
              <a:ext cx="945222" cy="319917"/>
              <a:chOff x="1608712" y="575096"/>
              <a:chExt cx="670466" cy="226924"/>
            </a:xfrm>
          </p:grpSpPr>
          <p:sp>
            <p:nvSpPr>
              <p:cNvPr id="378" name="Google Shape;378;p22"/>
              <p:cNvSpPr/>
              <p:nvPr/>
            </p:nvSpPr>
            <p:spPr>
              <a:xfrm>
                <a:off x="176343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9" name="Google Shape;379;p22"/>
              <p:cNvSpPr/>
              <p:nvPr/>
            </p:nvSpPr>
            <p:spPr>
              <a:xfrm>
                <a:off x="1608712"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0" name="Google Shape;380;p22"/>
              <p:cNvSpPr/>
              <p:nvPr/>
            </p:nvSpPr>
            <p:spPr>
              <a:xfrm>
                <a:off x="1918157"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1" name="Google Shape;381;p22"/>
              <p:cNvSpPr/>
              <p:nvPr/>
            </p:nvSpPr>
            <p:spPr>
              <a:xfrm>
                <a:off x="1763436"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2" name="Google Shape;382;p22"/>
              <p:cNvSpPr/>
              <p:nvPr/>
            </p:nvSpPr>
            <p:spPr>
              <a:xfrm>
                <a:off x="206256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3" name="Google Shape;383;p22"/>
              <p:cNvSpPr/>
              <p:nvPr/>
            </p:nvSpPr>
            <p:spPr>
              <a:xfrm>
                <a:off x="1907840"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4" name="Google Shape;384;p22"/>
              <p:cNvSpPr/>
              <p:nvPr/>
            </p:nvSpPr>
            <p:spPr>
              <a:xfrm>
                <a:off x="221728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5" name="Google Shape;385;p22"/>
              <p:cNvSpPr/>
              <p:nvPr/>
            </p:nvSpPr>
            <p:spPr>
              <a:xfrm>
                <a:off x="2062564"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86"/>
        <p:cNvGrpSpPr/>
        <p:nvPr/>
      </p:nvGrpSpPr>
      <p:grpSpPr>
        <a:xfrm>
          <a:off x="0" y="0"/>
          <a:ext cx="0" cy="0"/>
          <a:chOff x="0" y="0"/>
          <a:chExt cx="0" cy="0"/>
        </a:xfrm>
      </p:grpSpPr>
      <p:sp>
        <p:nvSpPr>
          <p:cNvPr id="387" name="Google Shape;387;p23"/>
          <p:cNvSpPr txBox="1">
            <a:spLocks noGrp="1"/>
          </p:cNvSpPr>
          <p:nvPr>
            <p:ph type="title" hasCustomPrompt="1"/>
          </p:nvPr>
        </p:nvSpPr>
        <p:spPr>
          <a:xfrm>
            <a:off x="4014975" y="618400"/>
            <a:ext cx="44157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b="0">
                <a:solidFill>
                  <a:schemeClr val="accent4"/>
                </a:solidFill>
                <a:latin typeface="Raleway Black"/>
                <a:ea typeface="Raleway Black"/>
                <a:cs typeface="Raleway Black"/>
                <a:sym typeface="Raleway Black"/>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88" name="Google Shape;388;p23"/>
          <p:cNvSpPr txBox="1">
            <a:spLocks noGrp="1"/>
          </p:cNvSpPr>
          <p:nvPr>
            <p:ph type="subTitle" idx="1"/>
          </p:nvPr>
        </p:nvSpPr>
        <p:spPr>
          <a:xfrm>
            <a:off x="4014975" y="1354367"/>
            <a:ext cx="4415700" cy="466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389" name="Google Shape;389;p23"/>
          <p:cNvSpPr txBox="1">
            <a:spLocks noGrp="1"/>
          </p:cNvSpPr>
          <p:nvPr>
            <p:ph type="title" idx="2" hasCustomPrompt="1"/>
          </p:nvPr>
        </p:nvSpPr>
        <p:spPr>
          <a:xfrm>
            <a:off x="4014975" y="1970661"/>
            <a:ext cx="44157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b="0">
                <a:solidFill>
                  <a:schemeClr val="accent4"/>
                </a:solidFill>
                <a:latin typeface="Raleway Black"/>
                <a:ea typeface="Raleway Black"/>
                <a:cs typeface="Raleway Black"/>
                <a:sym typeface="Raleway Black"/>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90" name="Google Shape;390;p23"/>
          <p:cNvSpPr txBox="1">
            <a:spLocks noGrp="1"/>
          </p:cNvSpPr>
          <p:nvPr>
            <p:ph type="subTitle" idx="3"/>
          </p:nvPr>
        </p:nvSpPr>
        <p:spPr>
          <a:xfrm>
            <a:off x="4014975" y="2706633"/>
            <a:ext cx="4415700" cy="466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391" name="Google Shape;391;p23"/>
          <p:cNvSpPr txBox="1">
            <a:spLocks noGrp="1"/>
          </p:cNvSpPr>
          <p:nvPr>
            <p:ph type="title" idx="4" hasCustomPrompt="1"/>
          </p:nvPr>
        </p:nvSpPr>
        <p:spPr>
          <a:xfrm>
            <a:off x="4014975" y="3322923"/>
            <a:ext cx="44157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b="0">
                <a:solidFill>
                  <a:schemeClr val="accent4"/>
                </a:solidFill>
                <a:latin typeface="Raleway Black"/>
                <a:ea typeface="Raleway Black"/>
                <a:cs typeface="Raleway Black"/>
                <a:sym typeface="Raleway Black"/>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92" name="Google Shape;392;p23"/>
          <p:cNvSpPr txBox="1">
            <a:spLocks noGrp="1"/>
          </p:cNvSpPr>
          <p:nvPr>
            <p:ph type="subTitle" idx="5"/>
          </p:nvPr>
        </p:nvSpPr>
        <p:spPr>
          <a:xfrm>
            <a:off x="4014975" y="4058900"/>
            <a:ext cx="4415700" cy="466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393" name="Google Shape;393;p23"/>
          <p:cNvSpPr/>
          <p:nvPr/>
        </p:nvSpPr>
        <p:spPr>
          <a:xfrm flipH="1">
            <a:off x="8365439" y="4256026"/>
            <a:ext cx="2259549" cy="2256248"/>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394" name="Google Shape;394;p23"/>
          <p:cNvGrpSpPr/>
          <p:nvPr/>
        </p:nvGrpSpPr>
        <p:grpSpPr>
          <a:xfrm>
            <a:off x="8569435" y="3844125"/>
            <a:ext cx="347864" cy="1143344"/>
            <a:chOff x="110510" y="3460575"/>
            <a:chExt cx="347864" cy="1143344"/>
          </a:xfrm>
        </p:grpSpPr>
        <p:sp>
          <p:nvSpPr>
            <p:cNvPr id="395" name="Google Shape;395;p23"/>
            <p:cNvSpPr/>
            <p:nvPr/>
          </p:nvSpPr>
          <p:spPr>
            <a:xfrm flipH="1">
              <a:off x="359060" y="3725725"/>
              <a:ext cx="99313" cy="9934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96" name="Google Shape;396;p23"/>
            <p:cNvSpPr/>
            <p:nvPr/>
          </p:nvSpPr>
          <p:spPr>
            <a:xfrm flipH="1">
              <a:off x="359060" y="3990866"/>
              <a:ext cx="99313" cy="9934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97" name="Google Shape;397;p23"/>
            <p:cNvSpPr/>
            <p:nvPr/>
          </p:nvSpPr>
          <p:spPr>
            <a:xfrm flipH="1">
              <a:off x="110510" y="3460575"/>
              <a:ext cx="99313" cy="9934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98" name="Google Shape;398;p23"/>
            <p:cNvSpPr/>
            <p:nvPr/>
          </p:nvSpPr>
          <p:spPr>
            <a:xfrm flipH="1">
              <a:off x="110510" y="3725716"/>
              <a:ext cx="99313" cy="9934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99" name="Google Shape;399;p23"/>
            <p:cNvSpPr/>
            <p:nvPr/>
          </p:nvSpPr>
          <p:spPr>
            <a:xfrm flipH="1">
              <a:off x="359060" y="4239431"/>
              <a:ext cx="99313" cy="9934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00" name="Google Shape;400;p23"/>
            <p:cNvSpPr/>
            <p:nvPr/>
          </p:nvSpPr>
          <p:spPr>
            <a:xfrm flipH="1">
              <a:off x="359060" y="4504572"/>
              <a:ext cx="99313" cy="9934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01" name="Google Shape;401;p23"/>
            <p:cNvSpPr/>
            <p:nvPr/>
          </p:nvSpPr>
          <p:spPr>
            <a:xfrm flipH="1">
              <a:off x="110510" y="3974281"/>
              <a:ext cx="99313" cy="9934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02" name="Google Shape;402;p23"/>
            <p:cNvSpPr/>
            <p:nvPr/>
          </p:nvSpPr>
          <p:spPr>
            <a:xfrm flipH="1">
              <a:off x="110510" y="4239422"/>
              <a:ext cx="99313" cy="9934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403" name="Google Shape;403;p23"/>
          <p:cNvGrpSpPr/>
          <p:nvPr/>
        </p:nvGrpSpPr>
        <p:grpSpPr>
          <a:xfrm>
            <a:off x="8246098" y="155427"/>
            <a:ext cx="779231" cy="944053"/>
            <a:chOff x="8246098" y="155427"/>
            <a:chExt cx="779231" cy="944053"/>
          </a:xfrm>
        </p:grpSpPr>
        <p:sp>
          <p:nvSpPr>
            <p:cNvPr id="404" name="Google Shape;404;p23"/>
            <p:cNvSpPr/>
            <p:nvPr/>
          </p:nvSpPr>
          <p:spPr>
            <a:xfrm>
              <a:off x="8246098" y="260426"/>
              <a:ext cx="158271" cy="158271"/>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05" name="Google Shape;405;p23"/>
            <p:cNvSpPr/>
            <p:nvPr/>
          </p:nvSpPr>
          <p:spPr>
            <a:xfrm>
              <a:off x="8797652" y="155427"/>
              <a:ext cx="227677" cy="227677"/>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06" name="Google Shape;406;p23"/>
            <p:cNvSpPr/>
            <p:nvPr/>
          </p:nvSpPr>
          <p:spPr>
            <a:xfrm>
              <a:off x="8500263" y="693424"/>
              <a:ext cx="406056" cy="40605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407"/>
        <p:cNvGrpSpPr/>
        <p:nvPr/>
      </p:nvGrpSpPr>
      <p:grpSpPr>
        <a:xfrm>
          <a:off x="0" y="0"/>
          <a:ext cx="0" cy="0"/>
          <a:chOff x="0" y="0"/>
          <a:chExt cx="0" cy="0"/>
        </a:xfrm>
      </p:grpSpPr>
      <p:sp>
        <p:nvSpPr>
          <p:cNvPr id="408" name="Google Shape;408;p24"/>
          <p:cNvSpPr txBox="1">
            <a:spLocks noGrp="1"/>
          </p:cNvSpPr>
          <p:nvPr>
            <p:ph type="title"/>
          </p:nvPr>
        </p:nvSpPr>
        <p:spPr>
          <a:xfrm>
            <a:off x="2347938" y="838575"/>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9" name="Google Shape;409;p24"/>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10" name="Google Shape;410;p24"/>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lang="en" sz="1000" b="1" u="sng">
                <a:solidFill>
                  <a:schemeClr val="hlink"/>
                </a:solidFill>
                <a:latin typeface="Open Sans"/>
                <a:ea typeface="Open Sans"/>
                <a:cs typeface="Open Sans"/>
                <a:sym typeface="Open Sans"/>
                <a:hlinkClick r:id="rId2"/>
              </a:rPr>
              <a:t>Slidesgo</a:t>
            </a:r>
            <a:r>
              <a:rPr lang="en" sz="1000">
                <a:solidFill>
                  <a:schemeClr val="dk1"/>
                </a:solidFill>
                <a:latin typeface="Open Sans"/>
                <a:ea typeface="Open Sans"/>
                <a:cs typeface="Open Sans"/>
                <a:sym typeface="Open Sans"/>
              </a:rPr>
              <a:t>, and includes icons by </a:t>
            </a:r>
            <a:r>
              <a:rPr lang="en" sz="10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Open Sans"/>
                <a:ea typeface="Open Sans"/>
                <a:cs typeface="Open Sans"/>
                <a:sym typeface="Open Sans"/>
              </a:rPr>
              <a:t>, and infographics &amp; images by </a:t>
            </a:r>
            <a:r>
              <a:rPr lang="en" sz="1000"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Open Sans"/>
                <a:ea typeface="Open Sans"/>
                <a:cs typeface="Open Sans"/>
                <a:sym typeface="Open Sans"/>
              </a:rPr>
              <a:t> </a:t>
            </a:r>
            <a:endParaRPr sz="1000" b="1" u="sng">
              <a:solidFill>
                <a:schemeClr val="dk1"/>
              </a:solidFill>
              <a:latin typeface="Open Sans"/>
              <a:ea typeface="Open Sans"/>
              <a:cs typeface="Open Sans"/>
              <a:sym typeface="Open Sans"/>
            </a:endParaRPr>
          </a:p>
        </p:txBody>
      </p:sp>
      <p:grpSp>
        <p:nvGrpSpPr>
          <p:cNvPr id="411" name="Google Shape;411;p24"/>
          <p:cNvGrpSpPr/>
          <p:nvPr/>
        </p:nvGrpSpPr>
        <p:grpSpPr>
          <a:xfrm>
            <a:off x="-839725" y="-2017850"/>
            <a:ext cx="9805156" cy="9783573"/>
            <a:chOff x="-839725" y="-2017850"/>
            <a:chExt cx="9805156" cy="9783573"/>
          </a:xfrm>
        </p:grpSpPr>
        <p:sp>
          <p:nvSpPr>
            <p:cNvPr id="412" name="Google Shape;412;p24"/>
            <p:cNvSpPr/>
            <p:nvPr/>
          </p:nvSpPr>
          <p:spPr>
            <a:xfrm>
              <a:off x="-839725" y="4215799"/>
              <a:ext cx="3555082" cy="3549924"/>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13" name="Google Shape;413;p24"/>
            <p:cNvSpPr/>
            <p:nvPr/>
          </p:nvSpPr>
          <p:spPr>
            <a:xfrm>
              <a:off x="6419750" y="-2017850"/>
              <a:ext cx="2545680" cy="254196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414" name="Google Shape;414;p24"/>
          <p:cNvGrpSpPr/>
          <p:nvPr/>
        </p:nvGrpSpPr>
        <p:grpSpPr>
          <a:xfrm rot="-5400000">
            <a:off x="164425" y="3959094"/>
            <a:ext cx="799442" cy="490349"/>
            <a:chOff x="277106" y="4125861"/>
            <a:chExt cx="940410" cy="576813"/>
          </a:xfrm>
        </p:grpSpPr>
        <p:sp>
          <p:nvSpPr>
            <p:cNvPr id="415" name="Google Shape;415;p24"/>
            <p:cNvSpPr/>
            <p:nvPr/>
          </p:nvSpPr>
          <p:spPr>
            <a:xfrm>
              <a:off x="277106" y="4615411"/>
              <a:ext cx="87263" cy="87263"/>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16" name="Google Shape;416;p24"/>
            <p:cNvSpPr/>
            <p:nvPr/>
          </p:nvSpPr>
          <p:spPr>
            <a:xfrm>
              <a:off x="490386" y="4615411"/>
              <a:ext cx="87263" cy="87263"/>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17" name="Google Shape;417;p24"/>
            <p:cNvSpPr/>
            <p:nvPr/>
          </p:nvSpPr>
          <p:spPr>
            <a:xfrm>
              <a:off x="703666" y="4615411"/>
              <a:ext cx="87263" cy="87263"/>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18" name="Google Shape;418;p24"/>
            <p:cNvSpPr/>
            <p:nvPr/>
          </p:nvSpPr>
          <p:spPr>
            <a:xfrm>
              <a:off x="916946" y="461541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19" name="Google Shape;419;p24"/>
            <p:cNvSpPr/>
            <p:nvPr/>
          </p:nvSpPr>
          <p:spPr>
            <a:xfrm>
              <a:off x="277106" y="4447811"/>
              <a:ext cx="87263" cy="87263"/>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0" name="Google Shape;420;p24"/>
            <p:cNvSpPr/>
            <p:nvPr/>
          </p:nvSpPr>
          <p:spPr>
            <a:xfrm>
              <a:off x="490386" y="4447811"/>
              <a:ext cx="87263" cy="87263"/>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1" name="Google Shape;421;p24"/>
            <p:cNvSpPr/>
            <p:nvPr/>
          </p:nvSpPr>
          <p:spPr>
            <a:xfrm>
              <a:off x="703666" y="4447811"/>
              <a:ext cx="87263" cy="87263"/>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2" name="Google Shape;422;p24"/>
            <p:cNvSpPr/>
            <p:nvPr/>
          </p:nvSpPr>
          <p:spPr>
            <a:xfrm>
              <a:off x="916946" y="444781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3" name="Google Shape;423;p24"/>
            <p:cNvSpPr/>
            <p:nvPr/>
          </p:nvSpPr>
          <p:spPr>
            <a:xfrm>
              <a:off x="277106" y="4293461"/>
              <a:ext cx="87263" cy="87263"/>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4" name="Google Shape;424;p24"/>
            <p:cNvSpPr/>
            <p:nvPr/>
          </p:nvSpPr>
          <p:spPr>
            <a:xfrm>
              <a:off x="490386" y="4293461"/>
              <a:ext cx="87263" cy="87263"/>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5" name="Google Shape;425;p24"/>
            <p:cNvSpPr/>
            <p:nvPr/>
          </p:nvSpPr>
          <p:spPr>
            <a:xfrm>
              <a:off x="703666" y="4293461"/>
              <a:ext cx="87263" cy="87263"/>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6" name="Google Shape;426;p24"/>
            <p:cNvSpPr/>
            <p:nvPr/>
          </p:nvSpPr>
          <p:spPr>
            <a:xfrm>
              <a:off x="916946" y="429346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7" name="Google Shape;427;p24"/>
            <p:cNvSpPr/>
            <p:nvPr/>
          </p:nvSpPr>
          <p:spPr>
            <a:xfrm>
              <a:off x="277106" y="4125861"/>
              <a:ext cx="87263" cy="87263"/>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8" name="Google Shape;428;p24"/>
            <p:cNvSpPr/>
            <p:nvPr/>
          </p:nvSpPr>
          <p:spPr>
            <a:xfrm>
              <a:off x="490386" y="4125861"/>
              <a:ext cx="87263" cy="87263"/>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9" name="Google Shape;429;p24"/>
            <p:cNvSpPr/>
            <p:nvPr/>
          </p:nvSpPr>
          <p:spPr>
            <a:xfrm>
              <a:off x="703666" y="4125861"/>
              <a:ext cx="87263" cy="87263"/>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0" name="Google Shape;430;p24"/>
            <p:cNvSpPr/>
            <p:nvPr/>
          </p:nvSpPr>
          <p:spPr>
            <a:xfrm>
              <a:off x="916946" y="412586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1" name="Google Shape;431;p24"/>
            <p:cNvSpPr/>
            <p:nvPr/>
          </p:nvSpPr>
          <p:spPr>
            <a:xfrm>
              <a:off x="1130246" y="461541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2" name="Google Shape;432;p24"/>
            <p:cNvSpPr/>
            <p:nvPr/>
          </p:nvSpPr>
          <p:spPr>
            <a:xfrm>
              <a:off x="1130246" y="444781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3" name="Google Shape;433;p24"/>
            <p:cNvSpPr/>
            <p:nvPr/>
          </p:nvSpPr>
          <p:spPr>
            <a:xfrm>
              <a:off x="1130246" y="429346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4" name="Google Shape;434;p24"/>
            <p:cNvSpPr/>
            <p:nvPr/>
          </p:nvSpPr>
          <p:spPr>
            <a:xfrm>
              <a:off x="1130246" y="412586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35"/>
        <p:cNvGrpSpPr/>
        <p:nvPr/>
      </p:nvGrpSpPr>
      <p:grpSpPr>
        <a:xfrm>
          <a:off x="0" y="0"/>
          <a:ext cx="0" cy="0"/>
          <a:chOff x="0" y="0"/>
          <a:chExt cx="0" cy="0"/>
        </a:xfrm>
      </p:grpSpPr>
      <p:grpSp>
        <p:nvGrpSpPr>
          <p:cNvPr id="436" name="Google Shape;436;p25"/>
          <p:cNvGrpSpPr/>
          <p:nvPr/>
        </p:nvGrpSpPr>
        <p:grpSpPr>
          <a:xfrm>
            <a:off x="-851750" y="-2017850"/>
            <a:ext cx="10709381" cy="10265848"/>
            <a:chOff x="-851750" y="-2017850"/>
            <a:chExt cx="10709381" cy="10265848"/>
          </a:xfrm>
        </p:grpSpPr>
        <p:sp>
          <p:nvSpPr>
            <p:cNvPr id="437" name="Google Shape;437;p25"/>
            <p:cNvSpPr/>
            <p:nvPr/>
          </p:nvSpPr>
          <p:spPr>
            <a:xfrm>
              <a:off x="-851750" y="4698074"/>
              <a:ext cx="3555082" cy="3549924"/>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8" name="Google Shape;438;p25"/>
            <p:cNvSpPr/>
            <p:nvPr/>
          </p:nvSpPr>
          <p:spPr>
            <a:xfrm>
              <a:off x="7311950" y="-2017850"/>
              <a:ext cx="2545680" cy="254196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439" name="Google Shape;439;p25"/>
          <p:cNvGrpSpPr/>
          <p:nvPr/>
        </p:nvGrpSpPr>
        <p:grpSpPr>
          <a:xfrm>
            <a:off x="75773" y="802442"/>
            <a:ext cx="8970587" cy="4295008"/>
            <a:chOff x="75773" y="802442"/>
            <a:chExt cx="8970587" cy="4295008"/>
          </a:xfrm>
        </p:grpSpPr>
        <p:sp>
          <p:nvSpPr>
            <p:cNvPr id="440" name="Google Shape;440;p25"/>
            <p:cNvSpPr/>
            <p:nvPr/>
          </p:nvSpPr>
          <p:spPr>
            <a:xfrm rot="10800000" flipH="1">
              <a:off x="398275" y="4717340"/>
              <a:ext cx="380110" cy="38011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41" name="Google Shape;441;p25"/>
            <p:cNvSpPr/>
            <p:nvPr/>
          </p:nvSpPr>
          <p:spPr>
            <a:xfrm rot="10800000" flipH="1">
              <a:off x="1007975" y="4570623"/>
              <a:ext cx="229623" cy="229623"/>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42" name="Google Shape;442;p25"/>
            <p:cNvSpPr/>
            <p:nvPr/>
          </p:nvSpPr>
          <p:spPr>
            <a:xfrm rot="10800000" flipH="1">
              <a:off x="75773" y="4611605"/>
              <a:ext cx="147893" cy="147893"/>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43" name="Google Shape;443;p25"/>
            <p:cNvSpPr/>
            <p:nvPr/>
          </p:nvSpPr>
          <p:spPr>
            <a:xfrm rot="10800000" flipH="1">
              <a:off x="8666250" y="2548865"/>
              <a:ext cx="380110" cy="38011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44" name="Google Shape;444;p25"/>
            <p:cNvSpPr/>
            <p:nvPr/>
          </p:nvSpPr>
          <p:spPr>
            <a:xfrm rot="10800000" flipH="1">
              <a:off x="8570775" y="802442"/>
              <a:ext cx="201082" cy="20108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45"/>
        <p:cNvGrpSpPr/>
        <p:nvPr/>
      </p:nvGrpSpPr>
      <p:grpSpPr>
        <a:xfrm>
          <a:off x="0" y="0"/>
          <a:ext cx="0" cy="0"/>
          <a:chOff x="0" y="0"/>
          <a:chExt cx="0" cy="0"/>
        </a:xfrm>
      </p:grpSpPr>
      <p:grpSp>
        <p:nvGrpSpPr>
          <p:cNvPr id="446" name="Google Shape;446;p26"/>
          <p:cNvGrpSpPr/>
          <p:nvPr/>
        </p:nvGrpSpPr>
        <p:grpSpPr>
          <a:xfrm>
            <a:off x="-2524002" y="-4596756"/>
            <a:ext cx="13611540" cy="14506657"/>
            <a:chOff x="-2524002" y="-4596756"/>
            <a:chExt cx="13611540" cy="14506657"/>
          </a:xfrm>
        </p:grpSpPr>
        <p:sp>
          <p:nvSpPr>
            <p:cNvPr id="447" name="Google Shape;447;p26"/>
            <p:cNvSpPr/>
            <p:nvPr/>
          </p:nvSpPr>
          <p:spPr>
            <a:xfrm rot="10800000">
              <a:off x="5773998" y="-4596756"/>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48" name="Google Shape;448;p26"/>
            <p:cNvSpPr/>
            <p:nvPr/>
          </p:nvSpPr>
          <p:spPr>
            <a:xfrm rot="10800000">
              <a:off x="-2524002"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449" name="Google Shape;449;p26"/>
          <p:cNvGrpSpPr/>
          <p:nvPr/>
        </p:nvGrpSpPr>
        <p:grpSpPr>
          <a:xfrm>
            <a:off x="237106" y="4676144"/>
            <a:ext cx="952222" cy="319917"/>
            <a:chOff x="1608712" y="575096"/>
            <a:chExt cx="675431" cy="226924"/>
          </a:xfrm>
        </p:grpSpPr>
        <p:sp>
          <p:nvSpPr>
            <p:cNvPr id="450" name="Google Shape;450;p26"/>
            <p:cNvSpPr/>
            <p:nvPr/>
          </p:nvSpPr>
          <p:spPr>
            <a:xfrm>
              <a:off x="160871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1" name="Google Shape;451;p26"/>
            <p:cNvSpPr/>
            <p:nvPr/>
          </p:nvSpPr>
          <p:spPr>
            <a:xfrm>
              <a:off x="1768398"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2" name="Google Shape;452;p26"/>
            <p:cNvSpPr/>
            <p:nvPr/>
          </p:nvSpPr>
          <p:spPr>
            <a:xfrm>
              <a:off x="1763436"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3" name="Google Shape;453;p26"/>
            <p:cNvSpPr/>
            <p:nvPr/>
          </p:nvSpPr>
          <p:spPr>
            <a:xfrm>
              <a:off x="1923122"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4" name="Google Shape;454;p26"/>
            <p:cNvSpPr/>
            <p:nvPr/>
          </p:nvSpPr>
          <p:spPr>
            <a:xfrm>
              <a:off x="190784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5" name="Google Shape;455;p26"/>
            <p:cNvSpPr/>
            <p:nvPr/>
          </p:nvSpPr>
          <p:spPr>
            <a:xfrm>
              <a:off x="2067525"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6" name="Google Shape;456;p26"/>
            <p:cNvSpPr/>
            <p:nvPr/>
          </p:nvSpPr>
          <p:spPr>
            <a:xfrm>
              <a:off x="206256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7" name="Google Shape;457;p26"/>
            <p:cNvSpPr/>
            <p:nvPr/>
          </p:nvSpPr>
          <p:spPr>
            <a:xfrm>
              <a:off x="2222250"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rgbClr val="008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458" name="Google Shape;458;p26"/>
          <p:cNvGrpSpPr/>
          <p:nvPr/>
        </p:nvGrpSpPr>
        <p:grpSpPr>
          <a:xfrm rot="10800000">
            <a:off x="7751381" y="-395531"/>
            <a:ext cx="1334718" cy="1598162"/>
            <a:chOff x="6666988" y="1882059"/>
            <a:chExt cx="1334718" cy="1598162"/>
          </a:xfrm>
        </p:grpSpPr>
        <p:sp>
          <p:nvSpPr>
            <p:cNvPr id="459" name="Google Shape;459;p26"/>
            <p:cNvSpPr/>
            <p:nvPr/>
          </p:nvSpPr>
          <p:spPr>
            <a:xfrm flipH="1">
              <a:off x="6666988" y="2402621"/>
              <a:ext cx="969600" cy="1077600"/>
            </a:xfrm>
            <a:prstGeom prst="mathPlus">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flipH="1">
              <a:off x="7598506" y="2123553"/>
              <a:ext cx="403200" cy="4482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flipH="1">
              <a:off x="6942750" y="1882059"/>
              <a:ext cx="217500" cy="2415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65"/>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66"/>
        <p:cNvGrpSpPr/>
        <p:nvPr/>
      </p:nvGrpSpPr>
      <p:grpSpPr>
        <a:xfrm>
          <a:off x="0" y="0"/>
          <a:ext cx="0" cy="0"/>
          <a:chOff x="0" y="0"/>
          <a:chExt cx="0" cy="0"/>
        </a:xfrm>
      </p:grpSpPr>
      <p:sp>
        <p:nvSpPr>
          <p:cNvPr id="467" name="Google Shape;467;p2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200"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 name="Google Shape;25;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Font typeface="Nunito Light"/>
              <a:buChar char="●"/>
              <a:defRPr sz="1300"/>
            </a:lvl1pPr>
            <a:lvl2pPr marL="914400" lvl="1" indent="-311150" rtl="0">
              <a:lnSpc>
                <a:spcPct val="100000"/>
              </a:lnSpc>
              <a:spcBef>
                <a:spcPts val="0"/>
              </a:spcBef>
              <a:spcAft>
                <a:spcPts val="0"/>
              </a:spcAft>
              <a:buSzPts val="1300"/>
              <a:buFont typeface="Nunito Light"/>
              <a:buChar char="○"/>
              <a:defRPr sz="1300"/>
            </a:lvl2pPr>
            <a:lvl3pPr marL="1371600" lvl="2" indent="-311150" rtl="0">
              <a:lnSpc>
                <a:spcPct val="100000"/>
              </a:lnSpc>
              <a:spcBef>
                <a:spcPts val="0"/>
              </a:spcBef>
              <a:spcAft>
                <a:spcPts val="0"/>
              </a:spcAft>
              <a:buSzPts val="1300"/>
              <a:buFont typeface="Nunito Light"/>
              <a:buChar char="■"/>
              <a:defRPr sz="1300"/>
            </a:lvl3pPr>
            <a:lvl4pPr marL="1828800" lvl="3" indent="-311150" rtl="0">
              <a:lnSpc>
                <a:spcPct val="100000"/>
              </a:lnSpc>
              <a:spcBef>
                <a:spcPts val="0"/>
              </a:spcBef>
              <a:spcAft>
                <a:spcPts val="0"/>
              </a:spcAft>
              <a:buSzPts val="1300"/>
              <a:buFont typeface="Nunito Light"/>
              <a:buChar char="●"/>
              <a:defRPr sz="1300"/>
            </a:lvl4pPr>
            <a:lvl5pPr marL="2286000" lvl="4" indent="-311150" rtl="0">
              <a:lnSpc>
                <a:spcPct val="100000"/>
              </a:lnSpc>
              <a:spcBef>
                <a:spcPts val="0"/>
              </a:spcBef>
              <a:spcAft>
                <a:spcPts val="0"/>
              </a:spcAft>
              <a:buSzPts val="1300"/>
              <a:buFont typeface="Nunito Light"/>
              <a:buChar char="○"/>
              <a:defRPr sz="1300"/>
            </a:lvl5pPr>
            <a:lvl6pPr marL="2743200" lvl="5" indent="-311150" rtl="0">
              <a:lnSpc>
                <a:spcPct val="100000"/>
              </a:lnSpc>
              <a:spcBef>
                <a:spcPts val="0"/>
              </a:spcBef>
              <a:spcAft>
                <a:spcPts val="0"/>
              </a:spcAft>
              <a:buSzPts val="1300"/>
              <a:buFont typeface="Nunito Light"/>
              <a:buChar char="■"/>
              <a:defRPr sz="1300"/>
            </a:lvl6pPr>
            <a:lvl7pPr marL="3200400" lvl="6" indent="-311150" rtl="0">
              <a:lnSpc>
                <a:spcPct val="100000"/>
              </a:lnSpc>
              <a:spcBef>
                <a:spcPts val="0"/>
              </a:spcBef>
              <a:spcAft>
                <a:spcPts val="0"/>
              </a:spcAft>
              <a:buSzPts val="1300"/>
              <a:buFont typeface="Nunito Light"/>
              <a:buChar char="●"/>
              <a:defRPr sz="1300"/>
            </a:lvl7pPr>
            <a:lvl8pPr marL="3657600" lvl="7" indent="-311150" rtl="0">
              <a:lnSpc>
                <a:spcPct val="100000"/>
              </a:lnSpc>
              <a:spcBef>
                <a:spcPts val="0"/>
              </a:spcBef>
              <a:spcAft>
                <a:spcPts val="0"/>
              </a:spcAft>
              <a:buSzPts val="1300"/>
              <a:buFont typeface="Nunito Light"/>
              <a:buChar char="○"/>
              <a:defRPr sz="1300"/>
            </a:lvl8pPr>
            <a:lvl9pPr marL="4114800" lvl="8" indent="-311150" rtl="0">
              <a:lnSpc>
                <a:spcPct val="100000"/>
              </a:lnSpc>
              <a:spcBef>
                <a:spcPts val="0"/>
              </a:spcBef>
              <a:spcAft>
                <a:spcPts val="0"/>
              </a:spcAft>
              <a:buSzPts val="1300"/>
              <a:buFont typeface="Nunito Light"/>
              <a:buChar char="■"/>
              <a:defRPr sz="1300"/>
            </a:lvl9pPr>
          </a:lstStyle>
          <a:p>
            <a:endParaRPr/>
          </a:p>
        </p:txBody>
      </p:sp>
      <p:grpSp>
        <p:nvGrpSpPr>
          <p:cNvPr id="26" name="Google Shape;26;p4"/>
          <p:cNvGrpSpPr/>
          <p:nvPr/>
        </p:nvGrpSpPr>
        <p:grpSpPr>
          <a:xfrm>
            <a:off x="7675627" y="168365"/>
            <a:ext cx="1107364" cy="596452"/>
            <a:chOff x="7675627" y="168365"/>
            <a:chExt cx="1107364" cy="596452"/>
          </a:xfrm>
        </p:grpSpPr>
        <p:sp>
          <p:nvSpPr>
            <p:cNvPr id="27" name="Google Shape;27;p4"/>
            <p:cNvSpPr/>
            <p:nvPr/>
          </p:nvSpPr>
          <p:spPr>
            <a:xfrm>
              <a:off x="7675627" y="168365"/>
              <a:ext cx="227677" cy="227677"/>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 name="Google Shape;28;p4"/>
            <p:cNvSpPr/>
            <p:nvPr/>
          </p:nvSpPr>
          <p:spPr>
            <a:xfrm>
              <a:off x="8463205" y="445031"/>
              <a:ext cx="319786" cy="31978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9" name="Google Shape;29;p4"/>
          <p:cNvGrpSpPr/>
          <p:nvPr/>
        </p:nvGrpSpPr>
        <p:grpSpPr>
          <a:xfrm>
            <a:off x="-721111" y="3588349"/>
            <a:ext cx="2259549" cy="2923926"/>
            <a:chOff x="-721111" y="3588349"/>
            <a:chExt cx="2259549" cy="2923926"/>
          </a:xfrm>
        </p:grpSpPr>
        <p:sp>
          <p:nvSpPr>
            <p:cNvPr id="30" name="Google Shape;30;p4"/>
            <p:cNvSpPr/>
            <p:nvPr/>
          </p:nvSpPr>
          <p:spPr>
            <a:xfrm flipH="1">
              <a:off x="-721111" y="4256026"/>
              <a:ext cx="2259549" cy="2256248"/>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31" name="Google Shape;31;p4"/>
            <p:cNvGrpSpPr/>
            <p:nvPr/>
          </p:nvGrpSpPr>
          <p:grpSpPr>
            <a:xfrm rot="-5400000">
              <a:off x="-77895" y="3901001"/>
              <a:ext cx="945222" cy="319917"/>
              <a:chOff x="1608712" y="575096"/>
              <a:chExt cx="670466" cy="226924"/>
            </a:xfrm>
          </p:grpSpPr>
          <p:sp>
            <p:nvSpPr>
              <p:cNvPr id="32" name="Google Shape;32;p4"/>
              <p:cNvSpPr/>
              <p:nvPr/>
            </p:nvSpPr>
            <p:spPr>
              <a:xfrm>
                <a:off x="176343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 name="Google Shape;33;p4"/>
              <p:cNvSpPr/>
              <p:nvPr/>
            </p:nvSpPr>
            <p:spPr>
              <a:xfrm>
                <a:off x="1608712"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4" name="Google Shape;34;p4"/>
              <p:cNvSpPr/>
              <p:nvPr/>
            </p:nvSpPr>
            <p:spPr>
              <a:xfrm>
                <a:off x="1918157"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 name="Google Shape;35;p4"/>
              <p:cNvSpPr/>
              <p:nvPr/>
            </p:nvSpPr>
            <p:spPr>
              <a:xfrm>
                <a:off x="1763436"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 name="Google Shape;36;p4"/>
              <p:cNvSpPr/>
              <p:nvPr/>
            </p:nvSpPr>
            <p:spPr>
              <a:xfrm>
                <a:off x="206256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 name="Google Shape;37;p4"/>
              <p:cNvSpPr/>
              <p:nvPr/>
            </p:nvSpPr>
            <p:spPr>
              <a:xfrm>
                <a:off x="1907840"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 name="Google Shape;38;p4"/>
              <p:cNvSpPr/>
              <p:nvPr/>
            </p:nvSpPr>
            <p:spPr>
              <a:xfrm>
                <a:off x="221728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9" name="Google Shape;39;p4"/>
              <p:cNvSpPr/>
              <p:nvPr/>
            </p:nvSpPr>
            <p:spPr>
              <a:xfrm>
                <a:off x="2062564"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0"/>
        <p:cNvGrpSpPr/>
        <p:nvPr/>
      </p:nvGrpSpPr>
      <p:grpSpPr>
        <a:xfrm>
          <a:off x="0" y="0"/>
          <a:ext cx="0" cy="0"/>
          <a:chOff x="0" y="0"/>
          <a:chExt cx="0" cy="0"/>
        </a:xfrm>
      </p:grpSpPr>
      <p:grpSp>
        <p:nvGrpSpPr>
          <p:cNvPr id="41" name="Google Shape;41;p5"/>
          <p:cNvGrpSpPr/>
          <p:nvPr/>
        </p:nvGrpSpPr>
        <p:grpSpPr>
          <a:xfrm>
            <a:off x="-1381698" y="-2302157"/>
            <a:ext cx="12327897" cy="10632524"/>
            <a:chOff x="-1381698" y="-2302157"/>
            <a:chExt cx="12327897" cy="10632524"/>
          </a:xfrm>
        </p:grpSpPr>
        <p:sp>
          <p:nvSpPr>
            <p:cNvPr id="42" name="Google Shape;42;p5"/>
            <p:cNvSpPr/>
            <p:nvPr/>
          </p:nvSpPr>
          <p:spPr>
            <a:xfrm rot="-2700000">
              <a:off x="-895512" y="-1815971"/>
              <a:ext cx="2347515" cy="2347515"/>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 name="Google Shape;43;p5"/>
            <p:cNvSpPr/>
            <p:nvPr/>
          </p:nvSpPr>
          <p:spPr>
            <a:xfrm rot="-2700000">
              <a:off x="7108446" y="4492613"/>
              <a:ext cx="3179299" cy="3179299"/>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44" name="Google Shape;4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200"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 name="Google Shape;45;p5"/>
          <p:cNvSpPr txBox="1">
            <a:spLocks noGrp="1"/>
          </p:cNvSpPr>
          <p:nvPr>
            <p:ph type="subTitle" idx="1"/>
          </p:nvPr>
        </p:nvSpPr>
        <p:spPr>
          <a:xfrm>
            <a:off x="5055244" y="3726349"/>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6" name="Google Shape;46;p5"/>
          <p:cNvSpPr txBox="1">
            <a:spLocks noGrp="1"/>
          </p:cNvSpPr>
          <p:nvPr>
            <p:ph type="subTitle" idx="2"/>
          </p:nvPr>
        </p:nvSpPr>
        <p:spPr>
          <a:xfrm>
            <a:off x="1583156" y="3726349"/>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7" name="Google Shape;47;p5"/>
          <p:cNvSpPr txBox="1">
            <a:spLocks noGrp="1"/>
          </p:cNvSpPr>
          <p:nvPr>
            <p:ph type="subTitle" idx="3"/>
          </p:nvPr>
        </p:nvSpPr>
        <p:spPr>
          <a:xfrm>
            <a:off x="5055244" y="3372625"/>
            <a:ext cx="25056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48" name="Google Shape;48;p5"/>
          <p:cNvSpPr txBox="1">
            <a:spLocks noGrp="1"/>
          </p:cNvSpPr>
          <p:nvPr>
            <p:ph type="subTitle" idx="4"/>
          </p:nvPr>
        </p:nvSpPr>
        <p:spPr>
          <a:xfrm>
            <a:off x="1583156" y="3372625"/>
            <a:ext cx="25056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Raleway"/>
              <a:buNone/>
              <a:defRPr sz="1800">
                <a:solidFill>
                  <a:schemeClr val="accent4"/>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49" name="Google Shape;49;p5"/>
          <p:cNvGrpSpPr/>
          <p:nvPr/>
        </p:nvGrpSpPr>
        <p:grpSpPr>
          <a:xfrm>
            <a:off x="246372" y="260250"/>
            <a:ext cx="644953" cy="558490"/>
            <a:chOff x="246372" y="260250"/>
            <a:chExt cx="644953" cy="558490"/>
          </a:xfrm>
        </p:grpSpPr>
        <p:sp>
          <p:nvSpPr>
            <p:cNvPr id="50" name="Google Shape;50;p5"/>
            <p:cNvSpPr/>
            <p:nvPr/>
          </p:nvSpPr>
          <p:spPr>
            <a:xfrm>
              <a:off x="728514" y="260250"/>
              <a:ext cx="162812" cy="16281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 name="Google Shape;51;p5"/>
            <p:cNvSpPr/>
            <p:nvPr/>
          </p:nvSpPr>
          <p:spPr>
            <a:xfrm>
              <a:off x="246372" y="423062"/>
              <a:ext cx="395678" cy="395678"/>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52" name="Google Shape;52;p5"/>
          <p:cNvGrpSpPr/>
          <p:nvPr/>
        </p:nvGrpSpPr>
        <p:grpSpPr>
          <a:xfrm rot="-5400000">
            <a:off x="8532757" y="3879652"/>
            <a:ext cx="1069622" cy="656067"/>
            <a:chOff x="277106" y="4125861"/>
            <a:chExt cx="940410" cy="576813"/>
          </a:xfrm>
        </p:grpSpPr>
        <p:sp>
          <p:nvSpPr>
            <p:cNvPr id="53" name="Google Shape;53;p5"/>
            <p:cNvSpPr/>
            <p:nvPr/>
          </p:nvSpPr>
          <p:spPr>
            <a:xfrm>
              <a:off x="277106" y="4615411"/>
              <a:ext cx="87263" cy="87263"/>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 name="Google Shape;54;p5"/>
            <p:cNvSpPr/>
            <p:nvPr/>
          </p:nvSpPr>
          <p:spPr>
            <a:xfrm>
              <a:off x="490386" y="4615411"/>
              <a:ext cx="87263" cy="87263"/>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5" name="Google Shape;55;p5"/>
            <p:cNvSpPr/>
            <p:nvPr/>
          </p:nvSpPr>
          <p:spPr>
            <a:xfrm>
              <a:off x="703666" y="4615411"/>
              <a:ext cx="87263" cy="87263"/>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 name="Google Shape;56;p5"/>
            <p:cNvSpPr/>
            <p:nvPr/>
          </p:nvSpPr>
          <p:spPr>
            <a:xfrm>
              <a:off x="916946" y="461541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7" name="Google Shape;57;p5"/>
            <p:cNvSpPr/>
            <p:nvPr/>
          </p:nvSpPr>
          <p:spPr>
            <a:xfrm>
              <a:off x="277106" y="4447811"/>
              <a:ext cx="87263" cy="87263"/>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8" name="Google Shape;58;p5"/>
            <p:cNvSpPr/>
            <p:nvPr/>
          </p:nvSpPr>
          <p:spPr>
            <a:xfrm>
              <a:off x="490386" y="4447811"/>
              <a:ext cx="87263" cy="87263"/>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9" name="Google Shape;59;p5"/>
            <p:cNvSpPr/>
            <p:nvPr/>
          </p:nvSpPr>
          <p:spPr>
            <a:xfrm>
              <a:off x="703666" y="4447811"/>
              <a:ext cx="87263" cy="87263"/>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 name="Google Shape;60;p5"/>
            <p:cNvSpPr/>
            <p:nvPr/>
          </p:nvSpPr>
          <p:spPr>
            <a:xfrm>
              <a:off x="916946" y="444781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 name="Google Shape;61;p5"/>
            <p:cNvSpPr/>
            <p:nvPr/>
          </p:nvSpPr>
          <p:spPr>
            <a:xfrm>
              <a:off x="277106" y="4293461"/>
              <a:ext cx="87263" cy="87263"/>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2" name="Google Shape;62;p5"/>
            <p:cNvSpPr/>
            <p:nvPr/>
          </p:nvSpPr>
          <p:spPr>
            <a:xfrm>
              <a:off x="490386" y="4293461"/>
              <a:ext cx="87263" cy="87263"/>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 name="Google Shape;63;p5"/>
            <p:cNvSpPr/>
            <p:nvPr/>
          </p:nvSpPr>
          <p:spPr>
            <a:xfrm>
              <a:off x="703666" y="4293461"/>
              <a:ext cx="87263" cy="87263"/>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 name="Google Shape;64;p5"/>
            <p:cNvSpPr/>
            <p:nvPr/>
          </p:nvSpPr>
          <p:spPr>
            <a:xfrm>
              <a:off x="916946" y="429346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 name="Google Shape;65;p5"/>
            <p:cNvSpPr/>
            <p:nvPr/>
          </p:nvSpPr>
          <p:spPr>
            <a:xfrm>
              <a:off x="277106" y="4125861"/>
              <a:ext cx="87263" cy="87263"/>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 name="Google Shape;66;p5"/>
            <p:cNvSpPr/>
            <p:nvPr/>
          </p:nvSpPr>
          <p:spPr>
            <a:xfrm>
              <a:off x="490386" y="4125861"/>
              <a:ext cx="87263" cy="87263"/>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 name="Google Shape;67;p5"/>
            <p:cNvSpPr/>
            <p:nvPr/>
          </p:nvSpPr>
          <p:spPr>
            <a:xfrm>
              <a:off x="703666" y="4125861"/>
              <a:ext cx="87263" cy="87263"/>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 name="Google Shape;68;p5"/>
            <p:cNvSpPr/>
            <p:nvPr/>
          </p:nvSpPr>
          <p:spPr>
            <a:xfrm>
              <a:off x="916946" y="412586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 name="Google Shape;69;p5"/>
            <p:cNvSpPr/>
            <p:nvPr/>
          </p:nvSpPr>
          <p:spPr>
            <a:xfrm>
              <a:off x="1130246" y="461541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 name="Google Shape;70;p5"/>
            <p:cNvSpPr/>
            <p:nvPr/>
          </p:nvSpPr>
          <p:spPr>
            <a:xfrm>
              <a:off x="1130246" y="444781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 name="Google Shape;71;p5"/>
            <p:cNvSpPr/>
            <p:nvPr/>
          </p:nvSpPr>
          <p:spPr>
            <a:xfrm>
              <a:off x="1130246" y="429346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 name="Google Shape;72;p5"/>
            <p:cNvSpPr/>
            <p:nvPr/>
          </p:nvSpPr>
          <p:spPr>
            <a:xfrm>
              <a:off x="1130246" y="4125861"/>
              <a:ext cx="87269" cy="87263"/>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grpSp>
        <p:nvGrpSpPr>
          <p:cNvPr id="74" name="Google Shape;74;p6"/>
          <p:cNvGrpSpPr/>
          <p:nvPr/>
        </p:nvGrpSpPr>
        <p:grpSpPr>
          <a:xfrm>
            <a:off x="-654799" y="-864825"/>
            <a:ext cx="11188038" cy="11341664"/>
            <a:chOff x="-654799" y="-864825"/>
            <a:chExt cx="11188038" cy="11341664"/>
          </a:xfrm>
        </p:grpSpPr>
        <p:sp>
          <p:nvSpPr>
            <p:cNvPr id="75" name="Google Shape;75;p6"/>
            <p:cNvSpPr/>
            <p:nvPr/>
          </p:nvSpPr>
          <p:spPr>
            <a:xfrm>
              <a:off x="-654799" y="-864825"/>
              <a:ext cx="1493084" cy="1493084"/>
            </a:xfrm>
            <a:custGeom>
              <a:avLst/>
              <a:gdLst/>
              <a:ahLst/>
              <a:cxnLst/>
              <a:rect l="l" t="t" r="r" b="b"/>
              <a:pathLst>
                <a:path w="350901" h="350901" extrusionOk="0">
                  <a:moveTo>
                    <a:pt x="350901" y="175451"/>
                  </a:moveTo>
                  <a:cubicBezTo>
                    <a:pt x="350901" y="272349"/>
                    <a:pt x="272349" y="350901"/>
                    <a:pt x="175450" y="350901"/>
                  </a:cubicBezTo>
                  <a:cubicBezTo>
                    <a:pt x="78552" y="350901"/>
                    <a:pt x="0" y="272349"/>
                    <a:pt x="0" y="175451"/>
                  </a:cubicBezTo>
                  <a:cubicBezTo>
                    <a:pt x="0" y="78552"/>
                    <a:pt x="78552" y="0"/>
                    <a:pt x="175450" y="0"/>
                  </a:cubicBezTo>
                  <a:cubicBezTo>
                    <a:pt x="272349" y="0"/>
                    <a:pt x="350901" y="78552"/>
                    <a:pt x="350901" y="175451"/>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 name="Google Shape;76;p6"/>
            <p:cNvSpPr/>
            <p:nvPr/>
          </p:nvSpPr>
          <p:spPr>
            <a:xfrm>
              <a:off x="4803026" y="4746626"/>
              <a:ext cx="5730213" cy="5730213"/>
            </a:xfrm>
            <a:custGeom>
              <a:avLst/>
              <a:gdLst/>
              <a:ahLst/>
              <a:cxnLst/>
              <a:rect l="l" t="t" r="r" b="b"/>
              <a:pathLst>
                <a:path w="350901" h="350901" extrusionOk="0">
                  <a:moveTo>
                    <a:pt x="350901" y="175451"/>
                  </a:moveTo>
                  <a:cubicBezTo>
                    <a:pt x="350901" y="272349"/>
                    <a:pt x="272349" y="350901"/>
                    <a:pt x="175450" y="350901"/>
                  </a:cubicBezTo>
                  <a:cubicBezTo>
                    <a:pt x="78552" y="350901"/>
                    <a:pt x="0" y="272349"/>
                    <a:pt x="0" y="175451"/>
                  </a:cubicBezTo>
                  <a:cubicBezTo>
                    <a:pt x="0" y="78552"/>
                    <a:pt x="78552" y="0"/>
                    <a:pt x="175450" y="0"/>
                  </a:cubicBezTo>
                  <a:cubicBezTo>
                    <a:pt x="272349" y="0"/>
                    <a:pt x="350901" y="78552"/>
                    <a:pt x="350901" y="17545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77" name="Google Shape;7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8" name="Google Shape;78;p6"/>
          <p:cNvGrpSpPr/>
          <p:nvPr/>
        </p:nvGrpSpPr>
        <p:grpSpPr>
          <a:xfrm rot="5400000">
            <a:off x="488933" y="4471054"/>
            <a:ext cx="249523" cy="820121"/>
            <a:chOff x="72832" y="1247500"/>
            <a:chExt cx="347865" cy="1143344"/>
          </a:xfrm>
        </p:grpSpPr>
        <p:sp>
          <p:nvSpPr>
            <p:cNvPr id="79" name="Google Shape;79;p6"/>
            <p:cNvSpPr/>
            <p:nvPr/>
          </p:nvSpPr>
          <p:spPr>
            <a:xfrm>
              <a:off x="72832" y="1247500"/>
              <a:ext cx="99314" cy="9934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 name="Google Shape;80;p6"/>
            <p:cNvSpPr/>
            <p:nvPr/>
          </p:nvSpPr>
          <p:spPr>
            <a:xfrm>
              <a:off x="72832" y="1512641"/>
              <a:ext cx="99314" cy="9934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 name="Google Shape;81;p6"/>
            <p:cNvSpPr/>
            <p:nvPr/>
          </p:nvSpPr>
          <p:spPr>
            <a:xfrm>
              <a:off x="321384" y="1512650"/>
              <a:ext cx="99313" cy="9934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 name="Google Shape;82;p6"/>
            <p:cNvSpPr/>
            <p:nvPr/>
          </p:nvSpPr>
          <p:spPr>
            <a:xfrm>
              <a:off x="321384" y="1777791"/>
              <a:ext cx="99313" cy="9934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 name="Google Shape;83;p6"/>
            <p:cNvSpPr/>
            <p:nvPr/>
          </p:nvSpPr>
          <p:spPr>
            <a:xfrm>
              <a:off x="72832" y="1761206"/>
              <a:ext cx="99314" cy="9934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 name="Google Shape;84;p6"/>
            <p:cNvSpPr/>
            <p:nvPr/>
          </p:nvSpPr>
          <p:spPr>
            <a:xfrm>
              <a:off x="72832" y="2026347"/>
              <a:ext cx="99314" cy="9934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 name="Google Shape;85;p6"/>
            <p:cNvSpPr/>
            <p:nvPr/>
          </p:nvSpPr>
          <p:spPr>
            <a:xfrm>
              <a:off x="321384" y="2026356"/>
              <a:ext cx="99313" cy="9934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 name="Google Shape;86;p6"/>
            <p:cNvSpPr/>
            <p:nvPr/>
          </p:nvSpPr>
          <p:spPr>
            <a:xfrm>
              <a:off x="321384" y="2291497"/>
              <a:ext cx="99313" cy="9934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87" name="Google Shape;87;p6"/>
          <p:cNvGrpSpPr/>
          <p:nvPr/>
        </p:nvGrpSpPr>
        <p:grpSpPr>
          <a:xfrm>
            <a:off x="7853024" y="50098"/>
            <a:ext cx="1169941" cy="1332046"/>
            <a:chOff x="7853024" y="50098"/>
            <a:chExt cx="1169941" cy="1332046"/>
          </a:xfrm>
        </p:grpSpPr>
        <p:sp>
          <p:nvSpPr>
            <p:cNvPr id="88" name="Google Shape;88;p6"/>
            <p:cNvSpPr/>
            <p:nvPr/>
          </p:nvSpPr>
          <p:spPr>
            <a:xfrm>
              <a:off x="8845882" y="80603"/>
              <a:ext cx="177082" cy="17708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9" name="Google Shape;89;p6"/>
            <p:cNvSpPr/>
            <p:nvPr/>
          </p:nvSpPr>
          <p:spPr>
            <a:xfrm>
              <a:off x="8272916" y="1062358"/>
              <a:ext cx="319786" cy="31978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0" name="Google Shape;90;p6"/>
            <p:cNvSpPr/>
            <p:nvPr/>
          </p:nvSpPr>
          <p:spPr>
            <a:xfrm>
              <a:off x="7853024" y="50098"/>
              <a:ext cx="139460" cy="13946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 name="Google Shape;91;p6"/>
            <p:cNvSpPr/>
            <p:nvPr/>
          </p:nvSpPr>
          <p:spPr>
            <a:xfrm>
              <a:off x="8430777" y="480475"/>
              <a:ext cx="234164" cy="234164"/>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 name="Google Shape;92;p6"/>
            <p:cNvSpPr/>
            <p:nvPr/>
          </p:nvSpPr>
          <p:spPr>
            <a:xfrm>
              <a:off x="8864699" y="992423"/>
              <a:ext cx="139460" cy="13946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3"/>
        <p:cNvGrpSpPr/>
        <p:nvPr/>
      </p:nvGrpSpPr>
      <p:grpSpPr>
        <a:xfrm>
          <a:off x="0" y="0"/>
          <a:ext cx="0" cy="0"/>
          <a:chOff x="0" y="0"/>
          <a:chExt cx="0" cy="0"/>
        </a:xfrm>
      </p:grpSpPr>
      <p:grpSp>
        <p:nvGrpSpPr>
          <p:cNvPr id="94" name="Google Shape;94;p7"/>
          <p:cNvGrpSpPr/>
          <p:nvPr/>
        </p:nvGrpSpPr>
        <p:grpSpPr>
          <a:xfrm>
            <a:off x="-1540690" y="-23652"/>
            <a:ext cx="12040890" cy="6961553"/>
            <a:chOff x="-1540690" y="-23652"/>
            <a:chExt cx="12040890" cy="6961553"/>
          </a:xfrm>
        </p:grpSpPr>
        <p:sp>
          <p:nvSpPr>
            <p:cNvPr id="95" name="Google Shape;95;p7"/>
            <p:cNvSpPr/>
            <p:nvPr/>
          </p:nvSpPr>
          <p:spPr>
            <a:xfrm rot="10800000">
              <a:off x="-1540690" y="4234611"/>
              <a:ext cx="2707416" cy="2703290"/>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96" name="Google Shape;96;p7"/>
            <p:cNvGrpSpPr/>
            <p:nvPr/>
          </p:nvGrpSpPr>
          <p:grpSpPr>
            <a:xfrm>
              <a:off x="439598" y="-23652"/>
              <a:ext cx="10060601" cy="5205813"/>
              <a:chOff x="439598" y="-23652"/>
              <a:chExt cx="10060601" cy="5205813"/>
            </a:xfrm>
          </p:grpSpPr>
          <p:sp>
            <p:nvSpPr>
              <p:cNvPr id="97" name="Google Shape;97;p7"/>
              <p:cNvSpPr/>
              <p:nvPr/>
            </p:nvSpPr>
            <p:spPr>
              <a:xfrm rot="10800000">
                <a:off x="8430854" y="-23652"/>
                <a:ext cx="2069345" cy="2066251"/>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98" name="Google Shape;98;p7"/>
              <p:cNvGrpSpPr/>
              <p:nvPr/>
            </p:nvGrpSpPr>
            <p:grpSpPr>
              <a:xfrm>
                <a:off x="439598" y="4411426"/>
                <a:ext cx="727117" cy="770735"/>
                <a:chOff x="5137170" y="1563182"/>
                <a:chExt cx="584358" cy="619462"/>
              </a:xfrm>
            </p:grpSpPr>
            <p:sp>
              <p:nvSpPr>
                <p:cNvPr id="99" name="Google Shape;99;p7"/>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 name="Google Shape;100;p7"/>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 name="Google Shape;101;p7"/>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2" name="Google Shape;102;p7"/>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3" name="Google Shape;103;p7"/>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 name="Google Shape;104;p7"/>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5" name="Google Shape;105;p7"/>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6" name="Google Shape;106;p7"/>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7" name="Google Shape;107;p7"/>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 name="Google Shape;108;p7"/>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9" name="Google Shape;109;p7"/>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 name="Google Shape;110;p7"/>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 name="Google Shape;111;p7"/>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 name="Google Shape;112;p7"/>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3" name="Google Shape;113;p7"/>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4" name="Google Shape;114;p7"/>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sp>
        <p:nvSpPr>
          <p:cNvPr id="115" name="Google Shape;115;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200"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6" name="Google Shape;116;p7"/>
          <p:cNvSpPr txBox="1">
            <a:spLocks noGrp="1"/>
          </p:cNvSpPr>
          <p:nvPr>
            <p:ph type="subTitle" idx="1"/>
          </p:nvPr>
        </p:nvSpPr>
        <p:spPr>
          <a:xfrm>
            <a:off x="713225" y="1721600"/>
            <a:ext cx="4125600" cy="2183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Open Sans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158063" y="1646175"/>
            <a:ext cx="4827900" cy="185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b="0">
                <a:latin typeface="Raleway Black"/>
                <a:ea typeface="Raleway Black"/>
                <a:cs typeface="Raleway Black"/>
                <a:sym typeface="Raleway Black"/>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9"/>
          <p:cNvSpPr txBox="1">
            <a:spLocks noGrp="1"/>
          </p:cNvSpPr>
          <p:nvPr>
            <p:ph type="title"/>
          </p:nvPr>
        </p:nvSpPr>
        <p:spPr>
          <a:xfrm>
            <a:off x="1829650" y="2360850"/>
            <a:ext cx="5484900" cy="109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800" b="0">
                <a:latin typeface="Raleway Black"/>
                <a:ea typeface="Raleway Black"/>
                <a:cs typeface="Raleway Black"/>
                <a:sym typeface="Raleway Black"/>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1" name="Google Shape;121;p9"/>
          <p:cNvSpPr txBox="1">
            <a:spLocks noGrp="1"/>
          </p:cNvSpPr>
          <p:nvPr>
            <p:ph type="subTitle" idx="1"/>
          </p:nvPr>
        </p:nvSpPr>
        <p:spPr>
          <a:xfrm>
            <a:off x="1829736" y="3478775"/>
            <a:ext cx="5484900" cy="71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22" name="Google Shape;122;p9"/>
          <p:cNvGrpSpPr/>
          <p:nvPr/>
        </p:nvGrpSpPr>
        <p:grpSpPr>
          <a:xfrm>
            <a:off x="219773" y="155417"/>
            <a:ext cx="8704036" cy="4882799"/>
            <a:chOff x="219773" y="155417"/>
            <a:chExt cx="8704036" cy="4882799"/>
          </a:xfrm>
        </p:grpSpPr>
        <p:sp>
          <p:nvSpPr>
            <p:cNvPr id="123" name="Google Shape;123;p9"/>
            <p:cNvSpPr/>
            <p:nvPr/>
          </p:nvSpPr>
          <p:spPr>
            <a:xfrm>
              <a:off x="219773" y="4105750"/>
              <a:ext cx="322380" cy="32238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 name="Google Shape;124;p9"/>
            <p:cNvSpPr/>
            <p:nvPr/>
          </p:nvSpPr>
          <p:spPr>
            <a:xfrm>
              <a:off x="860452" y="4390212"/>
              <a:ext cx="648004" cy="648004"/>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5" name="Google Shape;125;p9"/>
            <p:cNvGrpSpPr/>
            <p:nvPr/>
          </p:nvGrpSpPr>
          <p:grpSpPr>
            <a:xfrm>
              <a:off x="7675170" y="155417"/>
              <a:ext cx="1248639" cy="1070179"/>
              <a:chOff x="7822623" y="155427"/>
              <a:chExt cx="1101481" cy="944053"/>
            </a:xfrm>
          </p:grpSpPr>
          <p:sp>
            <p:nvSpPr>
              <p:cNvPr id="126" name="Google Shape;126;p9"/>
              <p:cNvSpPr/>
              <p:nvPr/>
            </p:nvSpPr>
            <p:spPr>
              <a:xfrm>
                <a:off x="7822623" y="224901"/>
                <a:ext cx="158271" cy="158271"/>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7" name="Google Shape;127;p9"/>
              <p:cNvGrpSpPr/>
              <p:nvPr/>
            </p:nvGrpSpPr>
            <p:grpSpPr>
              <a:xfrm>
                <a:off x="8290363" y="155427"/>
                <a:ext cx="633741" cy="944053"/>
                <a:chOff x="3824813" y="593365"/>
                <a:chExt cx="633741" cy="944053"/>
              </a:xfrm>
            </p:grpSpPr>
            <p:sp>
              <p:nvSpPr>
                <p:cNvPr id="128" name="Google Shape;128;p9"/>
                <p:cNvSpPr/>
                <p:nvPr/>
              </p:nvSpPr>
              <p:spPr>
                <a:xfrm>
                  <a:off x="4230877" y="593365"/>
                  <a:ext cx="227677" cy="227677"/>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9" name="Google Shape;129;p9"/>
                <p:cNvSpPr/>
                <p:nvPr/>
              </p:nvSpPr>
              <p:spPr>
                <a:xfrm>
                  <a:off x="3824813" y="1131361"/>
                  <a:ext cx="406056" cy="40605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grpSp>
        <p:nvGrpSpPr>
          <p:cNvPr id="130" name="Google Shape;130;p9"/>
          <p:cNvGrpSpPr/>
          <p:nvPr/>
        </p:nvGrpSpPr>
        <p:grpSpPr>
          <a:xfrm>
            <a:off x="-1152398" y="-476038"/>
            <a:ext cx="12770497" cy="8499962"/>
            <a:chOff x="-1152398" y="-476038"/>
            <a:chExt cx="12770497" cy="8499962"/>
          </a:xfrm>
        </p:grpSpPr>
        <p:grpSp>
          <p:nvGrpSpPr>
            <p:cNvPr id="131" name="Google Shape;131;p9"/>
            <p:cNvGrpSpPr/>
            <p:nvPr/>
          </p:nvGrpSpPr>
          <p:grpSpPr>
            <a:xfrm>
              <a:off x="6956945" y="3616608"/>
              <a:ext cx="4661154" cy="4407317"/>
              <a:chOff x="6993020" y="3470033"/>
              <a:chExt cx="4661154" cy="4407317"/>
            </a:xfrm>
          </p:grpSpPr>
          <p:sp>
            <p:nvSpPr>
              <p:cNvPr id="132" name="Google Shape;132;p9"/>
              <p:cNvSpPr/>
              <p:nvPr/>
            </p:nvSpPr>
            <p:spPr>
              <a:xfrm>
                <a:off x="7246857" y="3470033"/>
                <a:ext cx="4407317" cy="4407317"/>
              </a:xfrm>
              <a:custGeom>
                <a:avLst/>
                <a:gdLst/>
                <a:ahLst/>
                <a:cxnLst/>
                <a:rect l="l" t="t" r="r" b="b"/>
                <a:pathLst>
                  <a:path w="350901" h="350901" extrusionOk="0">
                    <a:moveTo>
                      <a:pt x="350901" y="175451"/>
                    </a:moveTo>
                    <a:cubicBezTo>
                      <a:pt x="350901" y="272349"/>
                      <a:pt x="272349" y="350901"/>
                      <a:pt x="175450" y="350901"/>
                    </a:cubicBezTo>
                    <a:cubicBezTo>
                      <a:pt x="78552" y="350901"/>
                      <a:pt x="0" y="272349"/>
                      <a:pt x="0" y="175451"/>
                    </a:cubicBezTo>
                    <a:cubicBezTo>
                      <a:pt x="0" y="78552"/>
                      <a:pt x="78552" y="0"/>
                      <a:pt x="175450" y="0"/>
                    </a:cubicBezTo>
                    <a:cubicBezTo>
                      <a:pt x="272349" y="0"/>
                      <a:pt x="350901" y="78552"/>
                      <a:pt x="350901" y="17545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3" name="Google Shape;133;p9"/>
              <p:cNvGrpSpPr/>
              <p:nvPr/>
            </p:nvGrpSpPr>
            <p:grpSpPr>
              <a:xfrm rot="5400000">
                <a:off x="7438330" y="3943139"/>
                <a:ext cx="389469" cy="1280088"/>
                <a:chOff x="72832" y="1247500"/>
                <a:chExt cx="347865" cy="1143344"/>
              </a:xfrm>
            </p:grpSpPr>
            <p:sp>
              <p:nvSpPr>
                <p:cNvPr id="134" name="Google Shape;134;p9"/>
                <p:cNvSpPr/>
                <p:nvPr/>
              </p:nvSpPr>
              <p:spPr>
                <a:xfrm>
                  <a:off x="72832" y="1247500"/>
                  <a:ext cx="99314" cy="9934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 name="Google Shape;135;p9"/>
                <p:cNvSpPr/>
                <p:nvPr/>
              </p:nvSpPr>
              <p:spPr>
                <a:xfrm>
                  <a:off x="72832" y="1512641"/>
                  <a:ext cx="99314" cy="9934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 name="Google Shape;136;p9"/>
                <p:cNvSpPr/>
                <p:nvPr/>
              </p:nvSpPr>
              <p:spPr>
                <a:xfrm>
                  <a:off x="321384" y="1512650"/>
                  <a:ext cx="99313" cy="9934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7" name="Google Shape;137;p9"/>
                <p:cNvSpPr/>
                <p:nvPr/>
              </p:nvSpPr>
              <p:spPr>
                <a:xfrm>
                  <a:off x="321384" y="1777791"/>
                  <a:ext cx="99313" cy="9934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8" name="Google Shape;138;p9"/>
                <p:cNvSpPr/>
                <p:nvPr/>
              </p:nvSpPr>
              <p:spPr>
                <a:xfrm>
                  <a:off x="72832" y="1761206"/>
                  <a:ext cx="99314" cy="9934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9" name="Google Shape;139;p9"/>
                <p:cNvSpPr/>
                <p:nvPr/>
              </p:nvSpPr>
              <p:spPr>
                <a:xfrm>
                  <a:off x="72832" y="2026347"/>
                  <a:ext cx="99314" cy="9934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0" name="Google Shape;140;p9"/>
                <p:cNvSpPr/>
                <p:nvPr/>
              </p:nvSpPr>
              <p:spPr>
                <a:xfrm>
                  <a:off x="321384" y="2026356"/>
                  <a:ext cx="99313" cy="9934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1" name="Google Shape;141;p9"/>
                <p:cNvSpPr/>
                <p:nvPr/>
              </p:nvSpPr>
              <p:spPr>
                <a:xfrm>
                  <a:off x="321384" y="2291497"/>
                  <a:ext cx="99313" cy="9934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142" name="Google Shape;142;p9"/>
            <p:cNvSpPr/>
            <p:nvPr/>
          </p:nvSpPr>
          <p:spPr>
            <a:xfrm>
              <a:off x="-1152398" y="-476038"/>
              <a:ext cx="2265943" cy="2265943"/>
            </a:xfrm>
            <a:custGeom>
              <a:avLst/>
              <a:gdLst/>
              <a:ahLst/>
              <a:cxnLst/>
              <a:rect l="l" t="t" r="r" b="b"/>
              <a:pathLst>
                <a:path w="350901" h="350901" extrusionOk="0">
                  <a:moveTo>
                    <a:pt x="350901" y="175451"/>
                  </a:moveTo>
                  <a:cubicBezTo>
                    <a:pt x="350901" y="272349"/>
                    <a:pt x="272349" y="350901"/>
                    <a:pt x="175450" y="350901"/>
                  </a:cubicBezTo>
                  <a:cubicBezTo>
                    <a:pt x="78552" y="350901"/>
                    <a:pt x="0" y="272349"/>
                    <a:pt x="0" y="175451"/>
                  </a:cubicBezTo>
                  <a:cubicBezTo>
                    <a:pt x="0" y="78552"/>
                    <a:pt x="78552" y="0"/>
                    <a:pt x="175450" y="0"/>
                  </a:cubicBezTo>
                  <a:cubicBezTo>
                    <a:pt x="272349" y="0"/>
                    <a:pt x="350901" y="78552"/>
                    <a:pt x="350901" y="175451"/>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3"/>
        <p:cNvGrpSpPr/>
        <p:nvPr/>
      </p:nvGrpSpPr>
      <p:grpSpPr>
        <a:xfrm>
          <a:off x="0" y="0"/>
          <a:ext cx="0" cy="0"/>
          <a:chOff x="0" y="0"/>
          <a:chExt cx="0" cy="0"/>
        </a:xfrm>
      </p:grpSpPr>
      <p:sp>
        <p:nvSpPr>
          <p:cNvPr id="144" name="Google Shape;144;p10"/>
          <p:cNvSpPr>
            <a:spLocks noGrp="1"/>
          </p:cNvSpPr>
          <p:nvPr>
            <p:ph type="pic" idx="2"/>
          </p:nvPr>
        </p:nvSpPr>
        <p:spPr>
          <a:xfrm>
            <a:off x="0" y="0"/>
            <a:ext cx="9144000" cy="5143500"/>
          </a:xfrm>
          <a:prstGeom prst="rect">
            <a:avLst/>
          </a:prstGeom>
          <a:noFill/>
          <a:ln>
            <a:noFill/>
          </a:ln>
        </p:spPr>
      </p:sp>
      <p:sp>
        <p:nvSpPr>
          <p:cNvPr id="145" name="Google Shape;145;p10"/>
          <p:cNvSpPr txBox="1">
            <a:spLocks noGrp="1"/>
          </p:cNvSpPr>
          <p:nvPr>
            <p:ph type="title"/>
          </p:nvPr>
        </p:nvSpPr>
        <p:spPr>
          <a:xfrm>
            <a:off x="902850" y="3930500"/>
            <a:ext cx="7338300" cy="673500"/>
          </a:xfrm>
          <a:prstGeom prst="rect">
            <a:avLst/>
          </a:prstGeom>
          <a:solidFill>
            <a:schemeClr val="accent6"/>
          </a:solidFill>
        </p:spPr>
        <p:txBody>
          <a:bodyPr spcFirstLastPara="1" wrap="square" lIns="91425" tIns="91425" rIns="91425" bIns="91425" anchor="t" anchorCtr="0">
            <a:noAutofit/>
          </a:bodyPr>
          <a:lstStyle>
            <a:lvl1pPr lvl="0" algn="ctr" rtl="0">
              <a:spcBef>
                <a:spcPts val="0"/>
              </a:spcBef>
              <a:spcAft>
                <a:spcPts val="0"/>
              </a:spcAft>
              <a:buSzPts val="3000"/>
              <a:buNone/>
              <a:defRPr b="0">
                <a:latin typeface="Raleway Black"/>
                <a:ea typeface="Raleway Black"/>
                <a:cs typeface="Raleway Black"/>
                <a:sym typeface="Raleway Black"/>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1pPr>
            <a:lvl2pPr lvl="1"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2pPr>
            <a:lvl3pPr lvl="2"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3pPr>
            <a:lvl4pPr lvl="3"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4pPr>
            <a:lvl5pPr lvl="4"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5pPr>
            <a:lvl6pPr lvl="5"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6pPr>
            <a:lvl7pPr lvl="6"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7pPr>
            <a:lvl8pPr lvl="7"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8pPr>
            <a:lvl9pPr lvl="8"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62"/>
        <p:cNvGrpSpPr/>
        <p:nvPr/>
      </p:nvGrpSpPr>
      <p:grpSpPr>
        <a:xfrm>
          <a:off x="0" y="0"/>
          <a:ext cx="0" cy="0"/>
          <a:chOff x="0" y="0"/>
          <a:chExt cx="0" cy="0"/>
        </a:xfrm>
      </p:grpSpPr>
      <p:sp>
        <p:nvSpPr>
          <p:cNvPr id="463" name="Google Shape;463;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64" name="Google Shape;464;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0.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5.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6.xml"/><Relationship Id="rId1" Type="http://schemas.openxmlformats.org/officeDocument/2006/relationships/slideLayout" Target="../slideLayouts/slideLayout16.xml"/><Relationship Id="rId4" Type="http://schemas.openxmlformats.org/officeDocument/2006/relationships/image" Target="../media/image6.jpeg"/></Relationships>
</file>

<file path=ppt/slides/_rels/slide4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7.xml"/><Relationship Id="rId1" Type="http://schemas.openxmlformats.org/officeDocument/2006/relationships/slideLayout" Target="../slideLayouts/slideLayout15.xml"/><Relationship Id="rId4" Type="http://schemas.openxmlformats.org/officeDocument/2006/relationships/image" Target="../media/image8.jpeg"/></Relationships>
</file>

<file path=ppt/slides/_rels/slide4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48.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hyperlink" Target="https://docs.google.com/spreadsheets/d/1Usoy9AADb9NArtZAomhE3VWeiKsSQufuLp6Iji_qZog/copy#gid=181671590" TargetMode="Externa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52.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hyperlink" Target="https://docs.google.com/spreadsheets/d/1Usoy9AADb9NArtZAomhE3VWeiKsSQufuLp6Iji_qZog/copy#gid=0" TargetMode="External"/></Relationships>
</file>

<file path=ppt/slides/_rels/slide5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3.xml"/><Relationship Id="rId1" Type="http://schemas.openxmlformats.org/officeDocument/2006/relationships/slideLayout" Target="../slideLayouts/slideLayout4.xml"/><Relationship Id="rId4" Type="http://schemas.openxmlformats.org/officeDocument/2006/relationships/image" Target="../media/image12.jpe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3.xml"/></Relationships>
</file>

<file path=ppt/slides/_rels/slide62.xml.rels><?xml version="1.0" encoding="UTF-8" standalone="yes"?>
<Relationships xmlns="http://schemas.openxmlformats.org/package/2006/relationships"><Relationship Id="rId3" Type="http://schemas.openxmlformats.org/officeDocument/2006/relationships/hyperlink" Target="https://www.freepik.com/free-vector/flat-national-doctor-s-day-illustration_27431020.htm/?utm_source=slidesgo_template&amp;utm_medium=referral-link&amp;utm_campaign=sg_resources&amp;utm_content=freepik/?utm_source=slidesgo_template&amp;utm_medium=referral-link&amp;utm_campaign=sg_resources&amp;utm_content=freepik" TargetMode="External"/><Relationship Id="rId2" Type="http://schemas.openxmlformats.org/officeDocument/2006/relationships/notesSlide" Target="../notesSlides/notesSlide62.xml"/><Relationship Id="rId1" Type="http://schemas.openxmlformats.org/officeDocument/2006/relationships/slideLayout" Target="../slideLayouts/slideLayout3.xml"/><Relationship Id="rId5" Type="http://schemas.openxmlformats.org/officeDocument/2006/relationships/hyperlink" Target="https://www.freepik.com/free-vector/flat-national-doctor-s-day-illustration-with-medic-running-with-pills_27431010.htm/?utm_source=slidesgo_template&amp;utm_medium=referral-link&amp;utm_campaign=sg_resources&amp;utm_content=freepik" TargetMode="External"/><Relationship Id="rId4" Type="http://schemas.openxmlformats.org/officeDocument/2006/relationships/hyperlink" Target="https://www.freepik.com/free-vector/flat-national-doctor-s-day-illustration-with-medic-syringe_27431008.htm/?utm_source=slidesgo_template&amp;utm_medium=referral-link&amp;utm_campaign=sg_resources&amp;utm_content=freepik"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3.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61.xml"/></Relationships>
</file>

<file path=ppt/slides/_rels/slide6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4.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61.xml"/></Relationships>
</file>

<file path=ppt/slides/_rels/slide65.xml.rels><?xml version="1.0" encoding="UTF-8" standalone="yes"?>
<Relationships xmlns="http://schemas.openxmlformats.org/package/2006/relationships"><Relationship Id="rId3" Type="http://schemas.openxmlformats.org/officeDocument/2006/relationships/hyperlink" Target="https://fonts.google.com/specimen/Raleway?query=raleway" TargetMode="External"/><Relationship Id="rId2" Type="http://schemas.openxmlformats.org/officeDocument/2006/relationships/notesSlide" Target="../notesSlides/notesSlide65.xml"/><Relationship Id="rId1" Type="http://schemas.openxmlformats.org/officeDocument/2006/relationships/slideLayout" Target="../slideLayouts/slideLayout27.xml"/><Relationship Id="rId4" Type="http://schemas.openxmlformats.org/officeDocument/2006/relationships/hyperlink" Target="https://fonts.google.com/specimen/Open+Sans?query=open" TargetMode="External"/></Relationships>
</file>

<file path=ppt/slides/_rels/slide6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66.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6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7.xml"/><Relationship Id="rId1" Type="http://schemas.openxmlformats.org/officeDocument/2006/relationships/slideLayout" Target="../slideLayouts/slideLayout2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6.xml"/></Relationships>
</file>

<file path=ppt/slides/_rels/slide7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3.xml"/><Relationship Id="rId1" Type="http://schemas.openxmlformats.org/officeDocument/2006/relationships/slideLayout" Target="../slideLayouts/slideLayout26.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30"/>
          <p:cNvSpPr txBox="1">
            <a:spLocks noGrp="1"/>
          </p:cNvSpPr>
          <p:nvPr>
            <p:ph type="subTitle" idx="1"/>
          </p:nvPr>
        </p:nvSpPr>
        <p:spPr>
          <a:xfrm>
            <a:off x="371956" y="3371350"/>
            <a:ext cx="4934948" cy="5109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Giovanni Borrelli - </a:t>
            </a:r>
            <a:r>
              <a:rPr lang="en" sz="1200"/>
              <a:t>Matricola 0522501807</a:t>
            </a:r>
            <a:endParaRPr sz="1200"/>
          </a:p>
        </p:txBody>
      </p:sp>
      <p:sp>
        <p:nvSpPr>
          <p:cNvPr id="473" name="Google Shape;473;p30"/>
          <p:cNvSpPr txBox="1">
            <a:spLocks noGrp="1"/>
          </p:cNvSpPr>
          <p:nvPr>
            <p:ph type="ctrTitle"/>
          </p:nvPr>
        </p:nvSpPr>
        <p:spPr>
          <a:xfrm>
            <a:off x="374331" y="1226106"/>
            <a:ext cx="5199495" cy="20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Anonymization e Text Summarization di dati medici</a:t>
            </a:r>
            <a:endParaRPr sz="4000"/>
          </a:p>
        </p:txBody>
      </p:sp>
      <p:sp>
        <p:nvSpPr>
          <p:cNvPr id="474" name="Google Shape;474;p30"/>
          <p:cNvSpPr/>
          <p:nvPr/>
        </p:nvSpPr>
        <p:spPr>
          <a:xfrm rot="-2700000">
            <a:off x="4988208" y="-3126068"/>
            <a:ext cx="6691636" cy="6691636"/>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476" name="Google Shape;476;p30"/>
          <p:cNvGrpSpPr/>
          <p:nvPr/>
        </p:nvGrpSpPr>
        <p:grpSpPr>
          <a:xfrm>
            <a:off x="5413553" y="558710"/>
            <a:ext cx="3727829" cy="4584794"/>
            <a:chOff x="4957528" y="558710"/>
            <a:chExt cx="3727829" cy="4584794"/>
          </a:xfrm>
        </p:grpSpPr>
        <p:sp>
          <p:nvSpPr>
            <p:cNvPr id="477" name="Google Shape;477;p30"/>
            <p:cNvSpPr/>
            <p:nvPr/>
          </p:nvSpPr>
          <p:spPr>
            <a:xfrm>
              <a:off x="6273455" y="4424009"/>
              <a:ext cx="366236" cy="719495"/>
            </a:xfrm>
            <a:custGeom>
              <a:avLst/>
              <a:gdLst/>
              <a:ahLst/>
              <a:cxnLst/>
              <a:rect l="l" t="t" r="r" b="b"/>
              <a:pathLst>
                <a:path w="488315" h="959327" extrusionOk="0">
                  <a:moveTo>
                    <a:pt x="480353" y="962508"/>
                  </a:moveTo>
                  <a:lnTo>
                    <a:pt x="492609" y="62992"/>
                  </a:lnTo>
                  <a:lnTo>
                    <a:pt x="20105" y="3181"/>
                  </a:lnTo>
                  <a:lnTo>
                    <a:pt x="4293" y="962508"/>
                  </a:lnTo>
                  <a:lnTo>
                    <a:pt x="480353" y="96250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78" name="Google Shape;478;p30"/>
            <p:cNvSpPr/>
            <p:nvPr/>
          </p:nvSpPr>
          <p:spPr>
            <a:xfrm>
              <a:off x="6222497" y="2375508"/>
              <a:ext cx="903160" cy="2132234"/>
            </a:xfrm>
            <a:custGeom>
              <a:avLst/>
              <a:gdLst/>
              <a:ahLst/>
              <a:cxnLst/>
              <a:rect l="l" t="t" r="r" b="b"/>
              <a:pathLst>
                <a:path w="1204214" h="2842979" extrusionOk="0">
                  <a:moveTo>
                    <a:pt x="4438" y="2801409"/>
                  </a:moveTo>
                  <a:lnTo>
                    <a:pt x="762056" y="2845268"/>
                  </a:lnTo>
                  <a:lnTo>
                    <a:pt x="1208652" y="66087"/>
                  </a:lnTo>
                  <a:lnTo>
                    <a:pt x="522788" y="2288"/>
                  </a:lnTo>
                  <a:lnTo>
                    <a:pt x="4438" y="2801409"/>
                  </a:ln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79" name="Google Shape;479;p30"/>
            <p:cNvSpPr/>
            <p:nvPr/>
          </p:nvSpPr>
          <p:spPr>
            <a:xfrm>
              <a:off x="6422000" y="558710"/>
              <a:ext cx="1501919" cy="1881035"/>
            </a:xfrm>
            <a:custGeom>
              <a:avLst/>
              <a:gdLst/>
              <a:ahLst/>
              <a:cxnLst/>
              <a:rect l="l" t="t" r="r" b="b"/>
              <a:pathLst>
                <a:path w="2002558" h="2508047" extrusionOk="0">
                  <a:moveTo>
                    <a:pt x="522293" y="70863"/>
                  </a:moveTo>
                  <a:cubicBezTo>
                    <a:pt x="522293" y="70863"/>
                    <a:pt x="821315" y="-114544"/>
                    <a:pt x="1138307" y="118710"/>
                  </a:cubicBezTo>
                  <a:cubicBezTo>
                    <a:pt x="1455299" y="351971"/>
                    <a:pt x="1473269" y="956054"/>
                    <a:pt x="1407483" y="1069694"/>
                  </a:cubicBezTo>
                  <a:cubicBezTo>
                    <a:pt x="1341698" y="1183333"/>
                    <a:pt x="1222064" y="1296973"/>
                    <a:pt x="1222064" y="1296973"/>
                  </a:cubicBezTo>
                  <a:cubicBezTo>
                    <a:pt x="1222064" y="1296973"/>
                    <a:pt x="1413453" y="1326875"/>
                    <a:pt x="1455299" y="1512289"/>
                  </a:cubicBezTo>
                  <a:cubicBezTo>
                    <a:pt x="1497209" y="1697703"/>
                    <a:pt x="1425391" y="1667794"/>
                    <a:pt x="1527117" y="1751532"/>
                  </a:cubicBezTo>
                  <a:cubicBezTo>
                    <a:pt x="1628781" y="1835263"/>
                    <a:pt x="1856048" y="1805354"/>
                    <a:pt x="1963744" y="2008713"/>
                  </a:cubicBezTo>
                  <a:cubicBezTo>
                    <a:pt x="2071377" y="2212066"/>
                    <a:pt x="1945774" y="2505138"/>
                    <a:pt x="1945774" y="2505138"/>
                  </a:cubicBezTo>
                  <a:cubicBezTo>
                    <a:pt x="1945774" y="2505138"/>
                    <a:pt x="683774" y="2517101"/>
                    <a:pt x="677804" y="2499156"/>
                  </a:cubicBezTo>
                  <a:cubicBezTo>
                    <a:pt x="671836" y="2481211"/>
                    <a:pt x="546232" y="1596026"/>
                    <a:pt x="546232" y="1596026"/>
                  </a:cubicBezTo>
                  <a:lnTo>
                    <a:pt x="169423" y="1392668"/>
                  </a:lnTo>
                  <a:cubicBezTo>
                    <a:pt x="169423" y="1392668"/>
                    <a:pt x="-21966" y="1189315"/>
                    <a:pt x="7942" y="716817"/>
                  </a:cubicBezTo>
                  <a:cubicBezTo>
                    <a:pt x="37851" y="244314"/>
                    <a:pt x="462476" y="23016"/>
                    <a:pt x="522293" y="70863"/>
                  </a:cubicBezTo>
                  <a:close/>
                </a:path>
              </a:pathLst>
            </a:custGeom>
            <a:solidFill>
              <a:srgbClr val="60304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0" name="Google Shape;480;p30"/>
            <p:cNvSpPr/>
            <p:nvPr/>
          </p:nvSpPr>
          <p:spPr>
            <a:xfrm>
              <a:off x="6694511" y="613885"/>
              <a:ext cx="696494" cy="597504"/>
            </a:xfrm>
            <a:custGeom>
              <a:avLst/>
              <a:gdLst/>
              <a:ahLst/>
              <a:cxnLst/>
              <a:rect l="l" t="t" r="r" b="b"/>
              <a:pathLst>
                <a:path w="928659" h="796672" extrusionOk="0">
                  <a:moveTo>
                    <a:pt x="926827" y="784790"/>
                  </a:moveTo>
                  <a:cubicBezTo>
                    <a:pt x="847960" y="785736"/>
                    <a:pt x="793732" y="715816"/>
                    <a:pt x="764013" y="650856"/>
                  </a:cubicBezTo>
                  <a:cubicBezTo>
                    <a:pt x="732581" y="582009"/>
                    <a:pt x="713784" y="504812"/>
                    <a:pt x="662921" y="446538"/>
                  </a:cubicBezTo>
                  <a:cubicBezTo>
                    <a:pt x="551669" y="318992"/>
                    <a:pt x="363392" y="382670"/>
                    <a:pt x="225215" y="314166"/>
                  </a:cubicBezTo>
                  <a:cubicBezTo>
                    <a:pt x="156635" y="280168"/>
                    <a:pt x="107042" y="223882"/>
                    <a:pt x="71228" y="157632"/>
                  </a:cubicBezTo>
                  <a:cubicBezTo>
                    <a:pt x="82784" y="131972"/>
                    <a:pt x="95993" y="107022"/>
                    <a:pt x="111106" y="83299"/>
                  </a:cubicBezTo>
                  <a:cubicBezTo>
                    <a:pt x="112883" y="80517"/>
                    <a:pt x="114789" y="77793"/>
                    <a:pt x="116630" y="75037"/>
                  </a:cubicBezTo>
                  <a:cubicBezTo>
                    <a:pt x="195878" y="68325"/>
                    <a:pt x="275507" y="70719"/>
                    <a:pt x="353041" y="90017"/>
                  </a:cubicBezTo>
                  <a:cubicBezTo>
                    <a:pt x="431654" y="109607"/>
                    <a:pt x="506711" y="144703"/>
                    <a:pt x="571798" y="193021"/>
                  </a:cubicBezTo>
                  <a:cubicBezTo>
                    <a:pt x="608247" y="220033"/>
                    <a:pt x="639553" y="252076"/>
                    <a:pt x="672129" y="283330"/>
                  </a:cubicBezTo>
                  <a:cubicBezTo>
                    <a:pt x="678415" y="289369"/>
                    <a:pt x="687432" y="279806"/>
                    <a:pt x="682796" y="273075"/>
                  </a:cubicBezTo>
                  <a:cubicBezTo>
                    <a:pt x="659175" y="238633"/>
                    <a:pt x="626980" y="209950"/>
                    <a:pt x="594023" y="184505"/>
                  </a:cubicBezTo>
                  <a:cubicBezTo>
                    <a:pt x="560813" y="158832"/>
                    <a:pt x="524935" y="136537"/>
                    <a:pt x="487280" y="117938"/>
                  </a:cubicBezTo>
                  <a:cubicBezTo>
                    <a:pt x="412921" y="81210"/>
                    <a:pt x="330625" y="58419"/>
                    <a:pt x="247757" y="53466"/>
                  </a:cubicBezTo>
                  <a:cubicBezTo>
                    <a:pt x="224898" y="52095"/>
                    <a:pt x="201974" y="51911"/>
                    <a:pt x="179114" y="53231"/>
                  </a:cubicBezTo>
                  <a:cubicBezTo>
                    <a:pt x="161081" y="54267"/>
                    <a:pt x="143808" y="56857"/>
                    <a:pt x="126409" y="60451"/>
                  </a:cubicBezTo>
                  <a:cubicBezTo>
                    <a:pt x="129902" y="55422"/>
                    <a:pt x="133457" y="50399"/>
                    <a:pt x="137077" y="45459"/>
                  </a:cubicBezTo>
                  <a:cubicBezTo>
                    <a:pt x="145713" y="33680"/>
                    <a:pt x="155746" y="22288"/>
                    <a:pt x="162794" y="9467"/>
                  </a:cubicBezTo>
                  <a:cubicBezTo>
                    <a:pt x="165969" y="3689"/>
                    <a:pt x="158095" y="-1836"/>
                    <a:pt x="153207" y="1739"/>
                  </a:cubicBezTo>
                  <a:cubicBezTo>
                    <a:pt x="140633" y="10966"/>
                    <a:pt x="130473" y="24491"/>
                    <a:pt x="120948" y="36747"/>
                  </a:cubicBezTo>
                  <a:cubicBezTo>
                    <a:pt x="111550" y="48818"/>
                    <a:pt x="102787" y="61321"/>
                    <a:pt x="94532" y="74187"/>
                  </a:cubicBezTo>
                  <a:cubicBezTo>
                    <a:pt x="77260" y="101060"/>
                    <a:pt x="61956" y="129197"/>
                    <a:pt x="49066" y="158426"/>
                  </a:cubicBezTo>
                  <a:cubicBezTo>
                    <a:pt x="24301" y="214592"/>
                    <a:pt x="3409" y="279342"/>
                    <a:pt x="4743" y="341325"/>
                  </a:cubicBezTo>
                  <a:cubicBezTo>
                    <a:pt x="4870" y="348996"/>
                    <a:pt x="15919" y="348475"/>
                    <a:pt x="17506" y="341738"/>
                  </a:cubicBezTo>
                  <a:cubicBezTo>
                    <a:pt x="24428" y="311943"/>
                    <a:pt x="29508" y="281781"/>
                    <a:pt x="37255" y="252152"/>
                  </a:cubicBezTo>
                  <a:cubicBezTo>
                    <a:pt x="44113" y="226250"/>
                    <a:pt x="52940" y="200971"/>
                    <a:pt x="63163" y="176244"/>
                  </a:cubicBezTo>
                  <a:cubicBezTo>
                    <a:pt x="87166" y="233368"/>
                    <a:pt x="133521" y="282359"/>
                    <a:pt x="184893" y="315099"/>
                  </a:cubicBezTo>
                  <a:cubicBezTo>
                    <a:pt x="215182" y="334391"/>
                    <a:pt x="248139" y="348558"/>
                    <a:pt x="282873" y="357460"/>
                  </a:cubicBezTo>
                  <a:cubicBezTo>
                    <a:pt x="325926" y="368484"/>
                    <a:pt x="370440" y="371538"/>
                    <a:pt x="414509" y="375164"/>
                  </a:cubicBezTo>
                  <a:cubicBezTo>
                    <a:pt x="491598" y="381489"/>
                    <a:pt x="576370" y="390690"/>
                    <a:pt x="634918" y="446932"/>
                  </a:cubicBezTo>
                  <a:cubicBezTo>
                    <a:pt x="692639" y="502342"/>
                    <a:pt x="710991" y="584829"/>
                    <a:pt x="744011" y="654901"/>
                  </a:cubicBezTo>
                  <a:cubicBezTo>
                    <a:pt x="762235" y="693668"/>
                    <a:pt x="785095" y="731114"/>
                    <a:pt x="818687" y="758501"/>
                  </a:cubicBezTo>
                  <a:cubicBezTo>
                    <a:pt x="849611" y="783749"/>
                    <a:pt x="887584" y="799630"/>
                    <a:pt x="927970" y="796995"/>
                  </a:cubicBezTo>
                  <a:cubicBezTo>
                    <a:pt x="935971" y="796481"/>
                    <a:pt x="934574" y="784695"/>
                    <a:pt x="926827" y="784790"/>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1" name="Google Shape;481;p30"/>
            <p:cNvSpPr/>
            <p:nvPr/>
          </p:nvSpPr>
          <p:spPr>
            <a:xfrm>
              <a:off x="7198249" y="743371"/>
              <a:ext cx="128740" cy="177619"/>
            </a:xfrm>
            <a:custGeom>
              <a:avLst/>
              <a:gdLst/>
              <a:ahLst/>
              <a:cxnLst/>
              <a:rect l="l" t="t" r="r" b="b"/>
              <a:pathLst>
                <a:path w="171654" h="236825" extrusionOk="0">
                  <a:moveTo>
                    <a:pt x="113463" y="101923"/>
                  </a:moveTo>
                  <a:cubicBezTo>
                    <a:pt x="86285" y="63830"/>
                    <a:pt x="53392" y="25774"/>
                    <a:pt x="13070" y="1250"/>
                  </a:cubicBezTo>
                  <a:cubicBezTo>
                    <a:pt x="8116" y="-1785"/>
                    <a:pt x="2275" y="5822"/>
                    <a:pt x="6021" y="10083"/>
                  </a:cubicBezTo>
                  <a:cubicBezTo>
                    <a:pt x="36247" y="44995"/>
                    <a:pt x="68823" y="77139"/>
                    <a:pt x="95620" y="115055"/>
                  </a:cubicBezTo>
                  <a:cubicBezTo>
                    <a:pt x="122416" y="152952"/>
                    <a:pt x="140451" y="195167"/>
                    <a:pt x="164327" y="234689"/>
                  </a:cubicBezTo>
                  <a:cubicBezTo>
                    <a:pt x="167692" y="240252"/>
                    <a:pt x="177535" y="236435"/>
                    <a:pt x="176391" y="230066"/>
                  </a:cubicBezTo>
                  <a:cubicBezTo>
                    <a:pt x="167628" y="183565"/>
                    <a:pt x="140515" y="139928"/>
                    <a:pt x="113463" y="101923"/>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2" name="Google Shape;482;p30"/>
            <p:cNvSpPr/>
            <p:nvPr/>
          </p:nvSpPr>
          <p:spPr>
            <a:xfrm>
              <a:off x="6514483" y="718499"/>
              <a:ext cx="221002" cy="155839"/>
            </a:xfrm>
            <a:custGeom>
              <a:avLst/>
              <a:gdLst/>
              <a:ahLst/>
              <a:cxnLst/>
              <a:rect l="l" t="t" r="r" b="b"/>
              <a:pathLst>
                <a:path w="294669" h="207785" extrusionOk="0">
                  <a:moveTo>
                    <a:pt x="294414" y="874"/>
                  </a:moveTo>
                  <a:cubicBezTo>
                    <a:pt x="265521" y="-1520"/>
                    <a:pt x="233580" y="8996"/>
                    <a:pt x="206910" y="19003"/>
                  </a:cubicBezTo>
                  <a:cubicBezTo>
                    <a:pt x="177954" y="29875"/>
                    <a:pt x="150204" y="44854"/>
                    <a:pt x="124614" y="62298"/>
                  </a:cubicBezTo>
                  <a:cubicBezTo>
                    <a:pt x="99468" y="79506"/>
                    <a:pt x="76290" y="99769"/>
                    <a:pt x="55843" y="122426"/>
                  </a:cubicBezTo>
                  <a:cubicBezTo>
                    <a:pt x="35714" y="144714"/>
                    <a:pt x="15712" y="170864"/>
                    <a:pt x="4853" y="199121"/>
                  </a:cubicBezTo>
                  <a:cubicBezTo>
                    <a:pt x="2313" y="205725"/>
                    <a:pt x="11203" y="211936"/>
                    <a:pt x="15839" y="205801"/>
                  </a:cubicBezTo>
                  <a:cubicBezTo>
                    <a:pt x="33682" y="182040"/>
                    <a:pt x="49748" y="157637"/>
                    <a:pt x="70131" y="135786"/>
                  </a:cubicBezTo>
                  <a:cubicBezTo>
                    <a:pt x="89816" y="114711"/>
                    <a:pt x="111787" y="95876"/>
                    <a:pt x="135473" y="79468"/>
                  </a:cubicBezTo>
                  <a:cubicBezTo>
                    <a:pt x="159222" y="63028"/>
                    <a:pt x="184622" y="49585"/>
                    <a:pt x="211291" y="38682"/>
                  </a:cubicBezTo>
                  <a:cubicBezTo>
                    <a:pt x="225008" y="33094"/>
                    <a:pt x="239041" y="28198"/>
                    <a:pt x="253202" y="23937"/>
                  </a:cubicBezTo>
                  <a:cubicBezTo>
                    <a:pt x="267172" y="19734"/>
                    <a:pt x="281967" y="17168"/>
                    <a:pt x="295556" y="11885"/>
                  </a:cubicBezTo>
                  <a:cubicBezTo>
                    <a:pt x="300573" y="9929"/>
                    <a:pt x="300255" y="1363"/>
                    <a:pt x="294414" y="874"/>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3" name="Google Shape;483;p30"/>
            <p:cNvSpPr/>
            <p:nvPr/>
          </p:nvSpPr>
          <p:spPr>
            <a:xfrm>
              <a:off x="7260980" y="1583137"/>
              <a:ext cx="613157" cy="594622"/>
            </a:xfrm>
            <a:custGeom>
              <a:avLst/>
              <a:gdLst/>
              <a:ahLst/>
              <a:cxnLst/>
              <a:rect l="l" t="t" r="r" b="b"/>
              <a:pathLst>
                <a:path w="817543" h="792829" extrusionOk="0">
                  <a:moveTo>
                    <a:pt x="822061" y="783615"/>
                  </a:moveTo>
                  <a:cubicBezTo>
                    <a:pt x="796788" y="711333"/>
                    <a:pt x="736653" y="660990"/>
                    <a:pt x="670169" y="626853"/>
                  </a:cubicBezTo>
                  <a:cubicBezTo>
                    <a:pt x="590477" y="585921"/>
                    <a:pt x="501513" y="568884"/>
                    <a:pt x="418137" y="537578"/>
                  </a:cubicBezTo>
                  <a:cubicBezTo>
                    <a:pt x="344858" y="510083"/>
                    <a:pt x="271897" y="469176"/>
                    <a:pt x="230240" y="400463"/>
                  </a:cubicBezTo>
                  <a:cubicBezTo>
                    <a:pt x="186870" y="328949"/>
                    <a:pt x="184711" y="242455"/>
                    <a:pt x="160073" y="164376"/>
                  </a:cubicBezTo>
                  <a:cubicBezTo>
                    <a:pt x="137150" y="91795"/>
                    <a:pt x="91238" y="17894"/>
                    <a:pt x="11673" y="1396"/>
                  </a:cubicBezTo>
                  <a:cubicBezTo>
                    <a:pt x="4117" y="-166"/>
                    <a:pt x="2402" y="11271"/>
                    <a:pt x="9705" y="13080"/>
                  </a:cubicBezTo>
                  <a:cubicBezTo>
                    <a:pt x="79047" y="30245"/>
                    <a:pt x="119813" y="101161"/>
                    <a:pt x="140134" y="164446"/>
                  </a:cubicBezTo>
                  <a:cubicBezTo>
                    <a:pt x="164454" y="240106"/>
                    <a:pt x="167502" y="322332"/>
                    <a:pt x="204269" y="393966"/>
                  </a:cubicBezTo>
                  <a:cubicBezTo>
                    <a:pt x="284152" y="549751"/>
                    <a:pt x="474652" y="567309"/>
                    <a:pt x="619940" y="626726"/>
                  </a:cubicBezTo>
                  <a:cubicBezTo>
                    <a:pt x="697093" y="658279"/>
                    <a:pt x="773547" y="709975"/>
                    <a:pt x="807392" y="789248"/>
                  </a:cubicBezTo>
                  <a:cubicBezTo>
                    <a:pt x="811329" y="798544"/>
                    <a:pt x="825427" y="793191"/>
                    <a:pt x="822061" y="783615"/>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4" name="Google Shape;484;p30"/>
            <p:cNvSpPr/>
            <p:nvPr/>
          </p:nvSpPr>
          <p:spPr>
            <a:xfrm>
              <a:off x="7456383" y="1741894"/>
              <a:ext cx="61646" cy="145450"/>
            </a:xfrm>
            <a:custGeom>
              <a:avLst/>
              <a:gdLst/>
              <a:ahLst/>
              <a:cxnLst/>
              <a:rect l="l" t="t" r="r" b="b"/>
              <a:pathLst>
                <a:path w="82194" h="193933" extrusionOk="0">
                  <a:moveTo>
                    <a:pt x="86427" y="186095"/>
                  </a:moveTo>
                  <a:cubicBezTo>
                    <a:pt x="79315" y="172309"/>
                    <a:pt x="69028" y="159914"/>
                    <a:pt x="60899" y="146624"/>
                  </a:cubicBezTo>
                  <a:cubicBezTo>
                    <a:pt x="52263" y="132400"/>
                    <a:pt x="44898" y="117401"/>
                    <a:pt x="38992" y="101818"/>
                  </a:cubicBezTo>
                  <a:cubicBezTo>
                    <a:pt x="27245" y="70652"/>
                    <a:pt x="23054" y="38890"/>
                    <a:pt x="18418" y="6124"/>
                  </a:cubicBezTo>
                  <a:cubicBezTo>
                    <a:pt x="17593" y="-125"/>
                    <a:pt x="8512" y="-607"/>
                    <a:pt x="7306" y="5768"/>
                  </a:cubicBezTo>
                  <a:cubicBezTo>
                    <a:pt x="1083" y="39391"/>
                    <a:pt x="8068" y="75866"/>
                    <a:pt x="19624" y="107641"/>
                  </a:cubicBezTo>
                  <a:cubicBezTo>
                    <a:pt x="25467" y="123541"/>
                    <a:pt x="32769" y="138966"/>
                    <a:pt x="41532" y="153450"/>
                  </a:cubicBezTo>
                  <a:cubicBezTo>
                    <a:pt x="50232" y="167788"/>
                    <a:pt x="61471" y="184565"/>
                    <a:pt x="75568" y="193995"/>
                  </a:cubicBezTo>
                  <a:cubicBezTo>
                    <a:pt x="80649" y="197373"/>
                    <a:pt x="89856" y="192845"/>
                    <a:pt x="86427" y="186095"/>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5" name="Google Shape;485;p30"/>
            <p:cNvSpPr/>
            <p:nvPr/>
          </p:nvSpPr>
          <p:spPr>
            <a:xfrm>
              <a:off x="6621737" y="1620403"/>
              <a:ext cx="668417" cy="952810"/>
            </a:xfrm>
            <a:custGeom>
              <a:avLst/>
              <a:gdLst/>
              <a:ahLst/>
              <a:cxnLst/>
              <a:rect l="l" t="t" r="r" b="b"/>
              <a:pathLst>
                <a:path w="891223" h="1270413" extrusionOk="0">
                  <a:moveTo>
                    <a:pt x="895848" y="1394"/>
                  </a:moveTo>
                  <a:lnTo>
                    <a:pt x="891657" y="445221"/>
                  </a:lnTo>
                  <a:lnTo>
                    <a:pt x="889816" y="635404"/>
                  </a:lnTo>
                  <a:lnTo>
                    <a:pt x="662549" y="1107876"/>
                  </a:lnTo>
                  <a:cubicBezTo>
                    <a:pt x="213985" y="1496617"/>
                    <a:pt x="4625" y="1071967"/>
                    <a:pt x="4625" y="1071967"/>
                  </a:cubicBezTo>
                  <a:lnTo>
                    <a:pt x="112257" y="790871"/>
                  </a:lnTo>
                  <a:lnTo>
                    <a:pt x="123370" y="649844"/>
                  </a:lnTo>
                  <a:lnTo>
                    <a:pt x="166105" y="109033"/>
                  </a:lnTo>
                  <a:lnTo>
                    <a:pt x="895848" y="1394"/>
                  </a:ln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6" name="Google Shape;486;p30"/>
            <p:cNvSpPr/>
            <p:nvPr/>
          </p:nvSpPr>
          <p:spPr>
            <a:xfrm>
              <a:off x="6710796" y="1620404"/>
              <a:ext cx="579359" cy="565481"/>
            </a:xfrm>
            <a:custGeom>
              <a:avLst/>
              <a:gdLst/>
              <a:ahLst/>
              <a:cxnLst/>
              <a:rect l="l" t="t" r="r" b="b"/>
              <a:pathLst>
                <a:path w="772478" h="753975" extrusionOk="0">
                  <a:moveTo>
                    <a:pt x="777133" y="1265"/>
                  </a:moveTo>
                  <a:lnTo>
                    <a:pt x="772942" y="445093"/>
                  </a:lnTo>
                  <a:cubicBezTo>
                    <a:pt x="639719" y="571197"/>
                    <a:pt x="422231" y="747258"/>
                    <a:pt x="238843" y="754916"/>
                  </a:cubicBezTo>
                  <a:cubicBezTo>
                    <a:pt x="123464" y="759729"/>
                    <a:pt x="50629" y="710402"/>
                    <a:pt x="4655" y="649715"/>
                  </a:cubicBezTo>
                  <a:lnTo>
                    <a:pt x="47390" y="108904"/>
                  </a:lnTo>
                  <a:lnTo>
                    <a:pt x="777133" y="1265"/>
                  </a:ln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7" name="Google Shape;487;p30"/>
            <p:cNvSpPr/>
            <p:nvPr/>
          </p:nvSpPr>
          <p:spPr>
            <a:xfrm>
              <a:off x="6482937" y="871285"/>
              <a:ext cx="1008476" cy="1162205"/>
            </a:xfrm>
            <a:custGeom>
              <a:avLst/>
              <a:gdLst/>
              <a:ahLst/>
              <a:cxnLst/>
              <a:rect l="l" t="t" r="r" b="b"/>
              <a:pathLst>
                <a:path w="1344635" h="1549606" extrusionOk="0">
                  <a:moveTo>
                    <a:pt x="297345" y="966"/>
                  </a:moveTo>
                  <a:cubicBezTo>
                    <a:pt x="297345" y="966"/>
                    <a:pt x="387071" y="183382"/>
                    <a:pt x="509690" y="222257"/>
                  </a:cubicBezTo>
                  <a:cubicBezTo>
                    <a:pt x="632308" y="261138"/>
                    <a:pt x="769850" y="198337"/>
                    <a:pt x="832651" y="225254"/>
                  </a:cubicBezTo>
                  <a:cubicBezTo>
                    <a:pt x="895453" y="252166"/>
                    <a:pt x="919393" y="440570"/>
                    <a:pt x="994131" y="515335"/>
                  </a:cubicBezTo>
                  <a:cubicBezTo>
                    <a:pt x="1068935" y="590094"/>
                    <a:pt x="1116750" y="631959"/>
                    <a:pt x="1116750" y="631959"/>
                  </a:cubicBezTo>
                  <a:cubicBezTo>
                    <a:pt x="1116750" y="631959"/>
                    <a:pt x="1203492" y="497390"/>
                    <a:pt x="1314172" y="587103"/>
                  </a:cubicBezTo>
                  <a:cubicBezTo>
                    <a:pt x="1424789" y="676816"/>
                    <a:pt x="1251370" y="942970"/>
                    <a:pt x="1107797" y="925031"/>
                  </a:cubicBezTo>
                  <a:cubicBezTo>
                    <a:pt x="1107797" y="925031"/>
                    <a:pt x="1068935" y="1218103"/>
                    <a:pt x="988163" y="1292868"/>
                  </a:cubicBezTo>
                  <a:cubicBezTo>
                    <a:pt x="907454" y="1367627"/>
                    <a:pt x="608369" y="1562013"/>
                    <a:pt x="482766" y="1550043"/>
                  </a:cubicBezTo>
                  <a:cubicBezTo>
                    <a:pt x="357163" y="1538086"/>
                    <a:pt x="176378" y="1341268"/>
                    <a:pt x="150851" y="1274923"/>
                  </a:cubicBezTo>
                  <a:cubicBezTo>
                    <a:pt x="46140" y="1002781"/>
                    <a:pt x="25248" y="772517"/>
                    <a:pt x="7278" y="566173"/>
                  </a:cubicBezTo>
                  <a:cubicBezTo>
                    <a:pt x="-10630" y="359824"/>
                    <a:pt x="67094" y="195346"/>
                    <a:pt x="111989" y="135535"/>
                  </a:cubicBezTo>
                  <a:cubicBezTo>
                    <a:pt x="156820" y="75724"/>
                    <a:pt x="297345" y="966"/>
                    <a:pt x="297345" y="966"/>
                  </a:cubicBez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8" name="Google Shape;488;p30"/>
            <p:cNvSpPr/>
            <p:nvPr/>
          </p:nvSpPr>
          <p:spPr>
            <a:xfrm>
              <a:off x="6594210" y="1858162"/>
              <a:ext cx="2091147" cy="3285341"/>
            </a:xfrm>
            <a:custGeom>
              <a:avLst/>
              <a:gdLst/>
              <a:ahLst/>
              <a:cxnLst/>
              <a:rect l="l" t="t" r="r" b="b"/>
              <a:pathLst>
                <a:path w="2788196" h="4380455" extrusionOk="0">
                  <a:moveTo>
                    <a:pt x="1728471" y="2388749"/>
                  </a:moveTo>
                  <a:cubicBezTo>
                    <a:pt x="1728471" y="2388749"/>
                    <a:pt x="1955738" y="2729661"/>
                    <a:pt x="1961643" y="2789485"/>
                  </a:cubicBezTo>
                  <a:cubicBezTo>
                    <a:pt x="1967676" y="2849302"/>
                    <a:pt x="1644714" y="3076581"/>
                    <a:pt x="1644714" y="3076581"/>
                  </a:cubicBezTo>
                  <a:cubicBezTo>
                    <a:pt x="1632714" y="2921038"/>
                    <a:pt x="1728471" y="2388749"/>
                    <a:pt x="1728471" y="2388749"/>
                  </a:cubicBezTo>
                  <a:close/>
                  <a:moveTo>
                    <a:pt x="1866393" y="4382784"/>
                  </a:moveTo>
                  <a:cubicBezTo>
                    <a:pt x="1807974" y="4154691"/>
                    <a:pt x="1758380" y="3973716"/>
                    <a:pt x="1758380" y="3973716"/>
                  </a:cubicBezTo>
                  <a:cubicBezTo>
                    <a:pt x="1758380" y="3973716"/>
                    <a:pt x="2781112" y="3238043"/>
                    <a:pt x="2793050" y="3016764"/>
                  </a:cubicBezTo>
                  <a:cubicBezTo>
                    <a:pt x="2805052" y="2795479"/>
                    <a:pt x="2338453" y="1467636"/>
                    <a:pt x="2003553" y="893519"/>
                  </a:cubicBezTo>
                  <a:cubicBezTo>
                    <a:pt x="1744092" y="448669"/>
                    <a:pt x="1348170" y="308989"/>
                    <a:pt x="1183006" y="268583"/>
                  </a:cubicBezTo>
                  <a:cubicBezTo>
                    <a:pt x="1161035" y="263218"/>
                    <a:pt x="1143191" y="259592"/>
                    <a:pt x="1130238" y="257223"/>
                  </a:cubicBezTo>
                  <a:cubicBezTo>
                    <a:pt x="1124459" y="256195"/>
                    <a:pt x="1119633" y="255407"/>
                    <a:pt x="1115887" y="254855"/>
                  </a:cubicBezTo>
                  <a:lnTo>
                    <a:pt x="1115823" y="254855"/>
                  </a:lnTo>
                  <a:cubicBezTo>
                    <a:pt x="1109664" y="253909"/>
                    <a:pt x="1106425" y="253515"/>
                    <a:pt x="1106425" y="253515"/>
                  </a:cubicBezTo>
                  <a:cubicBezTo>
                    <a:pt x="1105282" y="248384"/>
                    <a:pt x="1103821" y="243336"/>
                    <a:pt x="1102170" y="238205"/>
                  </a:cubicBezTo>
                  <a:cubicBezTo>
                    <a:pt x="1065087" y="117853"/>
                    <a:pt x="933006" y="2328"/>
                    <a:pt x="933006" y="2328"/>
                  </a:cubicBezTo>
                  <a:lnTo>
                    <a:pt x="926974" y="319326"/>
                  </a:lnTo>
                  <a:cubicBezTo>
                    <a:pt x="926974" y="319326"/>
                    <a:pt x="705676" y="582439"/>
                    <a:pt x="574040" y="833702"/>
                  </a:cubicBezTo>
                  <a:cubicBezTo>
                    <a:pt x="474218" y="1024291"/>
                    <a:pt x="233236" y="1727904"/>
                    <a:pt x="109728" y="2419444"/>
                  </a:cubicBezTo>
                  <a:lnTo>
                    <a:pt x="109728" y="2419521"/>
                  </a:lnTo>
                  <a:cubicBezTo>
                    <a:pt x="106616" y="2436177"/>
                    <a:pt x="103823" y="2452827"/>
                    <a:pt x="100965" y="2469476"/>
                  </a:cubicBezTo>
                  <a:cubicBezTo>
                    <a:pt x="66294" y="2672448"/>
                    <a:pt x="42418" y="2873209"/>
                    <a:pt x="35750" y="3058592"/>
                  </a:cubicBezTo>
                  <a:cubicBezTo>
                    <a:pt x="21844" y="3445732"/>
                    <a:pt x="11811" y="3952126"/>
                    <a:pt x="5080" y="4382784"/>
                  </a:cubicBezTo>
                  <a:lnTo>
                    <a:pt x="1866393" y="4382784"/>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9" name="Google Shape;489;p30"/>
            <p:cNvSpPr/>
            <p:nvPr/>
          </p:nvSpPr>
          <p:spPr>
            <a:xfrm>
              <a:off x="5664512" y="2010681"/>
              <a:ext cx="1046951" cy="3132822"/>
            </a:xfrm>
            <a:custGeom>
              <a:avLst/>
              <a:gdLst/>
              <a:ahLst/>
              <a:cxnLst/>
              <a:rect l="l" t="t" r="r" b="b"/>
              <a:pathLst>
                <a:path w="1395934" h="4177096" extrusionOk="0">
                  <a:moveTo>
                    <a:pt x="449008" y="3447390"/>
                  </a:moveTo>
                  <a:lnTo>
                    <a:pt x="410337" y="4179475"/>
                  </a:lnTo>
                  <a:lnTo>
                    <a:pt x="826262" y="4179475"/>
                  </a:lnTo>
                  <a:cubicBezTo>
                    <a:pt x="848424" y="3584099"/>
                    <a:pt x="888493" y="2810459"/>
                    <a:pt x="957390" y="2305074"/>
                  </a:cubicBezTo>
                  <a:cubicBezTo>
                    <a:pt x="959930" y="2286526"/>
                    <a:pt x="962533" y="2267991"/>
                    <a:pt x="965200" y="2249284"/>
                  </a:cubicBezTo>
                  <a:cubicBezTo>
                    <a:pt x="969581" y="2218746"/>
                    <a:pt x="974154" y="2188044"/>
                    <a:pt x="978853" y="2157183"/>
                  </a:cubicBezTo>
                  <a:cubicBezTo>
                    <a:pt x="1114553" y="1269700"/>
                    <a:pt x="1388047" y="277486"/>
                    <a:pt x="1388047" y="277486"/>
                  </a:cubicBezTo>
                  <a:lnTo>
                    <a:pt x="1400049" y="2378"/>
                  </a:lnTo>
                  <a:cubicBezTo>
                    <a:pt x="1325309" y="7751"/>
                    <a:pt x="1169607" y="222635"/>
                    <a:pt x="1136968" y="268799"/>
                  </a:cubicBezTo>
                  <a:cubicBezTo>
                    <a:pt x="1132968" y="274406"/>
                    <a:pt x="1130872" y="277486"/>
                    <a:pt x="1130872" y="277486"/>
                  </a:cubicBezTo>
                  <a:cubicBezTo>
                    <a:pt x="1130872" y="277486"/>
                    <a:pt x="1124078" y="279925"/>
                    <a:pt x="1111695" y="284820"/>
                  </a:cubicBezTo>
                  <a:cubicBezTo>
                    <a:pt x="1087374" y="294529"/>
                    <a:pt x="1041782" y="314100"/>
                    <a:pt x="984694" y="344479"/>
                  </a:cubicBezTo>
                  <a:cubicBezTo>
                    <a:pt x="957072" y="359084"/>
                    <a:pt x="926782" y="376286"/>
                    <a:pt x="894843" y="396174"/>
                  </a:cubicBezTo>
                  <a:cubicBezTo>
                    <a:pt x="767398" y="475562"/>
                    <a:pt x="614934" y="597095"/>
                    <a:pt x="508825" y="767948"/>
                  </a:cubicBezTo>
                  <a:cubicBezTo>
                    <a:pt x="293560" y="1114861"/>
                    <a:pt x="-113157" y="2322994"/>
                    <a:pt x="36385" y="2939008"/>
                  </a:cubicBezTo>
                  <a:cubicBezTo>
                    <a:pt x="185928" y="3555111"/>
                    <a:pt x="449008" y="3447390"/>
                    <a:pt x="449008" y="344739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0" name="Google Shape;490;p30"/>
            <p:cNvSpPr/>
            <p:nvPr/>
          </p:nvSpPr>
          <p:spPr>
            <a:xfrm>
              <a:off x="7332845" y="1372766"/>
              <a:ext cx="98226" cy="120352"/>
            </a:xfrm>
            <a:custGeom>
              <a:avLst/>
              <a:gdLst/>
              <a:ahLst/>
              <a:cxnLst/>
              <a:rect l="l" t="t" r="r" b="b"/>
              <a:pathLst>
                <a:path w="130968" h="160470" extrusionOk="0">
                  <a:moveTo>
                    <a:pt x="96452" y="43424"/>
                  </a:moveTo>
                  <a:cubicBezTo>
                    <a:pt x="108517" y="32743"/>
                    <a:pt x="121852" y="23282"/>
                    <a:pt x="133536" y="12233"/>
                  </a:cubicBezTo>
                  <a:cubicBezTo>
                    <a:pt x="138743" y="7324"/>
                    <a:pt x="134616" y="-683"/>
                    <a:pt x="127504" y="1247"/>
                  </a:cubicBezTo>
                  <a:cubicBezTo>
                    <a:pt x="111311" y="5635"/>
                    <a:pt x="95563" y="16195"/>
                    <a:pt x="82736" y="26787"/>
                  </a:cubicBezTo>
                  <a:cubicBezTo>
                    <a:pt x="69655" y="37652"/>
                    <a:pt x="57717" y="50295"/>
                    <a:pt x="47176" y="63662"/>
                  </a:cubicBezTo>
                  <a:cubicBezTo>
                    <a:pt x="36635" y="77066"/>
                    <a:pt x="27491" y="91608"/>
                    <a:pt x="19808" y="106854"/>
                  </a:cubicBezTo>
                  <a:cubicBezTo>
                    <a:pt x="16124" y="114252"/>
                    <a:pt x="12949" y="121910"/>
                    <a:pt x="10283" y="129765"/>
                  </a:cubicBezTo>
                  <a:cubicBezTo>
                    <a:pt x="7743" y="137341"/>
                    <a:pt x="3678" y="147602"/>
                    <a:pt x="5266" y="155641"/>
                  </a:cubicBezTo>
                  <a:cubicBezTo>
                    <a:pt x="6346" y="161458"/>
                    <a:pt x="12822" y="163382"/>
                    <a:pt x="16886" y="159108"/>
                  </a:cubicBezTo>
                  <a:cubicBezTo>
                    <a:pt x="22157" y="153673"/>
                    <a:pt x="24760" y="144396"/>
                    <a:pt x="27872" y="137576"/>
                  </a:cubicBezTo>
                  <a:cubicBezTo>
                    <a:pt x="30984" y="130743"/>
                    <a:pt x="34349" y="124006"/>
                    <a:pt x="37842" y="117351"/>
                  </a:cubicBezTo>
                  <a:cubicBezTo>
                    <a:pt x="39683" y="113858"/>
                    <a:pt x="41588" y="110417"/>
                    <a:pt x="43557" y="107026"/>
                  </a:cubicBezTo>
                  <a:cubicBezTo>
                    <a:pt x="45144" y="106632"/>
                    <a:pt x="46668" y="105921"/>
                    <a:pt x="48446" y="104987"/>
                  </a:cubicBezTo>
                  <a:cubicBezTo>
                    <a:pt x="51748" y="103267"/>
                    <a:pt x="54923" y="101451"/>
                    <a:pt x="58161" y="99723"/>
                  </a:cubicBezTo>
                  <a:cubicBezTo>
                    <a:pt x="65210" y="96008"/>
                    <a:pt x="72259" y="92452"/>
                    <a:pt x="79561" y="89385"/>
                  </a:cubicBezTo>
                  <a:cubicBezTo>
                    <a:pt x="86673" y="86414"/>
                    <a:pt x="93975" y="83874"/>
                    <a:pt x="101278" y="81410"/>
                  </a:cubicBezTo>
                  <a:cubicBezTo>
                    <a:pt x="108644" y="78927"/>
                    <a:pt x="116709" y="77651"/>
                    <a:pt x="123821" y="74552"/>
                  </a:cubicBezTo>
                  <a:cubicBezTo>
                    <a:pt x="129599" y="72031"/>
                    <a:pt x="129218" y="62874"/>
                    <a:pt x="122487" y="61884"/>
                  </a:cubicBezTo>
                  <a:cubicBezTo>
                    <a:pt x="114867" y="60766"/>
                    <a:pt x="106739" y="62328"/>
                    <a:pt x="99246" y="63846"/>
                  </a:cubicBezTo>
                  <a:cubicBezTo>
                    <a:pt x="91372" y="65440"/>
                    <a:pt x="83625" y="67706"/>
                    <a:pt x="76196" y="70761"/>
                  </a:cubicBezTo>
                  <a:cubicBezTo>
                    <a:pt x="72576" y="72259"/>
                    <a:pt x="68957" y="73879"/>
                    <a:pt x="65464" y="75644"/>
                  </a:cubicBezTo>
                  <a:cubicBezTo>
                    <a:pt x="74862" y="64005"/>
                    <a:pt x="85212" y="53330"/>
                    <a:pt x="96452" y="43424"/>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1" name="Google Shape;491;p30"/>
            <p:cNvSpPr/>
            <p:nvPr/>
          </p:nvSpPr>
          <p:spPr>
            <a:xfrm>
              <a:off x="6818112" y="4452417"/>
              <a:ext cx="965438" cy="487655"/>
            </a:xfrm>
            <a:custGeom>
              <a:avLst/>
              <a:gdLst/>
              <a:ahLst/>
              <a:cxnLst/>
              <a:rect l="l" t="t" r="r" b="b"/>
              <a:pathLst>
                <a:path w="1287250" h="650207" extrusionOk="0">
                  <a:moveTo>
                    <a:pt x="889388" y="3123"/>
                  </a:moveTo>
                  <a:cubicBezTo>
                    <a:pt x="889388" y="3123"/>
                    <a:pt x="508578" y="168597"/>
                    <a:pt x="468700" y="202487"/>
                  </a:cubicBezTo>
                  <a:cubicBezTo>
                    <a:pt x="428822" y="236384"/>
                    <a:pt x="28137" y="581290"/>
                    <a:pt x="6165" y="621168"/>
                  </a:cubicBezTo>
                  <a:cubicBezTo>
                    <a:pt x="-15742" y="661047"/>
                    <a:pt x="241433" y="700925"/>
                    <a:pt x="442792" y="495565"/>
                  </a:cubicBezTo>
                  <a:cubicBezTo>
                    <a:pt x="442792" y="495565"/>
                    <a:pt x="987051" y="533412"/>
                    <a:pt x="1292105" y="485596"/>
                  </a:cubicBezTo>
                  <a:lnTo>
                    <a:pt x="889388" y="3123"/>
                  </a:ln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2" name="Google Shape;492;p30"/>
            <p:cNvSpPr/>
            <p:nvPr/>
          </p:nvSpPr>
          <p:spPr>
            <a:xfrm>
              <a:off x="4957528" y="2710445"/>
              <a:ext cx="1538622" cy="1682159"/>
            </a:xfrm>
            <a:custGeom>
              <a:avLst/>
              <a:gdLst/>
              <a:ahLst/>
              <a:cxnLst/>
              <a:rect l="l" t="t" r="r" b="b"/>
              <a:pathLst>
                <a:path w="2051496" h="2242878" extrusionOk="0">
                  <a:moveTo>
                    <a:pt x="3808" y="2361"/>
                  </a:moveTo>
                  <a:lnTo>
                    <a:pt x="470343" y="211702"/>
                  </a:lnTo>
                  <a:lnTo>
                    <a:pt x="2055305" y="2245240"/>
                  </a:lnTo>
                  <a:lnTo>
                    <a:pt x="1600708" y="2131607"/>
                  </a:lnTo>
                  <a:lnTo>
                    <a:pt x="3808" y="236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3" name="Google Shape;493;p30"/>
            <p:cNvSpPr/>
            <p:nvPr/>
          </p:nvSpPr>
          <p:spPr>
            <a:xfrm>
              <a:off x="6017722" y="2748082"/>
              <a:ext cx="142096" cy="1092870"/>
            </a:xfrm>
            <a:custGeom>
              <a:avLst/>
              <a:gdLst/>
              <a:ahLst/>
              <a:cxnLst/>
              <a:rect l="l" t="t" r="r" b="b"/>
              <a:pathLst>
                <a:path w="189462" h="1457160" extrusionOk="0">
                  <a:moveTo>
                    <a:pt x="183546" y="5317"/>
                  </a:moveTo>
                  <a:cubicBezTo>
                    <a:pt x="108235" y="181574"/>
                    <a:pt x="61499" y="371242"/>
                    <a:pt x="33306" y="560466"/>
                  </a:cubicBezTo>
                  <a:cubicBezTo>
                    <a:pt x="5175" y="749372"/>
                    <a:pt x="-3842" y="941923"/>
                    <a:pt x="11398" y="1132411"/>
                  </a:cubicBezTo>
                  <a:cubicBezTo>
                    <a:pt x="19970" y="1240500"/>
                    <a:pt x="33051" y="1348222"/>
                    <a:pt x="55531" y="1454388"/>
                  </a:cubicBezTo>
                  <a:cubicBezTo>
                    <a:pt x="57055" y="1461570"/>
                    <a:pt x="68357" y="1460757"/>
                    <a:pt x="67151" y="1453251"/>
                  </a:cubicBezTo>
                  <a:cubicBezTo>
                    <a:pt x="51720" y="1359398"/>
                    <a:pt x="39465" y="1265120"/>
                    <a:pt x="32734" y="1170225"/>
                  </a:cubicBezTo>
                  <a:cubicBezTo>
                    <a:pt x="26003" y="1075388"/>
                    <a:pt x="25177" y="979890"/>
                    <a:pt x="27781" y="884875"/>
                  </a:cubicBezTo>
                  <a:cubicBezTo>
                    <a:pt x="32988" y="694438"/>
                    <a:pt x="58959" y="504840"/>
                    <a:pt x="103092" y="319572"/>
                  </a:cubicBezTo>
                  <a:cubicBezTo>
                    <a:pt x="128111" y="214682"/>
                    <a:pt x="159480" y="111965"/>
                    <a:pt x="193198" y="9603"/>
                  </a:cubicBezTo>
                  <a:cubicBezTo>
                    <a:pt x="195294" y="3291"/>
                    <a:pt x="186277" y="-1053"/>
                    <a:pt x="183546" y="5317"/>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4" name="Google Shape;494;p30"/>
            <p:cNvSpPr/>
            <p:nvPr/>
          </p:nvSpPr>
          <p:spPr>
            <a:xfrm>
              <a:off x="6250684" y="2208078"/>
              <a:ext cx="280891" cy="1487781"/>
            </a:xfrm>
            <a:custGeom>
              <a:avLst/>
              <a:gdLst/>
              <a:ahLst/>
              <a:cxnLst/>
              <a:rect l="l" t="t" r="r" b="b"/>
              <a:pathLst>
                <a:path w="374521" h="1983708" extrusionOk="0">
                  <a:moveTo>
                    <a:pt x="41533" y="803586"/>
                  </a:moveTo>
                  <a:cubicBezTo>
                    <a:pt x="28325" y="828764"/>
                    <a:pt x="23817" y="855987"/>
                    <a:pt x="26293" y="884238"/>
                  </a:cubicBezTo>
                  <a:cubicBezTo>
                    <a:pt x="28770" y="914146"/>
                    <a:pt x="37406" y="942950"/>
                    <a:pt x="45534" y="971677"/>
                  </a:cubicBezTo>
                  <a:cubicBezTo>
                    <a:pt x="53662" y="1000322"/>
                    <a:pt x="61472" y="1029126"/>
                    <a:pt x="68966" y="1057936"/>
                  </a:cubicBezTo>
                  <a:cubicBezTo>
                    <a:pt x="98874" y="1172909"/>
                    <a:pt x="124020" y="1289076"/>
                    <a:pt x="144086" y="1406113"/>
                  </a:cubicBezTo>
                  <a:cubicBezTo>
                    <a:pt x="171899" y="1567498"/>
                    <a:pt x="189869" y="1730217"/>
                    <a:pt x="197426" y="1893571"/>
                  </a:cubicBezTo>
                  <a:cubicBezTo>
                    <a:pt x="192727" y="1924432"/>
                    <a:pt x="188155" y="1955134"/>
                    <a:pt x="183773" y="1985672"/>
                  </a:cubicBezTo>
                  <a:cubicBezTo>
                    <a:pt x="180027" y="1895000"/>
                    <a:pt x="173550" y="1804322"/>
                    <a:pt x="164596" y="1714120"/>
                  </a:cubicBezTo>
                  <a:cubicBezTo>
                    <a:pt x="140403" y="1471055"/>
                    <a:pt x="95890" y="1230211"/>
                    <a:pt x="30167" y="994963"/>
                  </a:cubicBezTo>
                  <a:cubicBezTo>
                    <a:pt x="14863" y="940346"/>
                    <a:pt x="-6155" y="881552"/>
                    <a:pt x="10165" y="824649"/>
                  </a:cubicBezTo>
                  <a:cubicBezTo>
                    <a:pt x="24960" y="773202"/>
                    <a:pt x="66044" y="734136"/>
                    <a:pt x="102176" y="696811"/>
                  </a:cubicBezTo>
                  <a:cubicBezTo>
                    <a:pt x="177614" y="618839"/>
                    <a:pt x="258068" y="546081"/>
                    <a:pt x="342524" y="478053"/>
                  </a:cubicBezTo>
                  <a:cubicBezTo>
                    <a:pt x="265244" y="467087"/>
                    <a:pt x="188028" y="456038"/>
                    <a:pt x="110812" y="444754"/>
                  </a:cubicBezTo>
                  <a:cubicBezTo>
                    <a:pt x="103446" y="443649"/>
                    <a:pt x="99954" y="435839"/>
                    <a:pt x="102493" y="429368"/>
                  </a:cubicBezTo>
                  <a:cubicBezTo>
                    <a:pt x="115638" y="395275"/>
                    <a:pt x="129735" y="361575"/>
                    <a:pt x="144975" y="328428"/>
                  </a:cubicBezTo>
                  <a:cubicBezTo>
                    <a:pt x="171455" y="270586"/>
                    <a:pt x="201172" y="214242"/>
                    <a:pt x="234129" y="159867"/>
                  </a:cubicBezTo>
                  <a:cubicBezTo>
                    <a:pt x="250321" y="133191"/>
                    <a:pt x="267149" y="106991"/>
                    <a:pt x="284739" y="81267"/>
                  </a:cubicBezTo>
                  <a:cubicBezTo>
                    <a:pt x="298899" y="60509"/>
                    <a:pt x="314583" y="40862"/>
                    <a:pt x="330268" y="21208"/>
                  </a:cubicBezTo>
                  <a:cubicBezTo>
                    <a:pt x="334586" y="15767"/>
                    <a:pt x="338967" y="10401"/>
                    <a:pt x="343286" y="4952"/>
                  </a:cubicBezTo>
                  <a:cubicBezTo>
                    <a:pt x="346968" y="292"/>
                    <a:pt x="352620" y="1638"/>
                    <a:pt x="355541" y="5187"/>
                  </a:cubicBezTo>
                  <a:cubicBezTo>
                    <a:pt x="357573" y="7715"/>
                    <a:pt x="358208" y="11423"/>
                    <a:pt x="355668" y="14820"/>
                  </a:cubicBezTo>
                  <a:cubicBezTo>
                    <a:pt x="331729" y="47332"/>
                    <a:pt x="309821" y="81343"/>
                    <a:pt x="287787" y="115119"/>
                  </a:cubicBezTo>
                  <a:cubicBezTo>
                    <a:pt x="265625" y="149129"/>
                    <a:pt x="244543" y="183934"/>
                    <a:pt x="224731" y="219367"/>
                  </a:cubicBezTo>
                  <a:cubicBezTo>
                    <a:pt x="187838" y="285654"/>
                    <a:pt x="155516" y="354317"/>
                    <a:pt x="127893" y="424948"/>
                  </a:cubicBezTo>
                  <a:cubicBezTo>
                    <a:pt x="208666" y="436626"/>
                    <a:pt x="289374" y="448539"/>
                    <a:pt x="370019" y="460457"/>
                  </a:cubicBezTo>
                  <a:cubicBezTo>
                    <a:pt x="379354" y="461873"/>
                    <a:pt x="381703" y="474110"/>
                    <a:pt x="374718" y="479634"/>
                  </a:cubicBezTo>
                  <a:cubicBezTo>
                    <a:pt x="273181" y="558946"/>
                    <a:pt x="177487" y="646303"/>
                    <a:pt x="89729" y="740613"/>
                  </a:cubicBezTo>
                  <a:cubicBezTo>
                    <a:pt x="71823" y="759866"/>
                    <a:pt x="53916" y="780072"/>
                    <a:pt x="41533" y="803586"/>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5" name="Google Shape;495;p30"/>
            <p:cNvSpPr/>
            <p:nvPr/>
          </p:nvSpPr>
          <p:spPr>
            <a:xfrm>
              <a:off x="6666124" y="2033079"/>
              <a:ext cx="778268" cy="1675445"/>
            </a:xfrm>
            <a:custGeom>
              <a:avLst/>
              <a:gdLst/>
              <a:ahLst/>
              <a:cxnLst/>
              <a:rect l="l" t="t" r="r" b="b"/>
              <a:pathLst>
                <a:path w="1037691" h="2233926" extrusionOk="0">
                  <a:moveTo>
                    <a:pt x="1018787" y="713542"/>
                  </a:moveTo>
                  <a:cubicBezTo>
                    <a:pt x="1018215" y="718120"/>
                    <a:pt x="1013644" y="722699"/>
                    <a:pt x="1009008" y="722781"/>
                  </a:cubicBezTo>
                  <a:cubicBezTo>
                    <a:pt x="847020" y="725619"/>
                    <a:pt x="685158" y="728147"/>
                    <a:pt x="523296" y="730751"/>
                  </a:cubicBezTo>
                  <a:cubicBezTo>
                    <a:pt x="657091" y="858830"/>
                    <a:pt x="790886" y="987068"/>
                    <a:pt x="924934" y="1114913"/>
                  </a:cubicBezTo>
                  <a:cubicBezTo>
                    <a:pt x="929062" y="1118856"/>
                    <a:pt x="931348" y="1126432"/>
                    <a:pt x="926776" y="1131093"/>
                  </a:cubicBezTo>
                  <a:cubicBezTo>
                    <a:pt x="831272" y="1226661"/>
                    <a:pt x="738053" y="1324355"/>
                    <a:pt x="647439" y="1424501"/>
                  </a:cubicBezTo>
                  <a:cubicBezTo>
                    <a:pt x="486847" y="1601984"/>
                    <a:pt x="334574" y="1786966"/>
                    <a:pt x="190620" y="1978177"/>
                  </a:cubicBezTo>
                  <a:cubicBezTo>
                    <a:pt x="126929" y="2062854"/>
                    <a:pt x="64889" y="2148719"/>
                    <a:pt x="4691" y="2235835"/>
                  </a:cubicBezTo>
                  <a:cubicBezTo>
                    <a:pt x="7549" y="2219185"/>
                    <a:pt x="10343" y="2202536"/>
                    <a:pt x="13454" y="2185880"/>
                  </a:cubicBezTo>
                  <a:lnTo>
                    <a:pt x="13454" y="2185803"/>
                  </a:lnTo>
                  <a:cubicBezTo>
                    <a:pt x="141471" y="2001298"/>
                    <a:pt x="277107" y="1822240"/>
                    <a:pt x="420871" y="1649647"/>
                  </a:cubicBezTo>
                  <a:cubicBezTo>
                    <a:pt x="572827" y="1467192"/>
                    <a:pt x="733101" y="1291602"/>
                    <a:pt x="901312" y="1124146"/>
                  </a:cubicBezTo>
                  <a:cubicBezTo>
                    <a:pt x="764089" y="992117"/>
                    <a:pt x="626484" y="860487"/>
                    <a:pt x="488943" y="728700"/>
                  </a:cubicBezTo>
                  <a:cubicBezTo>
                    <a:pt x="482529" y="722622"/>
                    <a:pt x="484117" y="708963"/>
                    <a:pt x="494848" y="708811"/>
                  </a:cubicBezTo>
                  <a:cubicBezTo>
                    <a:pt x="662615" y="706125"/>
                    <a:pt x="830383" y="703287"/>
                    <a:pt x="998086" y="700918"/>
                  </a:cubicBezTo>
                  <a:cubicBezTo>
                    <a:pt x="1004373" y="652703"/>
                    <a:pt x="1009579" y="604246"/>
                    <a:pt x="1013390" y="555795"/>
                  </a:cubicBezTo>
                  <a:cubicBezTo>
                    <a:pt x="1027551" y="373734"/>
                    <a:pt x="1022661" y="190251"/>
                    <a:pt x="1004944" y="8666"/>
                  </a:cubicBezTo>
                  <a:cubicBezTo>
                    <a:pt x="1004817" y="7009"/>
                    <a:pt x="1005198" y="5592"/>
                    <a:pt x="1005897" y="4564"/>
                  </a:cubicBezTo>
                  <a:cubicBezTo>
                    <a:pt x="1008754" y="379"/>
                    <a:pt x="1016628" y="1008"/>
                    <a:pt x="1017581" y="7402"/>
                  </a:cubicBezTo>
                  <a:cubicBezTo>
                    <a:pt x="1018279" y="11981"/>
                    <a:pt x="1018915" y="16635"/>
                    <a:pt x="1019549" y="21214"/>
                  </a:cubicBezTo>
                  <a:lnTo>
                    <a:pt x="1019613" y="21214"/>
                  </a:lnTo>
                  <a:cubicBezTo>
                    <a:pt x="1026344" y="68642"/>
                    <a:pt x="1031868" y="116229"/>
                    <a:pt x="1035424" y="164051"/>
                  </a:cubicBezTo>
                  <a:cubicBezTo>
                    <a:pt x="1048886" y="347134"/>
                    <a:pt x="1042536" y="531564"/>
                    <a:pt x="1018787" y="713542"/>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6" name="Google Shape;496;p30"/>
            <p:cNvSpPr/>
            <p:nvPr/>
          </p:nvSpPr>
          <p:spPr>
            <a:xfrm>
              <a:off x="7721654" y="3103942"/>
              <a:ext cx="156607" cy="546381"/>
            </a:xfrm>
            <a:custGeom>
              <a:avLst/>
              <a:gdLst/>
              <a:ahLst/>
              <a:cxnLst/>
              <a:rect l="l" t="t" r="r" b="b"/>
              <a:pathLst>
                <a:path w="208809" h="728508" extrusionOk="0">
                  <a:moveTo>
                    <a:pt x="213636" y="723168"/>
                  </a:moveTo>
                  <a:cubicBezTo>
                    <a:pt x="183346" y="631360"/>
                    <a:pt x="147659" y="541438"/>
                    <a:pt x="119211" y="448994"/>
                  </a:cubicBezTo>
                  <a:cubicBezTo>
                    <a:pt x="90700" y="356341"/>
                    <a:pt x="67395" y="262323"/>
                    <a:pt x="48091" y="167353"/>
                  </a:cubicBezTo>
                  <a:cubicBezTo>
                    <a:pt x="42757" y="141368"/>
                    <a:pt x="37740" y="115346"/>
                    <a:pt x="32851" y="89292"/>
                  </a:cubicBezTo>
                  <a:cubicBezTo>
                    <a:pt x="27771" y="61993"/>
                    <a:pt x="21294" y="34860"/>
                    <a:pt x="17166" y="7421"/>
                  </a:cubicBezTo>
                  <a:cubicBezTo>
                    <a:pt x="16024" y="-154"/>
                    <a:pt x="4403" y="887"/>
                    <a:pt x="5228" y="8583"/>
                  </a:cubicBezTo>
                  <a:cubicBezTo>
                    <a:pt x="8023" y="33037"/>
                    <a:pt x="9356" y="57580"/>
                    <a:pt x="12467" y="82027"/>
                  </a:cubicBezTo>
                  <a:cubicBezTo>
                    <a:pt x="15515" y="106405"/>
                    <a:pt x="19389" y="130751"/>
                    <a:pt x="23643" y="154957"/>
                  </a:cubicBezTo>
                  <a:cubicBezTo>
                    <a:pt x="31899" y="202043"/>
                    <a:pt x="41931" y="248791"/>
                    <a:pt x="52980" y="295292"/>
                  </a:cubicBezTo>
                  <a:cubicBezTo>
                    <a:pt x="75523" y="389926"/>
                    <a:pt x="103526" y="483252"/>
                    <a:pt x="136356" y="574819"/>
                  </a:cubicBezTo>
                  <a:cubicBezTo>
                    <a:pt x="155088" y="626979"/>
                    <a:pt x="176615" y="678414"/>
                    <a:pt x="202777" y="727328"/>
                  </a:cubicBezTo>
                  <a:cubicBezTo>
                    <a:pt x="206206" y="733747"/>
                    <a:pt x="215985" y="730452"/>
                    <a:pt x="213636" y="723168"/>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7" name="Google Shape;497;p30"/>
            <p:cNvSpPr/>
            <p:nvPr/>
          </p:nvSpPr>
          <p:spPr>
            <a:xfrm>
              <a:off x="7475407" y="4156615"/>
              <a:ext cx="337604" cy="288360"/>
            </a:xfrm>
            <a:custGeom>
              <a:avLst/>
              <a:gdLst/>
              <a:ahLst/>
              <a:cxnLst/>
              <a:rect l="l" t="t" r="r" b="b"/>
              <a:pathLst>
                <a:path w="450138" h="384480" extrusionOk="0">
                  <a:moveTo>
                    <a:pt x="444516" y="3994"/>
                  </a:moveTo>
                  <a:cubicBezTo>
                    <a:pt x="380000" y="41758"/>
                    <a:pt x="321643" y="91078"/>
                    <a:pt x="264049" y="138386"/>
                  </a:cubicBezTo>
                  <a:cubicBezTo>
                    <a:pt x="206010" y="186011"/>
                    <a:pt x="149558" y="235439"/>
                    <a:pt x="94694" y="286633"/>
                  </a:cubicBezTo>
                  <a:cubicBezTo>
                    <a:pt x="79772" y="300533"/>
                    <a:pt x="64913" y="314529"/>
                    <a:pt x="50498" y="328956"/>
                  </a:cubicBezTo>
                  <a:cubicBezTo>
                    <a:pt x="34940" y="344520"/>
                    <a:pt x="21034" y="361150"/>
                    <a:pt x="6429" y="377457"/>
                  </a:cubicBezTo>
                  <a:cubicBezTo>
                    <a:pt x="1984" y="382429"/>
                    <a:pt x="9540" y="390544"/>
                    <a:pt x="14684" y="386011"/>
                  </a:cubicBezTo>
                  <a:cubicBezTo>
                    <a:pt x="28717" y="373603"/>
                    <a:pt x="43513" y="362008"/>
                    <a:pt x="57356" y="349250"/>
                  </a:cubicBezTo>
                  <a:cubicBezTo>
                    <a:pt x="70818" y="336874"/>
                    <a:pt x="84153" y="324371"/>
                    <a:pt x="97488" y="311919"/>
                  </a:cubicBezTo>
                  <a:cubicBezTo>
                    <a:pt x="124729" y="286576"/>
                    <a:pt x="152288" y="261576"/>
                    <a:pt x="180228" y="237021"/>
                  </a:cubicBezTo>
                  <a:cubicBezTo>
                    <a:pt x="236172" y="187897"/>
                    <a:pt x="293513" y="140399"/>
                    <a:pt x="352251" y="94742"/>
                  </a:cubicBezTo>
                  <a:cubicBezTo>
                    <a:pt x="386032" y="68542"/>
                    <a:pt x="420513" y="43218"/>
                    <a:pt x="452580" y="14961"/>
                  </a:cubicBezTo>
                  <a:cubicBezTo>
                    <a:pt x="459248" y="9119"/>
                    <a:pt x="452073" y="-432"/>
                    <a:pt x="444516" y="3994"/>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8" name="Google Shape;498;p30"/>
            <p:cNvSpPr/>
            <p:nvPr/>
          </p:nvSpPr>
          <p:spPr>
            <a:xfrm>
              <a:off x="8063582" y="3764309"/>
              <a:ext cx="252437" cy="188346"/>
            </a:xfrm>
            <a:custGeom>
              <a:avLst/>
              <a:gdLst/>
              <a:ahLst/>
              <a:cxnLst/>
              <a:rect l="l" t="t" r="r" b="b"/>
              <a:pathLst>
                <a:path w="336583" h="251128" extrusionOk="0">
                  <a:moveTo>
                    <a:pt x="332094" y="3273"/>
                  </a:moveTo>
                  <a:cubicBezTo>
                    <a:pt x="301805" y="15922"/>
                    <a:pt x="273992" y="37379"/>
                    <a:pt x="247131" y="55927"/>
                  </a:cubicBezTo>
                  <a:cubicBezTo>
                    <a:pt x="218747" y="75485"/>
                    <a:pt x="190617" y="95399"/>
                    <a:pt x="162867" y="115795"/>
                  </a:cubicBezTo>
                  <a:cubicBezTo>
                    <a:pt x="135689" y="135823"/>
                    <a:pt x="108638" y="156225"/>
                    <a:pt x="82158" y="177193"/>
                  </a:cubicBezTo>
                  <a:cubicBezTo>
                    <a:pt x="56123" y="197767"/>
                    <a:pt x="27294" y="218493"/>
                    <a:pt x="6530" y="244649"/>
                  </a:cubicBezTo>
                  <a:cubicBezTo>
                    <a:pt x="3355" y="248605"/>
                    <a:pt x="7673" y="255711"/>
                    <a:pt x="12753" y="253152"/>
                  </a:cubicBezTo>
                  <a:cubicBezTo>
                    <a:pt x="41963" y="238286"/>
                    <a:pt x="67743" y="215852"/>
                    <a:pt x="93715" y="196103"/>
                  </a:cubicBezTo>
                  <a:cubicBezTo>
                    <a:pt x="120703" y="175644"/>
                    <a:pt x="147690" y="155323"/>
                    <a:pt x="174995" y="135359"/>
                  </a:cubicBezTo>
                  <a:cubicBezTo>
                    <a:pt x="202300" y="115408"/>
                    <a:pt x="229732" y="95653"/>
                    <a:pt x="257482" y="76336"/>
                  </a:cubicBezTo>
                  <a:cubicBezTo>
                    <a:pt x="270880" y="67046"/>
                    <a:pt x="284279" y="57806"/>
                    <a:pt x="297614" y="48478"/>
                  </a:cubicBezTo>
                  <a:cubicBezTo>
                    <a:pt x="311774" y="38534"/>
                    <a:pt x="326887" y="28692"/>
                    <a:pt x="339397" y="16665"/>
                  </a:cubicBezTo>
                  <a:cubicBezTo>
                    <a:pt x="345176" y="11140"/>
                    <a:pt x="340857" y="-397"/>
                    <a:pt x="332094" y="3273"/>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9" name="Google Shape;499;p30"/>
            <p:cNvSpPr/>
            <p:nvPr/>
          </p:nvSpPr>
          <p:spPr>
            <a:xfrm>
              <a:off x="7781888" y="4808562"/>
              <a:ext cx="141652" cy="334941"/>
            </a:xfrm>
            <a:custGeom>
              <a:avLst/>
              <a:gdLst/>
              <a:ahLst/>
              <a:cxnLst/>
              <a:rect l="l" t="t" r="r" b="b"/>
              <a:pathLst>
                <a:path w="188870" h="446588" extrusionOk="0">
                  <a:moveTo>
                    <a:pt x="71762" y="51181"/>
                  </a:moveTo>
                  <a:cubicBezTo>
                    <a:pt x="87891" y="59817"/>
                    <a:pt x="104147" y="68262"/>
                    <a:pt x="120340" y="76708"/>
                  </a:cubicBezTo>
                  <a:cubicBezTo>
                    <a:pt x="127452" y="201104"/>
                    <a:pt x="134627" y="325501"/>
                    <a:pt x="141739" y="449898"/>
                  </a:cubicBezTo>
                  <a:lnTo>
                    <a:pt x="162822" y="449898"/>
                  </a:lnTo>
                  <a:cubicBezTo>
                    <a:pt x="157107" y="350012"/>
                    <a:pt x="151391" y="250127"/>
                    <a:pt x="145613" y="150241"/>
                  </a:cubicBezTo>
                  <a:cubicBezTo>
                    <a:pt x="144407" y="129286"/>
                    <a:pt x="143200" y="108331"/>
                    <a:pt x="141994" y="87376"/>
                  </a:cubicBezTo>
                  <a:cubicBezTo>
                    <a:pt x="144787" y="87693"/>
                    <a:pt x="147772" y="86931"/>
                    <a:pt x="149868" y="85344"/>
                  </a:cubicBezTo>
                  <a:cubicBezTo>
                    <a:pt x="164346" y="74358"/>
                    <a:pt x="180411" y="62928"/>
                    <a:pt x="192476" y="49276"/>
                  </a:cubicBezTo>
                  <a:cubicBezTo>
                    <a:pt x="197175" y="44005"/>
                    <a:pt x="190761" y="35306"/>
                    <a:pt x="184284" y="38100"/>
                  </a:cubicBezTo>
                  <a:cubicBezTo>
                    <a:pt x="169616" y="44513"/>
                    <a:pt x="155709" y="54419"/>
                    <a:pt x="142374" y="63817"/>
                  </a:cubicBezTo>
                  <a:cubicBezTo>
                    <a:pt x="122118" y="53657"/>
                    <a:pt x="101798" y="43561"/>
                    <a:pt x="81414" y="33655"/>
                  </a:cubicBezTo>
                  <a:cubicBezTo>
                    <a:pt x="59380" y="22860"/>
                    <a:pt x="37028" y="11557"/>
                    <a:pt x="13787" y="3619"/>
                  </a:cubicBezTo>
                  <a:cubicBezTo>
                    <a:pt x="7818" y="1651"/>
                    <a:pt x="1721" y="9525"/>
                    <a:pt x="7627" y="13716"/>
                  </a:cubicBezTo>
                  <a:cubicBezTo>
                    <a:pt x="27757" y="28003"/>
                    <a:pt x="50046" y="39497"/>
                    <a:pt x="71762" y="51181"/>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0" name="Google Shape;500;p30"/>
            <p:cNvSpPr/>
            <p:nvPr/>
          </p:nvSpPr>
          <p:spPr>
            <a:xfrm>
              <a:off x="7065413" y="4881936"/>
              <a:ext cx="20101" cy="261567"/>
            </a:xfrm>
            <a:custGeom>
              <a:avLst/>
              <a:gdLst/>
              <a:ahLst/>
              <a:cxnLst/>
              <a:rect l="l" t="t" r="r" b="b"/>
              <a:pathLst>
                <a:path w="26802" h="348756" extrusionOk="0">
                  <a:moveTo>
                    <a:pt x="27374" y="352090"/>
                  </a:moveTo>
                  <a:cubicBezTo>
                    <a:pt x="29660" y="262872"/>
                    <a:pt x="31629" y="173655"/>
                    <a:pt x="31501" y="84437"/>
                  </a:cubicBezTo>
                  <a:cubicBezTo>
                    <a:pt x="31438" y="59545"/>
                    <a:pt x="31374" y="34780"/>
                    <a:pt x="30676" y="9951"/>
                  </a:cubicBezTo>
                  <a:cubicBezTo>
                    <a:pt x="30422" y="1506"/>
                    <a:pt x="16388" y="934"/>
                    <a:pt x="15817" y="9444"/>
                  </a:cubicBezTo>
                  <a:cubicBezTo>
                    <a:pt x="8260" y="114155"/>
                    <a:pt x="7625" y="219502"/>
                    <a:pt x="5276" y="324404"/>
                  </a:cubicBezTo>
                  <a:cubicBezTo>
                    <a:pt x="5085" y="333611"/>
                    <a:pt x="4895" y="342883"/>
                    <a:pt x="4705" y="352090"/>
                  </a:cubicBezTo>
                  <a:lnTo>
                    <a:pt x="27374" y="352090"/>
                  </a:ln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1" name="Google Shape;501;p30"/>
            <p:cNvSpPr/>
            <p:nvPr/>
          </p:nvSpPr>
          <p:spPr>
            <a:xfrm>
              <a:off x="5835229" y="4274480"/>
              <a:ext cx="294589" cy="334415"/>
            </a:xfrm>
            <a:custGeom>
              <a:avLst/>
              <a:gdLst/>
              <a:ahLst/>
              <a:cxnLst/>
              <a:rect l="l" t="t" r="r" b="b"/>
              <a:pathLst>
                <a:path w="392785" h="445887" extrusionOk="0">
                  <a:moveTo>
                    <a:pt x="4016" y="34856"/>
                  </a:moveTo>
                  <a:cubicBezTo>
                    <a:pt x="4016" y="34856"/>
                    <a:pt x="-2016" y="397701"/>
                    <a:pt x="137557" y="445555"/>
                  </a:cubicBezTo>
                  <a:cubicBezTo>
                    <a:pt x="277130" y="493402"/>
                    <a:pt x="396764" y="2953"/>
                    <a:pt x="396764" y="2953"/>
                  </a:cubicBezTo>
                  <a:lnTo>
                    <a:pt x="4016" y="34856"/>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2" name="Google Shape;502;p30"/>
            <p:cNvSpPr/>
            <p:nvPr/>
          </p:nvSpPr>
          <p:spPr>
            <a:xfrm>
              <a:off x="5763192" y="3553572"/>
              <a:ext cx="628308" cy="766444"/>
            </a:xfrm>
            <a:custGeom>
              <a:avLst/>
              <a:gdLst/>
              <a:ahLst/>
              <a:cxnLst/>
              <a:rect l="l" t="t" r="r" b="b"/>
              <a:pathLst>
                <a:path w="837744" h="1021925" extrusionOk="0">
                  <a:moveTo>
                    <a:pt x="88126" y="547153"/>
                  </a:moveTo>
                  <a:lnTo>
                    <a:pt x="100128" y="995731"/>
                  </a:lnTo>
                  <a:cubicBezTo>
                    <a:pt x="100128" y="995731"/>
                    <a:pt x="349302" y="1095413"/>
                    <a:pt x="626416" y="923957"/>
                  </a:cubicBezTo>
                  <a:cubicBezTo>
                    <a:pt x="718619" y="866921"/>
                    <a:pt x="839776" y="646836"/>
                    <a:pt x="841745" y="596995"/>
                  </a:cubicBezTo>
                  <a:cubicBezTo>
                    <a:pt x="843713" y="547153"/>
                    <a:pt x="771959" y="527221"/>
                    <a:pt x="771959" y="527221"/>
                  </a:cubicBezTo>
                  <a:cubicBezTo>
                    <a:pt x="771959" y="527221"/>
                    <a:pt x="775959" y="437502"/>
                    <a:pt x="704204" y="393636"/>
                  </a:cubicBezTo>
                  <a:cubicBezTo>
                    <a:pt x="694235" y="387661"/>
                    <a:pt x="674296" y="315886"/>
                    <a:pt x="586538" y="309904"/>
                  </a:cubicBezTo>
                  <a:cubicBezTo>
                    <a:pt x="586538" y="309904"/>
                    <a:pt x="538722" y="226173"/>
                    <a:pt x="492876" y="228168"/>
                  </a:cubicBezTo>
                  <a:cubicBezTo>
                    <a:pt x="446965" y="230155"/>
                    <a:pt x="289485" y="377691"/>
                    <a:pt x="269546" y="383673"/>
                  </a:cubicBezTo>
                  <a:cubicBezTo>
                    <a:pt x="249607" y="389654"/>
                    <a:pt x="74157" y="-9088"/>
                    <a:pt x="18340" y="2882"/>
                  </a:cubicBezTo>
                  <a:cubicBezTo>
                    <a:pt x="-37477" y="14839"/>
                    <a:pt x="88126" y="459435"/>
                    <a:pt x="88126" y="547153"/>
                  </a:cubicBez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3" name="Google Shape;503;p30"/>
            <p:cNvSpPr/>
            <p:nvPr/>
          </p:nvSpPr>
          <p:spPr>
            <a:xfrm>
              <a:off x="6088244" y="3780983"/>
              <a:ext cx="110917" cy="138317"/>
            </a:xfrm>
            <a:custGeom>
              <a:avLst/>
              <a:gdLst/>
              <a:ahLst/>
              <a:cxnLst/>
              <a:rect l="l" t="t" r="r" b="b"/>
              <a:pathLst>
                <a:path w="147889" h="184422" extrusionOk="0">
                  <a:moveTo>
                    <a:pt x="141496" y="3928"/>
                  </a:moveTo>
                  <a:cubicBezTo>
                    <a:pt x="113619" y="27873"/>
                    <a:pt x="91966" y="59077"/>
                    <a:pt x="69233" y="87779"/>
                  </a:cubicBezTo>
                  <a:cubicBezTo>
                    <a:pt x="57993" y="102016"/>
                    <a:pt x="46690" y="116272"/>
                    <a:pt x="35641" y="130661"/>
                  </a:cubicBezTo>
                  <a:cubicBezTo>
                    <a:pt x="24339" y="145317"/>
                    <a:pt x="12274" y="160785"/>
                    <a:pt x="4653" y="177759"/>
                  </a:cubicBezTo>
                  <a:cubicBezTo>
                    <a:pt x="1987" y="183620"/>
                    <a:pt x="9288" y="189716"/>
                    <a:pt x="14496" y="185677"/>
                  </a:cubicBezTo>
                  <a:cubicBezTo>
                    <a:pt x="28720" y="174622"/>
                    <a:pt x="40658" y="159871"/>
                    <a:pt x="51898" y="145895"/>
                  </a:cubicBezTo>
                  <a:cubicBezTo>
                    <a:pt x="63645" y="131302"/>
                    <a:pt x="75265" y="116570"/>
                    <a:pt x="86759" y="101826"/>
                  </a:cubicBezTo>
                  <a:cubicBezTo>
                    <a:pt x="109365" y="72977"/>
                    <a:pt x="134638" y="44567"/>
                    <a:pt x="151339" y="11846"/>
                  </a:cubicBezTo>
                  <a:cubicBezTo>
                    <a:pt x="154260" y="6175"/>
                    <a:pt x="146449" y="-321"/>
                    <a:pt x="141496" y="3928"/>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4" name="Google Shape;504;p30"/>
            <p:cNvSpPr/>
            <p:nvPr/>
          </p:nvSpPr>
          <p:spPr>
            <a:xfrm>
              <a:off x="6182864" y="3840820"/>
              <a:ext cx="102231" cy="141364"/>
            </a:xfrm>
            <a:custGeom>
              <a:avLst/>
              <a:gdLst/>
              <a:ahLst/>
              <a:cxnLst/>
              <a:rect l="l" t="t" r="r" b="b"/>
              <a:pathLst>
                <a:path w="136308" h="188486" extrusionOk="0">
                  <a:moveTo>
                    <a:pt x="130331" y="4507"/>
                  </a:moveTo>
                  <a:cubicBezTo>
                    <a:pt x="118710" y="18859"/>
                    <a:pt x="106074" y="32124"/>
                    <a:pt x="94898" y="46919"/>
                  </a:cubicBezTo>
                  <a:cubicBezTo>
                    <a:pt x="83785" y="61639"/>
                    <a:pt x="73053" y="76669"/>
                    <a:pt x="62449" y="91718"/>
                  </a:cubicBezTo>
                  <a:cubicBezTo>
                    <a:pt x="51781" y="106787"/>
                    <a:pt x="41176" y="121926"/>
                    <a:pt x="30572" y="137039"/>
                  </a:cubicBezTo>
                  <a:cubicBezTo>
                    <a:pt x="20602" y="151231"/>
                    <a:pt x="9300" y="165810"/>
                    <a:pt x="4410" y="182670"/>
                  </a:cubicBezTo>
                  <a:cubicBezTo>
                    <a:pt x="2505" y="189153"/>
                    <a:pt x="11332" y="193312"/>
                    <a:pt x="16094" y="189820"/>
                  </a:cubicBezTo>
                  <a:cubicBezTo>
                    <a:pt x="30445" y="179310"/>
                    <a:pt x="40288" y="162820"/>
                    <a:pt x="50321" y="148430"/>
                  </a:cubicBezTo>
                  <a:cubicBezTo>
                    <a:pt x="60862" y="133279"/>
                    <a:pt x="71466" y="118141"/>
                    <a:pt x="81944" y="102945"/>
                  </a:cubicBezTo>
                  <a:cubicBezTo>
                    <a:pt x="92485" y="87731"/>
                    <a:pt x="102835" y="72453"/>
                    <a:pt x="112868" y="56901"/>
                  </a:cubicBezTo>
                  <a:cubicBezTo>
                    <a:pt x="122647" y="41731"/>
                    <a:pt x="130521" y="25678"/>
                    <a:pt x="139728" y="10242"/>
                  </a:cubicBezTo>
                  <a:cubicBezTo>
                    <a:pt x="143031" y="4736"/>
                    <a:pt x="134204" y="-249"/>
                    <a:pt x="130331" y="4507"/>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5" name="Google Shape;505;p30"/>
            <p:cNvSpPr/>
            <p:nvPr/>
          </p:nvSpPr>
          <p:spPr>
            <a:xfrm>
              <a:off x="6253060" y="3946517"/>
              <a:ext cx="85990" cy="124106"/>
            </a:xfrm>
            <a:custGeom>
              <a:avLst/>
              <a:gdLst/>
              <a:ahLst/>
              <a:cxnLst/>
              <a:rect l="l" t="t" r="r" b="b"/>
              <a:pathLst>
                <a:path w="114653" h="165474" extrusionOk="0">
                  <a:moveTo>
                    <a:pt x="105803" y="5081"/>
                  </a:moveTo>
                  <a:cubicBezTo>
                    <a:pt x="94626" y="16092"/>
                    <a:pt x="85800" y="29847"/>
                    <a:pt x="76973" y="42750"/>
                  </a:cubicBezTo>
                  <a:cubicBezTo>
                    <a:pt x="68592" y="54999"/>
                    <a:pt x="60273" y="67286"/>
                    <a:pt x="51955" y="79624"/>
                  </a:cubicBezTo>
                  <a:cubicBezTo>
                    <a:pt x="43699" y="91975"/>
                    <a:pt x="35381" y="104313"/>
                    <a:pt x="27317" y="116803"/>
                  </a:cubicBezTo>
                  <a:cubicBezTo>
                    <a:pt x="19188" y="129446"/>
                    <a:pt x="8965" y="143289"/>
                    <a:pt x="4520" y="157768"/>
                  </a:cubicBezTo>
                  <a:cubicBezTo>
                    <a:pt x="2615" y="163908"/>
                    <a:pt x="9219" y="171572"/>
                    <a:pt x="15315" y="166473"/>
                  </a:cubicBezTo>
                  <a:cubicBezTo>
                    <a:pt x="26936" y="156809"/>
                    <a:pt x="35698" y="142680"/>
                    <a:pt x="44208" y="130304"/>
                  </a:cubicBezTo>
                  <a:cubicBezTo>
                    <a:pt x="52844" y="117629"/>
                    <a:pt x="61289" y="104783"/>
                    <a:pt x="69735" y="91969"/>
                  </a:cubicBezTo>
                  <a:cubicBezTo>
                    <a:pt x="78244" y="79129"/>
                    <a:pt x="86562" y="66226"/>
                    <a:pt x="94944" y="53310"/>
                  </a:cubicBezTo>
                  <a:cubicBezTo>
                    <a:pt x="103262" y="40362"/>
                    <a:pt x="112470" y="27021"/>
                    <a:pt x="118185" y="12644"/>
                  </a:cubicBezTo>
                  <a:cubicBezTo>
                    <a:pt x="121487" y="4497"/>
                    <a:pt x="111518" y="-608"/>
                    <a:pt x="105803" y="5081"/>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6" name="Google Shape;506;p30"/>
            <p:cNvSpPr/>
            <p:nvPr/>
          </p:nvSpPr>
          <p:spPr>
            <a:xfrm>
              <a:off x="7215963" y="3074498"/>
              <a:ext cx="307537" cy="642402"/>
            </a:xfrm>
            <a:custGeom>
              <a:avLst/>
              <a:gdLst/>
              <a:ahLst/>
              <a:cxnLst/>
              <a:rect l="l" t="t" r="r" b="b"/>
              <a:pathLst>
                <a:path w="410049" h="856536" extrusionOk="0">
                  <a:moveTo>
                    <a:pt x="410782" y="845086"/>
                  </a:moveTo>
                  <a:cubicBezTo>
                    <a:pt x="383604" y="834506"/>
                    <a:pt x="357124" y="824067"/>
                    <a:pt x="331343" y="810243"/>
                  </a:cubicBezTo>
                  <a:cubicBezTo>
                    <a:pt x="305372" y="796292"/>
                    <a:pt x="280988" y="779947"/>
                    <a:pt x="257874" y="761583"/>
                  </a:cubicBezTo>
                  <a:cubicBezTo>
                    <a:pt x="212091" y="725109"/>
                    <a:pt x="172974" y="680741"/>
                    <a:pt x="140843" y="631846"/>
                  </a:cubicBezTo>
                  <a:cubicBezTo>
                    <a:pt x="66739" y="518994"/>
                    <a:pt x="35624" y="384971"/>
                    <a:pt x="28892" y="251449"/>
                  </a:cubicBezTo>
                  <a:cubicBezTo>
                    <a:pt x="26861" y="210441"/>
                    <a:pt x="27305" y="169420"/>
                    <a:pt x="28575" y="128392"/>
                  </a:cubicBezTo>
                  <a:cubicBezTo>
                    <a:pt x="29147" y="108130"/>
                    <a:pt x="30036" y="87854"/>
                    <a:pt x="31052" y="67604"/>
                  </a:cubicBezTo>
                  <a:cubicBezTo>
                    <a:pt x="32005" y="47347"/>
                    <a:pt x="34354" y="26488"/>
                    <a:pt x="32449" y="6288"/>
                  </a:cubicBezTo>
                  <a:cubicBezTo>
                    <a:pt x="32067" y="2066"/>
                    <a:pt x="25337" y="478"/>
                    <a:pt x="23876" y="4898"/>
                  </a:cubicBezTo>
                  <a:cubicBezTo>
                    <a:pt x="18034" y="22284"/>
                    <a:pt x="15812" y="41074"/>
                    <a:pt x="13526" y="59247"/>
                  </a:cubicBezTo>
                  <a:cubicBezTo>
                    <a:pt x="11176" y="77814"/>
                    <a:pt x="9207" y="96376"/>
                    <a:pt x="7874" y="115045"/>
                  </a:cubicBezTo>
                  <a:cubicBezTo>
                    <a:pt x="5207" y="152148"/>
                    <a:pt x="4381" y="189378"/>
                    <a:pt x="5207" y="226570"/>
                  </a:cubicBezTo>
                  <a:cubicBezTo>
                    <a:pt x="6985" y="301417"/>
                    <a:pt x="16066" y="376011"/>
                    <a:pt x="35369" y="448439"/>
                  </a:cubicBezTo>
                  <a:cubicBezTo>
                    <a:pt x="67628" y="569851"/>
                    <a:pt x="132207" y="683859"/>
                    <a:pt x="228283" y="766085"/>
                  </a:cubicBezTo>
                  <a:cubicBezTo>
                    <a:pt x="278448" y="809037"/>
                    <a:pt x="340932" y="846597"/>
                    <a:pt x="406718" y="858675"/>
                  </a:cubicBezTo>
                  <a:cubicBezTo>
                    <a:pt x="414592" y="860122"/>
                    <a:pt x="418466" y="848064"/>
                    <a:pt x="410782" y="84508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7" name="Google Shape;507;p30"/>
            <p:cNvSpPr/>
            <p:nvPr/>
          </p:nvSpPr>
          <p:spPr>
            <a:xfrm>
              <a:off x="7478984" y="3675668"/>
              <a:ext cx="100745" cy="67215"/>
            </a:xfrm>
            <a:custGeom>
              <a:avLst/>
              <a:gdLst/>
              <a:ahLst/>
              <a:cxnLst/>
              <a:rect l="l" t="t" r="r" b="b"/>
              <a:pathLst>
                <a:path w="134326" h="89620" extrusionOk="0">
                  <a:moveTo>
                    <a:pt x="138871" y="59234"/>
                  </a:moveTo>
                  <a:cubicBezTo>
                    <a:pt x="134617" y="83078"/>
                    <a:pt x="101279" y="97055"/>
                    <a:pt x="64449" y="90450"/>
                  </a:cubicBezTo>
                  <a:cubicBezTo>
                    <a:pt x="27555" y="83840"/>
                    <a:pt x="1203" y="59164"/>
                    <a:pt x="5457" y="35313"/>
                  </a:cubicBezTo>
                  <a:cubicBezTo>
                    <a:pt x="9712" y="11475"/>
                    <a:pt x="43049" y="-2501"/>
                    <a:pt x="79879" y="4103"/>
                  </a:cubicBezTo>
                  <a:cubicBezTo>
                    <a:pt x="116773" y="10713"/>
                    <a:pt x="143189" y="35396"/>
                    <a:pt x="138871" y="5923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8" name="Google Shape;508;p30"/>
            <p:cNvSpPr/>
            <p:nvPr/>
          </p:nvSpPr>
          <p:spPr>
            <a:xfrm>
              <a:off x="7330520" y="3103130"/>
              <a:ext cx="350737" cy="616159"/>
            </a:xfrm>
            <a:custGeom>
              <a:avLst/>
              <a:gdLst/>
              <a:ahLst/>
              <a:cxnLst/>
              <a:rect l="l" t="t" r="r" b="b"/>
              <a:pathLst>
                <a:path w="467649" h="821545" extrusionOk="0">
                  <a:moveTo>
                    <a:pt x="9653" y="809897"/>
                  </a:moveTo>
                  <a:cubicBezTo>
                    <a:pt x="37657" y="801648"/>
                    <a:pt x="64899" y="793469"/>
                    <a:pt x="91759" y="781861"/>
                  </a:cubicBezTo>
                  <a:cubicBezTo>
                    <a:pt x="118810" y="770145"/>
                    <a:pt x="144527" y="755909"/>
                    <a:pt x="169039" y="739558"/>
                  </a:cubicBezTo>
                  <a:cubicBezTo>
                    <a:pt x="217743" y="707058"/>
                    <a:pt x="260478" y="666139"/>
                    <a:pt x="296547" y="620114"/>
                  </a:cubicBezTo>
                  <a:cubicBezTo>
                    <a:pt x="379922" y="513897"/>
                    <a:pt x="422214" y="382967"/>
                    <a:pt x="440120" y="250480"/>
                  </a:cubicBezTo>
                  <a:cubicBezTo>
                    <a:pt x="445645" y="209789"/>
                    <a:pt x="448566" y="168876"/>
                    <a:pt x="450852" y="127887"/>
                  </a:cubicBezTo>
                  <a:cubicBezTo>
                    <a:pt x="451931" y="107656"/>
                    <a:pt x="452757" y="87374"/>
                    <a:pt x="453455" y="67111"/>
                  </a:cubicBezTo>
                  <a:cubicBezTo>
                    <a:pt x="454217" y="46848"/>
                    <a:pt x="453582" y="25855"/>
                    <a:pt x="457202" y="5891"/>
                  </a:cubicBezTo>
                  <a:cubicBezTo>
                    <a:pt x="457964" y="1719"/>
                    <a:pt x="464822" y="703"/>
                    <a:pt x="465902" y="5230"/>
                  </a:cubicBezTo>
                  <a:cubicBezTo>
                    <a:pt x="470219" y="23049"/>
                    <a:pt x="470854" y="41953"/>
                    <a:pt x="471616" y="60253"/>
                  </a:cubicBezTo>
                  <a:cubicBezTo>
                    <a:pt x="472378" y="78954"/>
                    <a:pt x="472823" y="97623"/>
                    <a:pt x="472569" y="116330"/>
                  </a:cubicBezTo>
                  <a:cubicBezTo>
                    <a:pt x="472125" y="153528"/>
                    <a:pt x="469775" y="190695"/>
                    <a:pt x="465775" y="227677"/>
                  </a:cubicBezTo>
                  <a:cubicBezTo>
                    <a:pt x="457774" y="302119"/>
                    <a:pt x="442406" y="375683"/>
                    <a:pt x="417133" y="446232"/>
                  </a:cubicBezTo>
                  <a:cubicBezTo>
                    <a:pt x="374715" y="564494"/>
                    <a:pt x="300865" y="672679"/>
                    <a:pt x="198185" y="746530"/>
                  </a:cubicBezTo>
                  <a:cubicBezTo>
                    <a:pt x="144527" y="785106"/>
                    <a:pt x="79123" y="817282"/>
                    <a:pt x="12575" y="823778"/>
                  </a:cubicBezTo>
                  <a:cubicBezTo>
                    <a:pt x="4637" y="824559"/>
                    <a:pt x="1779" y="812221"/>
                    <a:pt x="9653" y="80989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9" name="Google Shape;509;p30"/>
            <p:cNvSpPr/>
            <p:nvPr/>
          </p:nvSpPr>
          <p:spPr>
            <a:xfrm>
              <a:off x="7274151" y="3677646"/>
              <a:ext cx="101396" cy="66197"/>
            </a:xfrm>
            <a:custGeom>
              <a:avLst/>
              <a:gdLst/>
              <a:ahLst/>
              <a:cxnLst/>
              <a:rect l="l" t="t" r="r" b="b"/>
              <a:pathLst>
                <a:path w="135195" h="88263" extrusionOk="0">
                  <a:moveTo>
                    <a:pt x="4999" y="52907"/>
                  </a:moveTo>
                  <a:cubicBezTo>
                    <a:pt x="7222" y="77025"/>
                    <a:pt x="39290" y="93757"/>
                    <a:pt x="76564" y="90271"/>
                  </a:cubicBezTo>
                  <a:cubicBezTo>
                    <a:pt x="113839" y="86785"/>
                    <a:pt x="142223" y="64414"/>
                    <a:pt x="139937" y="40290"/>
                  </a:cubicBezTo>
                  <a:cubicBezTo>
                    <a:pt x="137715" y="16173"/>
                    <a:pt x="105647" y="-559"/>
                    <a:pt x="68372" y="2927"/>
                  </a:cubicBezTo>
                  <a:cubicBezTo>
                    <a:pt x="31098" y="6413"/>
                    <a:pt x="2713" y="28790"/>
                    <a:pt x="4999" y="5290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0" name="Google Shape;510;p30"/>
            <p:cNvSpPr/>
            <p:nvPr/>
          </p:nvSpPr>
          <p:spPr>
            <a:xfrm>
              <a:off x="7438079" y="2049334"/>
              <a:ext cx="89582" cy="401403"/>
            </a:xfrm>
            <a:custGeom>
              <a:avLst/>
              <a:gdLst/>
              <a:ahLst/>
              <a:cxnLst/>
              <a:rect l="l" t="t" r="r" b="b"/>
              <a:pathLst>
                <a:path w="119443" h="535204" extrusionOk="0">
                  <a:moveTo>
                    <a:pt x="124419" y="535443"/>
                  </a:moveTo>
                  <a:lnTo>
                    <a:pt x="77048" y="536700"/>
                  </a:lnTo>
                  <a:cubicBezTo>
                    <a:pt x="76984" y="532045"/>
                    <a:pt x="76794" y="527391"/>
                    <a:pt x="76667" y="522813"/>
                  </a:cubicBezTo>
                  <a:cubicBezTo>
                    <a:pt x="69238" y="276356"/>
                    <a:pt x="34566" y="105268"/>
                    <a:pt x="4975" y="1496"/>
                  </a:cubicBezTo>
                  <a:cubicBezTo>
                    <a:pt x="17929" y="3865"/>
                    <a:pt x="35773" y="7490"/>
                    <a:pt x="57744" y="12856"/>
                  </a:cubicBezTo>
                  <a:cubicBezTo>
                    <a:pt x="86509" y="121448"/>
                    <a:pt x="117243" y="288745"/>
                    <a:pt x="124102" y="523289"/>
                  </a:cubicBezTo>
                  <a:cubicBezTo>
                    <a:pt x="124164" y="527315"/>
                    <a:pt x="124355" y="531340"/>
                    <a:pt x="124419" y="5354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1" name="Google Shape;511;p30"/>
            <p:cNvSpPr/>
            <p:nvPr/>
          </p:nvSpPr>
          <p:spPr>
            <a:xfrm>
              <a:off x="7205096" y="2429910"/>
              <a:ext cx="492842" cy="757051"/>
            </a:xfrm>
            <a:custGeom>
              <a:avLst/>
              <a:gdLst/>
              <a:ahLst/>
              <a:cxnLst/>
              <a:rect l="l" t="t" r="r" b="b"/>
              <a:pathLst>
                <a:path w="657123" h="1009402" extrusionOk="0">
                  <a:moveTo>
                    <a:pt x="656338" y="1011270"/>
                  </a:moveTo>
                  <a:lnTo>
                    <a:pt x="609031" y="1008540"/>
                  </a:lnTo>
                  <a:cubicBezTo>
                    <a:pt x="649734" y="301734"/>
                    <a:pt x="457520" y="96755"/>
                    <a:pt x="410022" y="57335"/>
                  </a:cubicBezTo>
                  <a:cubicBezTo>
                    <a:pt x="79249" y="262846"/>
                    <a:pt x="52516" y="985337"/>
                    <a:pt x="52262" y="992703"/>
                  </a:cubicBezTo>
                  <a:lnTo>
                    <a:pt x="4955" y="991211"/>
                  </a:lnTo>
                  <a:cubicBezTo>
                    <a:pt x="5907" y="959651"/>
                    <a:pt x="33466" y="215952"/>
                    <a:pt x="399735" y="8420"/>
                  </a:cubicBezTo>
                  <a:lnTo>
                    <a:pt x="411291" y="1867"/>
                  </a:lnTo>
                  <a:lnTo>
                    <a:pt x="422912" y="8325"/>
                  </a:lnTo>
                  <a:cubicBezTo>
                    <a:pt x="434406" y="14726"/>
                    <a:pt x="704471" y="174683"/>
                    <a:pt x="656338" y="101127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2" name="Google Shape;512;p30"/>
            <p:cNvSpPr/>
            <p:nvPr/>
          </p:nvSpPr>
          <p:spPr>
            <a:xfrm>
              <a:off x="6124103" y="2267256"/>
              <a:ext cx="275843" cy="763282"/>
            </a:xfrm>
            <a:custGeom>
              <a:avLst/>
              <a:gdLst/>
              <a:ahLst/>
              <a:cxnLst/>
              <a:rect l="l" t="t" r="r" b="b"/>
              <a:pathLst>
                <a:path w="367791" h="1017709" extrusionOk="0">
                  <a:moveTo>
                    <a:pt x="371956" y="1761"/>
                  </a:moveTo>
                  <a:cubicBezTo>
                    <a:pt x="112876" y="366436"/>
                    <a:pt x="51979" y="1012599"/>
                    <a:pt x="51280" y="1019470"/>
                  </a:cubicBezTo>
                  <a:lnTo>
                    <a:pt x="4164" y="1015203"/>
                  </a:lnTo>
                  <a:cubicBezTo>
                    <a:pt x="6513" y="988685"/>
                    <a:pt x="59218" y="431701"/>
                    <a:pt x="282104" y="53457"/>
                  </a:cubicBezTo>
                  <a:cubicBezTo>
                    <a:pt x="314044" y="33568"/>
                    <a:pt x="344333" y="16366"/>
                    <a:pt x="371956" y="176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3" name="Google Shape;513;p30"/>
            <p:cNvSpPr/>
            <p:nvPr/>
          </p:nvSpPr>
          <p:spPr>
            <a:xfrm>
              <a:off x="6048914" y="2937830"/>
              <a:ext cx="203623" cy="245015"/>
            </a:xfrm>
            <a:custGeom>
              <a:avLst/>
              <a:gdLst/>
              <a:ahLst/>
              <a:cxnLst/>
              <a:rect l="l" t="t" r="r" b="b"/>
              <a:pathLst>
                <a:path w="271497" h="326687" extrusionOk="0">
                  <a:moveTo>
                    <a:pt x="275030" y="175501"/>
                  </a:moveTo>
                  <a:cubicBezTo>
                    <a:pt x="268299" y="265537"/>
                    <a:pt x="202322" y="333996"/>
                    <a:pt x="127646" y="328402"/>
                  </a:cubicBezTo>
                  <a:cubicBezTo>
                    <a:pt x="52971" y="322814"/>
                    <a:pt x="-2084" y="245287"/>
                    <a:pt x="4647" y="155250"/>
                  </a:cubicBezTo>
                  <a:cubicBezTo>
                    <a:pt x="11378" y="65213"/>
                    <a:pt x="77418" y="-3239"/>
                    <a:pt x="152031" y="2355"/>
                  </a:cubicBezTo>
                  <a:cubicBezTo>
                    <a:pt x="226707" y="7943"/>
                    <a:pt x="281761" y="85464"/>
                    <a:pt x="275030" y="17550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4" name="Google Shape;514;p30"/>
            <p:cNvSpPr/>
            <p:nvPr/>
          </p:nvSpPr>
          <p:spPr>
            <a:xfrm>
              <a:off x="6083913" y="2989543"/>
              <a:ext cx="113004" cy="135987"/>
            </a:xfrm>
            <a:custGeom>
              <a:avLst/>
              <a:gdLst/>
              <a:ahLst/>
              <a:cxnLst/>
              <a:rect l="l" t="t" r="r" b="b"/>
              <a:pathLst>
                <a:path w="150672" h="181316" extrusionOk="0">
                  <a:moveTo>
                    <a:pt x="154444" y="98312"/>
                  </a:moveTo>
                  <a:cubicBezTo>
                    <a:pt x="150698" y="148280"/>
                    <a:pt x="114058" y="186272"/>
                    <a:pt x="72656" y="183173"/>
                  </a:cubicBezTo>
                  <a:cubicBezTo>
                    <a:pt x="31191" y="180068"/>
                    <a:pt x="647" y="137040"/>
                    <a:pt x="4394" y="87072"/>
                  </a:cubicBezTo>
                  <a:cubicBezTo>
                    <a:pt x="8140" y="37098"/>
                    <a:pt x="44780" y="-895"/>
                    <a:pt x="86182" y="2211"/>
                  </a:cubicBezTo>
                  <a:cubicBezTo>
                    <a:pt x="127648" y="5310"/>
                    <a:pt x="158191" y="48343"/>
                    <a:pt x="154444" y="98312"/>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5" name="Google Shape;515;p30"/>
            <p:cNvSpPr/>
            <p:nvPr/>
          </p:nvSpPr>
          <p:spPr>
            <a:xfrm>
              <a:off x="6715940" y="3892446"/>
              <a:ext cx="87487" cy="121115"/>
            </a:xfrm>
            <a:custGeom>
              <a:avLst/>
              <a:gdLst/>
              <a:ahLst/>
              <a:cxnLst/>
              <a:rect l="l" t="t" r="r" b="b"/>
              <a:pathLst>
                <a:path w="116649" h="161487" extrusionOk="0">
                  <a:moveTo>
                    <a:pt x="121144" y="83369"/>
                  </a:moveTo>
                  <a:cubicBezTo>
                    <a:pt x="121144" y="127965"/>
                    <a:pt x="94982" y="164116"/>
                    <a:pt x="62787" y="164116"/>
                  </a:cubicBezTo>
                  <a:cubicBezTo>
                    <a:pt x="30593" y="164116"/>
                    <a:pt x="4495" y="127965"/>
                    <a:pt x="4495" y="83369"/>
                  </a:cubicBezTo>
                  <a:cubicBezTo>
                    <a:pt x="4495" y="38779"/>
                    <a:pt x="30593" y="2628"/>
                    <a:pt x="62787" y="2628"/>
                  </a:cubicBezTo>
                  <a:cubicBezTo>
                    <a:pt x="94982" y="2628"/>
                    <a:pt x="121144" y="38779"/>
                    <a:pt x="121144" y="83369"/>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6" name="Google Shape;516;p30"/>
            <p:cNvSpPr/>
            <p:nvPr/>
          </p:nvSpPr>
          <p:spPr>
            <a:xfrm>
              <a:off x="6675554" y="4679693"/>
              <a:ext cx="87488" cy="121100"/>
            </a:xfrm>
            <a:custGeom>
              <a:avLst/>
              <a:gdLst/>
              <a:ahLst/>
              <a:cxnLst/>
              <a:rect l="l" t="t" r="r" b="b"/>
              <a:pathLst>
                <a:path w="116650" h="161467" extrusionOk="0">
                  <a:moveTo>
                    <a:pt x="121118" y="83899"/>
                  </a:moveTo>
                  <a:cubicBezTo>
                    <a:pt x="121118" y="128488"/>
                    <a:pt x="95019" y="164620"/>
                    <a:pt x="62825" y="164620"/>
                  </a:cubicBezTo>
                  <a:cubicBezTo>
                    <a:pt x="30567" y="164620"/>
                    <a:pt x="4468" y="128488"/>
                    <a:pt x="4468" y="83899"/>
                  </a:cubicBezTo>
                  <a:cubicBezTo>
                    <a:pt x="4468" y="39309"/>
                    <a:pt x="30567" y="3152"/>
                    <a:pt x="62825" y="3152"/>
                  </a:cubicBezTo>
                  <a:cubicBezTo>
                    <a:pt x="95019" y="3152"/>
                    <a:pt x="121118" y="39309"/>
                    <a:pt x="121118" y="83899"/>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517" name="Google Shape;517;p30"/>
          <p:cNvSpPr/>
          <p:nvPr/>
        </p:nvSpPr>
        <p:spPr>
          <a:xfrm rot="10800000">
            <a:off x="5667260" y="1030160"/>
            <a:ext cx="265299" cy="265299"/>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8" name="Google Shape;518;p30"/>
          <p:cNvSpPr/>
          <p:nvPr/>
        </p:nvSpPr>
        <p:spPr>
          <a:xfrm rot="10800000">
            <a:off x="6022573" y="725656"/>
            <a:ext cx="406705" cy="406705"/>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9" name="Google Shape;519;p30"/>
          <p:cNvSpPr/>
          <p:nvPr/>
        </p:nvSpPr>
        <p:spPr>
          <a:xfrm rot="-2700000">
            <a:off x="527325" y="4254765"/>
            <a:ext cx="2228921" cy="2228921"/>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520" name="Google Shape;520;p30"/>
          <p:cNvGrpSpPr/>
          <p:nvPr/>
        </p:nvGrpSpPr>
        <p:grpSpPr>
          <a:xfrm>
            <a:off x="276538" y="4265936"/>
            <a:ext cx="537900" cy="519860"/>
            <a:chOff x="276538" y="4265936"/>
            <a:chExt cx="537900" cy="519860"/>
          </a:xfrm>
        </p:grpSpPr>
        <p:sp>
          <p:nvSpPr>
            <p:cNvPr id="521" name="Google Shape;521;p30"/>
            <p:cNvSpPr/>
            <p:nvPr/>
          </p:nvSpPr>
          <p:spPr>
            <a:xfrm rot="10800000">
              <a:off x="620490" y="4591849"/>
              <a:ext cx="193947" cy="193947"/>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22" name="Google Shape;522;p30"/>
            <p:cNvSpPr/>
            <p:nvPr/>
          </p:nvSpPr>
          <p:spPr>
            <a:xfrm rot="10800000">
              <a:off x="276538" y="4265936"/>
              <a:ext cx="267245" cy="267245"/>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2.77778E-6 4.44444E-6 L 0.00295 0.02746 " pathEditMode="relative" rAng="0" ptsTypes="AA">
                                      <p:cBhvr>
                                        <p:cTn id="6" dur="2000" fill="hold"/>
                                        <p:tgtEl>
                                          <p:spTgt spid="518"/>
                                        </p:tgtEl>
                                        <p:attrNameLst>
                                          <p:attrName>ppt_x</p:attrName>
                                          <p:attrName>ppt_y</p:attrName>
                                        </p:attrNameLst>
                                      </p:cBhvr>
                                      <p:rCtr x="139" y="1358"/>
                                    </p:animMotion>
                                  </p:childTnLst>
                                </p:cTn>
                              </p:par>
                              <p:par>
                                <p:cTn id="7" presetID="42" presetClass="path" presetSubtype="0" repeatCount="indefinite" accel="50000" decel="50000" autoRev="1" fill="hold" grpId="0" nodeType="withEffect">
                                  <p:stCondLst>
                                    <p:cond delay="0"/>
                                  </p:stCondLst>
                                  <p:childTnLst>
                                    <p:animMotion origin="layout" path="M -0.00069 0.01142 L 0.00347 -0.02562 " pathEditMode="relative" rAng="0" ptsTypes="AA">
                                      <p:cBhvr>
                                        <p:cTn id="8" dur="2000" fill="hold"/>
                                        <p:tgtEl>
                                          <p:spTgt spid="517"/>
                                        </p:tgtEl>
                                        <p:attrNameLst>
                                          <p:attrName>ppt_x</p:attrName>
                                          <p:attrName>ppt_y</p:attrName>
                                        </p:attrNameLst>
                                      </p:cBhvr>
                                      <p:rCtr x="208" y="-185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7" grpId="0" animBg="1"/>
      <p:bldP spid="51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22">
          <a:extLst>
            <a:ext uri="{FF2B5EF4-FFF2-40B4-BE49-F238E27FC236}">
              <a16:creationId xmlns:a16="http://schemas.microsoft.com/office/drawing/2014/main" id="{56C3BC56-4713-1701-D9D6-875046F5BAF2}"/>
            </a:ext>
          </a:extLst>
        </p:cNvPr>
        <p:cNvGrpSpPr/>
        <p:nvPr/>
      </p:nvGrpSpPr>
      <p:grpSpPr>
        <a:xfrm>
          <a:off x="0" y="0"/>
          <a:ext cx="0" cy="0"/>
          <a:chOff x="0" y="0"/>
          <a:chExt cx="0" cy="0"/>
        </a:xfrm>
      </p:grpSpPr>
      <p:sp>
        <p:nvSpPr>
          <p:cNvPr id="823" name="Google Shape;823;p37">
            <a:extLst>
              <a:ext uri="{FF2B5EF4-FFF2-40B4-BE49-F238E27FC236}">
                <a16:creationId xmlns:a16="http://schemas.microsoft.com/office/drawing/2014/main" id="{5B14CE6B-6C53-E6C8-8C2C-3362E8B66709}"/>
              </a:ext>
            </a:extLst>
          </p:cNvPr>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a:extLst>
              <a:ext uri="{FF2B5EF4-FFF2-40B4-BE49-F238E27FC236}">
                <a16:creationId xmlns:a16="http://schemas.microsoft.com/office/drawing/2014/main" id="{B985440E-84AD-CAEE-1E12-36CE1FD7ACA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 e Stato dell’arte</a:t>
            </a:r>
            <a:endParaRPr/>
          </a:p>
        </p:txBody>
      </p:sp>
      <p:grpSp>
        <p:nvGrpSpPr>
          <p:cNvPr id="850" name="Google Shape;850;p37">
            <a:extLst>
              <a:ext uri="{FF2B5EF4-FFF2-40B4-BE49-F238E27FC236}">
                <a16:creationId xmlns:a16="http://schemas.microsoft.com/office/drawing/2014/main" id="{6BD00DBF-1FA8-39BB-7FF3-B90096696C3E}"/>
              </a:ext>
            </a:extLst>
          </p:cNvPr>
          <p:cNvGrpSpPr/>
          <p:nvPr/>
        </p:nvGrpSpPr>
        <p:grpSpPr>
          <a:xfrm>
            <a:off x="8430786" y="4372763"/>
            <a:ext cx="727117" cy="770735"/>
            <a:chOff x="5137170" y="1563182"/>
            <a:chExt cx="584358" cy="619462"/>
          </a:xfrm>
        </p:grpSpPr>
        <p:sp>
          <p:nvSpPr>
            <p:cNvPr id="851" name="Google Shape;851;p37">
              <a:extLst>
                <a:ext uri="{FF2B5EF4-FFF2-40B4-BE49-F238E27FC236}">
                  <a16:creationId xmlns:a16="http://schemas.microsoft.com/office/drawing/2014/main" id="{DE18EEBD-2E5E-53F7-33F1-68A32E8E51F0}"/>
                </a:ext>
              </a:extLst>
            </p:cNvPr>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a:extLst>
                <a:ext uri="{FF2B5EF4-FFF2-40B4-BE49-F238E27FC236}">
                  <a16:creationId xmlns:a16="http://schemas.microsoft.com/office/drawing/2014/main" id="{D9EE9157-CD0B-287B-D014-7F2F1EBD9D90}"/>
                </a:ext>
              </a:extLst>
            </p:cNvPr>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a:extLst>
                <a:ext uri="{FF2B5EF4-FFF2-40B4-BE49-F238E27FC236}">
                  <a16:creationId xmlns:a16="http://schemas.microsoft.com/office/drawing/2014/main" id="{38A4C2FC-AF2E-F59E-8850-FE86598214DB}"/>
                </a:ext>
              </a:extLst>
            </p:cNvPr>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a:extLst>
                <a:ext uri="{FF2B5EF4-FFF2-40B4-BE49-F238E27FC236}">
                  <a16:creationId xmlns:a16="http://schemas.microsoft.com/office/drawing/2014/main" id="{ED20CBBC-9CF7-AD73-8E39-BA02866DD6DC}"/>
                </a:ext>
              </a:extLst>
            </p:cNvPr>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a:extLst>
                <a:ext uri="{FF2B5EF4-FFF2-40B4-BE49-F238E27FC236}">
                  <a16:creationId xmlns:a16="http://schemas.microsoft.com/office/drawing/2014/main" id="{07A4D448-CB2E-8471-EDEC-C3727358F52F}"/>
                </a:ext>
              </a:extLst>
            </p:cNvPr>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a:extLst>
                <a:ext uri="{FF2B5EF4-FFF2-40B4-BE49-F238E27FC236}">
                  <a16:creationId xmlns:a16="http://schemas.microsoft.com/office/drawing/2014/main" id="{83DA05C8-18B7-00B6-4011-4E57A99D118F}"/>
                </a:ext>
              </a:extLst>
            </p:cNvPr>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a:extLst>
                <a:ext uri="{FF2B5EF4-FFF2-40B4-BE49-F238E27FC236}">
                  <a16:creationId xmlns:a16="http://schemas.microsoft.com/office/drawing/2014/main" id="{64E88F06-8E3F-649D-B5BA-8E3578CDF98E}"/>
                </a:ext>
              </a:extLst>
            </p:cNvPr>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a:extLst>
                <a:ext uri="{FF2B5EF4-FFF2-40B4-BE49-F238E27FC236}">
                  <a16:creationId xmlns:a16="http://schemas.microsoft.com/office/drawing/2014/main" id="{FC9BD649-6E35-0CC2-5F86-41D1687E62C9}"/>
                </a:ext>
              </a:extLst>
            </p:cNvPr>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a:extLst>
                <a:ext uri="{FF2B5EF4-FFF2-40B4-BE49-F238E27FC236}">
                  <a16:creationId xmlns:a16="http://schemas.microsoft.com/office/drawing/2014/main" id="{D0C72558-C527-917B-EE50-4CD361D6DAAF}"/>
                </a:ext>
              </a:extLst>
            </p:cNvPr>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a:extLst>
                <a:ext uri="{FF2B5EF4-FFF2-40B4-BE49-F238E27FC236}">
                  <a16:creationId xmlns:a16="http://schemas.microsoft.com/office/drawing/2014/main" id="{B45C12E5-FEB4-1EF0-259A-40440565367C}"/>
                </a:ext>
              </a:extLst>
            </p:cNvPr>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a:extLst>
                <a:ext uri="{FF2B5EF4-FFF2-40B4-BE49-F238E27FC236}">
                  <a16:creationId xmlns:a16="http://schemas.microsoft.com/office/drawing/2014/main" id="{7B4ABE4E-D453-8A3A-5320-98E2FE100BC6}"/>
                </a:ext>
              </a:extLst>
            </p:cNvPr>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a:extLst>
                <a:ext uri="{FF2B5EF4-FFF2-40B4-BE49-F238E27FC236}">
                  <a16:creationId xmlns:a16="http://schemas.microsoft.com/office/drawing/2014/main" id="{65D507CC-2AD0-CC85-A3E1-A2694CF90DF5}"/>
                </a:ext>
              </a:extLst>
            </p:cNvPr>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a:extLst>
                <a:ext uri="{FF2B5EF4-FFF2-40B4-BE49-F238E27FC236}">
                  <a16:creationId xmlns:a16="http://schemas.microsoft.com/office/drawing/2014/main" id="{C8B3763E-FC77-5B55-92E2-2A073C1429EB}"/>
                </a:ext>
              </a:extLst>
            </p:cNvPr>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a:extLst>
                <a:ext uri="{FF2B5EF4-FFF2-40B4-BE49-F238E27FC236}">
                  <a16:creationId xmlns:a16="http://schemas.microsoft.com/office/drawing/2014/main" id="{96CE3D15-B0ED-0AA1-E58D-11FF519673C7}"/>
                </a:ext>
              </a:extLst>
            </p:cNvPr>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a:extLst>
                <a:ext uri="{FF2B5EF4-FFF2-40B4-BE49-F238E27FC236}">
                  <a16:creationId xmlns:a16="http://schemas.microsoft.com/office/drawing/2014/main" id="{CD160B06-026F-A92B-BCEB-2DB5CCDA2033}"/>
                </a:ext>
              </a:extLst>
            </p:cNvPr>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a:extLst>
                <a:ext uri="{FF2B5EF4-FFF2-40B4-BE49-F238E27FC236}">
                  <a16:creationId xmlns:a16="http://schemas.microsoft.com/office/drawing/2014/main" id="{79DD6F0C-E8F6-CEA3-0F47-2BA7C536FFD8}"/>
                </a:ext>
              </a:extLst>
            </p:cNvPr>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 name="Subtitle 5">
            <a:extLst>
              <a:ext uri="{FF2B5EF4-FFF2-40B4-BE49-F238E27FC236}">
                <a16:creationId xmlns:a16="http://schemas.microsoft.com/office/drawing/2014/main" id="{FDF539DC-FF56-7BBD-21A9-5DE25823C330}"/>
              </a:ext>
            </a:extLst>
          </p:cNvPr>
          <p:cNvSpPr>
            <a:spLocks noGrp="1" noChangeArrowheads="1"/>
          </p:cNvSpPr>
          <p:nvPr>
            <p:ph type="subTitle" idx="2"/>
          </p:nvPr>
        </p:nvSpPr>
        <p:spPr bwMode="auto">
          <a:xfrm>
            <a:off x="865413" y="1395350"/>
            <a:ext cx="7987125" cy="3077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52400" indent="0"/>
            <a:r>
              <a:rPr lang="it-IT" sz="1600" b="1"/>
              <a:t>2. Metodi statistici (es. CRF – </a:t>
            </a:r>
            <a:r>
              <a:rPr lang="it-IT" sz="1600" b="1" err="1"/>
              <a:t>conditional</a:t>
            </a:r>
            <a:r>
              <a:rPr lang="it-IT" sz="1600" b="1"/>
              <a:t> random field)</a:t>
            </a:r>
          </a:p>
          <a:p>
            <a:pPr marL="152400" indent="0"/>
            <a:r>
              <a:rPr lang="it-IT" sz="1600"/>
              <a:t>Basati su modelli che analizzano la sequenza delle parole e imparano da esempi annotati.</a:t>
            </a:r>
          </a:p>
          <a:p>
            <a:pPr marL="152400" indent="0"/>
            <a:r>
              <a:rPr lang="it-IT" sz="1600"/>
              <a:t>✅ Più intelligenti delle regole fisse</a:t>
            </a:r>
          </a:p>
          <a:p>
            <a:pPr marL="152400" indent="0"/>
            <a:r>
              <a:rPr lang="it-IT" sz="1600"/>
              <a:t>❌ Serve un training iniziale con dati etichettati</a:t>
            </a:r>
          </a:p>
          <a:p>
            <a:endParaRPr lang="it-IT" sz="1600"/>
          </a:p>
          <a:p>
            <a:r>
              <a:rPr lang="it-IT" sz="1600" b="1"/>
              <a:t>🔍 Esempio:</a:t>
            </a:r>
            <a:endParaRPr lang="it-IT" sz="1600"/>
          </a:p>
          <a:p>
            <a:r>
              <a:rPr lang="it-IT" sz="1600" b="1"/>
              <a:t>Testo: "</a:t>
            </a:r>
            <a:r>
              <a:rPr lang="it-IT" sz="1600"/>
              <a:t> </a:t>
            </a:r>
            <a:r>
              <a:rPr lang="it-IT" sz="1600" b="1"/>
              <a:t>Dott. Bianchi</a:t>
            </a:r>
            <a:r>
              <a:rPr lang="it-IT" sz="1600"/>
              <a:t> ha visitato il paziente.</a:t>
            </a:r>
            <a:r>
              <a:rPr lang="it-IT" sz="1600" b="1"/>
              <a:t> "</a:t>
            </a:r>
            <a:r>
              <a:rPr lang="it-IT" sz="1600"/>
              <a:t> </a:t>
            </a:r>
          </a:p>
          <a:p>
            <a:pPr marL="152400" indent="0"/>
            <a:r>
              <a:rPr lang="it-IT" sz="1600"/>
              <a:t>Nota che le parole che iniziano con </a:t>
            </a:r>
            <a:r>
              <a:rPr lang="it-IT" sz="1600" b="1"/>
              <a:t>"Dott."</a:t>
            </a:r>
            <a:r>
              <a:rPr lang="it-IT" sz="1600"/>
              <a:t> sono spesso seguite da </a:t>
            </a:r>
            <a:r>
              <a:rPr lang="it-IT" sz="1600" b="1"/>
              <a:t>un cognome;</a:t>
            </a:r>
            <a:r>
              <a:rPr lang="it-IT" sz="1600"/>
              <a:t> </a:t>
            </a:r>
          </a:p>
          <a:p>
            <a:pPr marL="152400" indent="0"/>
            <a:r>
              <a:rPr lang="it-IT" sz="1600"/>
              <a:t>E questa combinazione indica spesso un medico. </a:t>
            </a:r>
          </a:p>
          <a:p>
            <a:pPr marL="152400" indent="0"/>
            <a:r>
              <a:rPr lang="it-IT" sz="1600"/>
              <a:t>Predizione: “</a:t>
            </a:r>
            <a:r>
              <a:rPr lang="it-IT" sz="1600" b="1"/>
              <a:t>[MEDICO]</a:t>
            </a:r>
            <a:r>
              <a:rPr lang="it-IT" sz="1600"/>
              <a:t> ha visitato il paziente.”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89514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22">
          <a:extLst>
            <a:ext uri="{FF2B5EF4-FFF2-40B4-BE49-F238E27FC236}">
              <a16:creationId xmlns:a16="http://schemas.microsoft.com/office/drawing/2014/main" id="{AB677CD5-306D-E0F5-0B8D-A88043285BE1}"/>
            </a:ext>
          </a:extLst>
        </p:cNvPr>
        <p:cNvGrpSpPr/>
        <p:nvPr/>
      </p:nvGrpSpPr>
      <p:grpSpPr>
        <a:xfrm>
          <a:off x="0" y="0"/>
          <a:ext cx="0" cy="0"/>
          <a:chOff x="0" y="0"/>
          <a:chExt cx="0" cy="0"/>
        </a:xfrm>
      </p:grpSpPr>
      <p:sp>
        <p:nvSpPr>
          <p:cNvPr id="823" name="Google Shape;823;p37">
            <a:extLst>
              <a:ext uri="{FF2B5EF4-FFF2-40B4-BE49-F238E27FC236}">
                <a16:creationId xmlns:a16="http://schemas.microsoft.com/office/drawing/2014/main" id="{B5696986-094D-BFE7-9C3A-5E913559E177}"/>
              </a:ext>
            </a:extLst>
          </p:cNvPr>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a:extLst>
              <a:ext uri="{FF2B5EF4-FFF2-40B4-BE49-F238E27FC236}">
                <a16:creationId xmlns:a16="http://schemas.microsoft.com/office/drawing/2014/main" id="{3F423D94-6F69-0E8D-3926-F316EE08F8E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 e Stato dell’arte</a:t>
            </a:r>
            <a:endParaRPr/>
          </a:p>
        </p:txBody>
      </p:sp>
      <p:grpSp>
        <p:nvGrpSpPr>
          <p:cNvPr id="850" name="Google Shape;850;p37">
            <a:extLst>
              <a:ext uri="{FF2B5EF4-FFF2-40B4-BE49-F238E27FC236}">
                <a16:creationId xmlns:a16="http://schemas.microsoft.com/office/drawing/2014/main" id="{F9373481-B7E1-8CCA-2BAF-486B65AEDFA0}"/>
              </a:ext>
            </a:extLst>
          </p:cNvPr>
          <p:cNvGrpSpPr/>
          <p:nvPr/>
        </p:nvGrpSpPr>
        <p:grpSpPr>
          <a:xfrm>
            <a:off x="8430786" y="4372763"/>
            <a:ext cx="727117" cy="770735"/>
            <a:chOff x="5137170" y="1563182"/>
            <a:chExt cx="584358" cy="619462"/>
          </a:xfrm>
        </p:grpSpPr>
        <p:sp>
          <p:nvSpPr>
            <p:cNvPr id="851" name="Google Shape;851;p37">
              <a:extLst>
                <a:ext uri="{FF2B5EF4-FFF2-40B4-BE49-F238E27FC236}">
                  <a16:creationId xmlns:a16="http://schemas.microsoft.com/office/drawing/2014/main" id="{B6E3360B-8802-729B-25D8-432F459F6D32}"/>
                </a:ext>
              </a:extLst>
            </p:cNvPr>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a:extLst>
                <a:ext uri="{FF2B5EF4-FFF2-40B4-BE49-F238E27FC236}">
                  <a16:creationId xmlns:a16="http://schemas.microsoft.com/office/drawing/2014/main" id="{8FE9A5DA-CD58-F0DC-ED08-BF58A25DFB76}"/>
                </a:ext>
              </a:extLst>
            </p:cNvPr>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a:extLst>
                <a:ext uri="{FF2B5EF4-FFF2-40B4-BE49-F238E27FC236}">
                  <a16:creationId xmlns:a16="http://schemas.microsoft.com/office/drawing/2014/main" id="{4E21F18A-D32E-17FE-D3FC-932152477907}"/>
                </a:ext>
              </a:extLst>
            </p:cNvPr>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a:extLst>
                <a:ext uri="{FF2B5EF4-FFF2-40B4-BE49-F238E27FC236}">
                  <a16:creationId xmlns:a16="http://schemas.microsoft.com/office/drawing/2014/main" id="{096776EC-A091-1163-4A9A-77718CF4F949}"/>
                </a:ext>
              </a:extLst>
            </p:cNvPr>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a:extLst>
                <a:ext uri="{FF2B5EF4-FFF2-40B4-BE49-F238E27FC236}">
                  <a16:creationId xmlns:a16="http://schemas.microsoft.com/office/drawing/2014/main" id="{BD2AA7E9-59F5-68AD-812B-DE08C6D0FDBA}"/>
                </a:ext>
              </a:extLst>
            </p:cNvPr>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a:extLst>
                <a:ext uri="{FF2B5EF4-FFF2-40B4-BE49-F238E27FC236}">
                  <a16:creationId xmlns:a16="http://schemas.microsoft.com/office/drawing/2014/main" id="{454E680E-8E48-D0E4-1312-DF57F9019E3E}"/>
                </a:ext>
              </a:extLst>
            </p:cNvPr>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a:extLst>
                <a:ext uri="{FF2B5EF4-FFF2-40B4-BE49-F238E27FC236}">
                  <a16:creationId xmlns:a16="http://schemas.microsoft.com/office/drawing/2014/main" id="{4E371AEE-F4E1-5EF4-AE75-717B2CBE6C84}"/>
                </a:ext>
              </a:extLst>
            </p:cNvPr>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a:extLst>
                <a:ext uri="{FF2B5EF4-FFF2-40B4-BE49-F238E27FC236}">
                  <a16:creationId xmlns:a16="http://schemas.microsoft.com/office/drawing/2014/main" id="{4759A3A7-D009-EF43-CAC7-385759AF5C48}"/>
                </a:ext>
              </a:extLst>
            </p:cNvPr>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a:extLst>
                <a:ext uri="{FF2B5EF4-FFF2-40B4-BE49-F238E27FC236}">
                  <a16:creationId xmlns:a16="http://schemas.microsoft.com/office/drawing/2014/main" id="{CF90D3EC-06C9-381D-1162-41C93C6B0D9E}"/>
                </a:ext>
              </a:extLst>
            </p:cNvPr>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a:extLst>
                <a:ext uri="{FF2B5EF4-FFF2-40B4-BE49-F238E27FC236}">
                  <a16:creationId xmlns:a16="http://schemas.microsoft.com/office/drawing/2014/main" id="{5942EE4D-AFC6-4064-EB06-799A9DD0A598}"/>
                </a:ext>
              </a:extLst>
            </p:cNvPr>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a:extLst>
                <a:ext uri="{FF2B5EF4-FFF2-40B4-BE49-F238E27FC236}">
                  <a16:creationId xmlns:a16="http://schemas.microsoft.com/office/drawing/2014/main" id="{C679E8AF-8FF2-E07B-F984-A16ED7A2AD5B}"/>
                </a:ext>
              </a:extLst>
            </p:cNvPr>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a:extLst>
                <a:ext uri="{FF2B5EF4-FFF2-40B4-BE49-F238E27FC236}">
                  <a16:creationId xmlns:a16="http://schemas.microsoft.com/office/drawing/2014/main" id="{2635248E-8CD7-8CF6-B4BE-28BC1EDDE6FE}"/>
                </a:ext>
              </a:extLst>
            </p:cNvPr>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a:extLst>
                <a:ext uri="{FF2B5EF4-FFF2-40B4-BE49-F238E27FC236}">
                  <a16:creationId xmlns:a16="http://schemas.microsoft.com/office/drawing/2014/main" id="{AB797716-A042-5EEF-A60D-9BF5F34C2FCB}"/>
                </a:ext>
              </a:extLst>
            </p:cNvPr>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a:extLst>
                <a:ext uri="{FF2B5EF4-FFF2-40B4-BE49-F238E27FC236}">
                  <a16:creationId xmlns:a16="http://schemas.microsoft.com/office/drawing/2014/main" id="{9A169BED-BE8F-563B-8D86-8BB6994CAA55}"/>
                </a:ext>
              </a:extLst>
            </p:cNvPr>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a:extLst>
                <a:ext uri="{FF2B5EF4-FFF2-40B4-BE49-F238E27FC236}">
                  <a16:creationId xmlns:a16="http://schemas.microsoft.com/office/drawing/2014/main" id="{15C77F21-FE2D-0AAB-0BFE-389E6D9D131B}"/>
                </a:ext>
              </a:extLst>
            </p:cNvPr>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a:extLst>
                <a:ext uri="{FF2B5EF4-FFF2-40B4-BE49-F238E27FC236}">
                  <a16:creationId xmlns:a16="http://schemas.microsoft.com/office/drawing/2014/main" id="{71AD1D27-F0FD-1F19-6AF3-639DC94E7FD7}"/>
                </a:ext>
              </a:extLst>
            </p:cNvPr>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 name="Subtitle 5">
            <a:extLst>
              <a:ext uri="{FF2B5EF4-FFF2-40B4-BE49-F238E27FC236}">
                <a16:creationId xmlns:a16="http://schemas.microsoft.com/office/drawing/2014/main" id="{9771BC28-792E-6032-D8A6-88C1F82716FB}"/>
              </a:ext>
            </a:extLst>
          </p:cNvPr>
          <p:cNvSpPr>
            <a:spLocks noGrp="1" noChangeArrowheads="1"/>
          </p:cNvSpPr>
          <p:nvPr>
            <p:ph type="subTitle" idx="2"/>
          </p:nvPr>
        </p:nvSpPr>
        <p:spPr bwMode="auto">
          <a:xfrm>
            <a:off x="661796" y="1642015"/>
            <a:ext cx="7987125"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it-IT" sz="1600" b="1"/>
              <a:t>3. Metodi deep learning-</a:t>
            </a:r>
            <a:r>
              <a:rPr lang="it-IT" sz="1600" b="1" err="1"/>
              <a:t>based</a:t>
            </a:r>
            <a:r>
              <a:rPr lang="it-IT" sz="1600" b="1"/>
              <a:t> (es. BERT)</a:t>
            </a:r>
          </a:p>
          <a:p>
            <a:r>
              <a:rPr lang="it-IT" sz="1600"/>
              <a:t>Usano </a:t>
            </a:r>
            <a:r>
              <a:rPr lang="it-IT" sz="1600" b="1"/>
              <a:t>reti neurali</a:t>
            </a:r>
            <a:r>
              <a:rPr lang="it-IT" sz="1600"/>
              <a:t> che capiscono il </a:t>
            </a:r>
            <a:r>
              <a:rPr lang="it-IT" sz="1600" b="1"/>
              <a:t>contesto della frase</a:t>
            </a:r>
            <a:r>
              <a:rPr lang="it-IT" sz="1600"/>
              <a:t>.</a:t>
            </a:r>
          </a:p>
          <a:p>
            <a:r>
              <a:rPr lang="it-IT" sz="1600"/>
              <a:t>✅ Molto precisi anche su testi complessi</a:t>
            </a:r>
          </a:p>
          <a:p>
            <a:r>
              <a:rPr lang="it-IT" sz="1600"/>
              <a:t>❌ Più costosi da addestrare</a:t>
            </a:r>
          </a:p>
          <a:p>
            <a:endParaRPr lang="it-IT" sz="1600"/>
          </a:p>
          <a:p>
            <a:r>
              <a:rPr lang="it-IT" sz="1600" b="1"/>
              <a:t>🔍 Esempio:</a:t>
            </a:r>
            <a:endParaRPr lang="it-IT" sz="1600"/>
          </a:p>
          <a:p>
            <a:r>
              <a:rPr lang="it-IT" sz="1600"/>
              <a:t>Capiscono che “</a:t>
            </a:r>
            <a:r>
              <a:rPr lang="it-IT" sz="1600" b="1"/>
              <a:t>Maria Rossi</a:t>
            </a:r>
            <a:r>
              <a:rPr lang="it-IT" sz="1600"/>
              <a:t>” è una persona anche senza regole fisse.</a:t>
            </a:r>
          </a:p>
          <a:p>
            <a:r>
              <a:rPr lang="it-IT" sz="1600"/>
              <a:t>Testo: “La paziente </a:t>
            </a:r>
            <a:r>
              <a:rPr lang="it-IT" sz="1600" b="1"/>
              <a:t>Maria Rossi</a:t>
            </a:r>
            <a:r>
              <a:rPr lang="it-IT" sz="1600"/>
              <a:t> ha 45 anni.”</a:t>
            </a:r>
          </a:p>
          <a:p>
            <a:r>
              <a:rPr lang="it-IT" sz="1600"/>
              <a:t>Output: “La paziente </a:t>
            </a:r>
            <a:r>
              <a:rPr lang="it-IT" sz="1600" b="1"/>
              <a:t>[PAZIENTE]</a:t>
            </a:r>
            <a:r>
              <a:rPr lang="it-IT" sz="1600"/>
              <a:t> ha 45 anni.”</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99545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22">
          <a:extLst>
            <a:ext uri="{FF2B5EF4-FFF2-40B4-BE49-F238E27FC236}">
              <a16:creationId xmlns:a16="http://schemas.microsoft.com/office/drawing/2014/main" id="{72F8208E-0C8C-361A-4734-BB5F485FD404}"/>
            </a:ext>
          </a:extLst>
        </p:cNvPr>
        <p:cNvGrpSpPr/>
        <p:nvPr/>
      </p:nvGrpSpPr>
      <p:grpSpPr>
        <a:xfrm>
          <a:off x="0" y="0"/>
          <a:ext cx="0" cy="0"/>
          <a:chOff x="0" y="0"/>
          <a:chExt cx="0" cy="0"/>
        </a:xfrm>
      </p:grpSpPr>
      <p:sp>
        <p:nvSpPr>
          <p:cNvPr id="823" name="Google Shape;823;p37">
            <a:extLst>
              <a:ext uri="{FF2B5EF4-FFF2-40B4-BE49-F238E27FC236}">
                <a16:creationId xmlns:a16="http://schemas.microsoft.com/office/drawing/2014/main" id="{99E66614-4D28-8848-59AE-C6C861CA7F7D}"/>
              </a:ext>
            </a:extLst>
          </p:cNvPr>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a:extLst>
              <a:ext uri="{FF2B5EF4-FFF2-40B4-BE49-F238E27FC236}">
                <a16:creationId xmlns:a16="http://schemas.microsoft.com/office/drawing/2014/main" id="{AE40D26E-90DE-AE5E-DB20-27E1F9B8E8E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 e Stato dell’arte</a:t>
            </a:r>
            <a:endParaRPr/>
          </a:p>
        </p:txBody>
      </p:sp>
      <p:grpSp>
        <p:nvGrpSpPr>
          <p:cNvPr id="850" name="Google Shape;850;p37">
            <a:extLst>
              <a:ext uri="{FF2B5EF4-FFF2-40B4-BE49-F238E27FC236}">
                <a16:creationId xmlns:a16="http://schemas.microsoft.com/office/drawing/2014/main" id="{D920E314-B7E4-71EE-B5A0-DD43C33D5B23}"/>
              </a:ext>
            </a:extLst>
          </p:cNvPr>
          <p:cNvGrpSpPr/>
          <p:nvPr/>
        </p:nvGrpSpPr>
        <p:grpSpPr>
          <a:xfrm>
            <a:off x="8430786" y="4372763"/>
            <a:ext cx="727117" cy="770735"/>
            <a:chOff x="5137170" y="1563182"/>
            <a:chExt cx="584358" cy="619462"/>
          </a:xfrm>
        </p:grpSpPr>
        <p:sp>
          <p:nvSpPr>
            <p:cNvPr id="851" name="Google Shape;851;p37">
              <a:extLst>
                <a:ext uri="{FF2B5EF4-FFF2-40B4-BE49-F238E27FC236}">
                  <a16:creationId xmlns:a16="http://schemas.microsoft.com/office/drawing/2014/main" id="{FAF6926A-F449-D674-27B7-CD1CC4756C88}"/>
                </a:ext>
              </a:extLst>
            </p:cNvPr>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a:extLst>
                <a:ext uri="{FF2B5EF4-FFF2-40B4-BE49-F238E27FC236}">
                  <a16:creationId xmlns:a16="http://schemas.microsoft.com/office/drawing/2014/main" id="{AE98044A-45FC-E1A1-1B50-0EC94B38DD27}"/>
                </a:ext>
              </a:extLst>
            </p:cNvPr>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a:extLst>
                <a:ext uri="{FF2B5EF4-FFF2-40B4-BE49-F238E27FC236}">
                  <a16:creationId xmlns:a16="http://schemas.microsoft.com/office/drawing/2014/main" id="{9131FD29-901A-C537-A4FF-38704C2D4893}"/>
                </a:ext>
              </a:extLst>
            </p:cNvPr>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a:extLst>
                <a:ext uri="{FF2B5EF4-FFF2-40B4-BE49-F238E27FC236}">
                  <a16:creationId xmlns:a16="http://schemas.microsoft.com/office/drawing/2014/main" id="{523ABABF-21F8-090F-F08F-D94E635FA15E}"/>
                </a:ext>
              </a:extLst>
            </p:cNvPr>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a:extLst>
                <a:ext uri="{FF2B5EF4-FFF2-40B4-BE49-F238E27FC236}">
                  <a16:creationId xmlns:a16="http://schemas.microsoft.com/office/drawing/2014/main" id="{161D8FC1-FF30-779B-AF3B-E89C5342A142}"/>
                </a:ext>
              </a:extLst>
            </p:cNvPr>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a:extLst>
                <a:ext uri="{FF2B5EF4-FFF2-40B4-BE49-F238E27FC236}">
                  <a16:creationId xmlns:a16="http://schemas.microsoft.com/office/drawing/2014/main" id="{CB9B1131-FB0A-80CC-49E1-BEA71B2BE03B}"/>
                </a:ext>
              </a:extLst>
            </p:cNvPr>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a:extLst>
                <a:ext uri="{FF2B5EF4-FFF2-40B4-BE49-F238E27FC236}">
                  <a16:creationId xmlns:a16="http://schemas.microsoft.com/office/drawing/2014/main" id="{DA6A5755-C091-87A2-7316-0AA6F302DB87}"/>
                </a:ext>
              </a:extLst>
            </p:cNvPr>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a:extLst>
                <a:ext uri="{FF2B5EF4-FFF2-40B4-BE49-F238E27FC236}">
                  <a16:creationId xmlns:a16="http://schemas.microsoft.com/office/drawing/2014/main" id="{F0345DF4-EA1D-0E41-2E6B-4D332861108D}"/>
                </a:ext>
              </a:extLst>
            </p:cNvPr>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a:extLst>
                <a:ext uri="{FF2B5EF4-FFF2-40B4-BE49-F238E27FC236}">
                  <a16:creationId xmlns:a16="http://schemas.microsoft.com/office/drawing/2014/main" id="{78F7A8B0-838F-CDEA-1F10-B9FCFBCD7DE9}"/>
                </a:ext>
              </a:extLst>
            </p:cNvPr>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a:extLst>
                <a:ext uri="{FF2B5EF4-FFF2-40B4-BE49-F238E27FC236}">
                  <a16:creationId xmlns:a16="http://schemas.microsoft.com/office/drawing/2014/main" id="{E4C91543-2037-FC6C-27D2-EF3689FE0A86}"/>
                </a:ext>
              </a:extLst>
            </p:cNvPr>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a:extLst>
                <a:ext uri="{FF2B5EF4-FFF2-40B4-BE49-F238E27FC236}">
                  <a16:creationId xmlns:a16="http://schemas.microsoft.com/office/drawing/2014/main" id="{F988F4C2-B2F3-13A9-85FB-CE23EEAF4100}"/>
                </a:ext>
              </a:extLst>
            </p:cNvPr>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a:extLst>
                <a:ext uri="{FF2B5EF4-FFF2-40B4-BE49-F238E27FC236}">
                  <a16:creationId xmlns:a16="http://schemas.microsoft.com/office/drawing/2014/main" id="{B5231588-C655-9C92-D857-36678F94C7F5}"/>
                </a:ext>
              </a:extLst>
            </p:cNvPr>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a:extLst>
                <a:ext uri="{FF2B5EF4-FFF2-40B4-BE49-F238E27FC236}">
                  <a16:creationId xmlns:a16="http://schemas.microsoft.com/office/drawing/2014/main" id="{E1B65396-2A11-54D9-7C97-4FC517120A01}"/>
                </a:ext>
              </a:extLst>
            </p:cNvPr>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a:extLst>
                <a:ext uri="{FF2B5EF4-FFF2-40B4-BE49-F238E27FC236}">
                  <a16:creationId xmlns:a16="http://schemas.microsoft.com/office/drawing/2014/main" id="{738135F9-C198-5246-9CD8-A5750799659F}"/>
                </a:ext>
              </a:extLst>
            </p:cNvPr>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a:extLst>
                <a:ext uri="{FF2B5EF4-FFF2-40B4-BE49-F238E27FC236}">
                  <a16:creationId xmlns:a16="http://schemas.microsoft.com/office/drawing/2014/main" id="{B09D12EA-FDFB-3C09-950E-29F4E344F4E1}"/>
                </a:ext>
              </a:extLst>
            </p:cNvPr>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a:extLst>
                <a:ext uri="{FF2B5EF4-FFF2-40B4-BE49-F238E27FC236}">
                  <a16:creationId xmlns:a16="http://schemas.microsoft.com/office/drawing/2014/main" id="{28320462-4FE2-FA96-8DAD-5C74E6F6DD31}"/>
                </a:ext>
              </a:extLst>
            </p:cNvPr>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 name="Subtitle 5">
            <a:extLst>
              <a:ext uri="{FF2B5EF4-FFF2-40B4-BE49-F238E27FC236}">
                <a16:creationId xmlns:a16="http://schemas.microsoft.com/office/drawing/2014/main" id="{5EE8645C-4483-87EC-BA5D-1DFD7F0DEDF3}"/>
              </a:ext>
            </a:extLst>
          </p:cNvPr>
          <p:cNvSpPr>
            <a:spLocks noGrp="1" noChangeArrowheads="1"/>
          </p:cNvSpPr>
          <p:nvPr>
            <p:ph type="subTitle" idx="2"/>
          </p:nvPr>
        </p:nvSpPr>
        <p:spPr bwMode="auto">
          <a:xfrm>
            <a:off x="661796" y="1368442"/>
            <a:ext cx="7987125"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it-IT" sz="1600" b="1" dirty="0"/>
              <a:t>E’ stato scelto un approccio deep learning-</a:t>
            </a:r>
            <a:r>
              <a:rPr lang="it-IT" sz="1600" b="1" dirty="0" err="1"/>
              <a:t>based</a:t>
            </a:r>
            <a:r>
              <a:rPr lang="it-IT" sz="1600" b="1" dirty="0"/>
              <a:t> con BERT:</a:t>
            </a:r>
          </a:p>
          <a:p>
            <a:pPr marL="152400" indent="0"/>
            <a:r>
              <a:rPr lang="it-IT" sz="1600" dirty="0"/>
              <a:t>Si usano </a:t>
            </a:r>
            <a:r>
              <a:rPr lang="it-IT" sz="1600" b="1" dirty="0"/>
              <a:t>reti neurali</a:t>
            </a:r>
            <a:r>
              <a:rPr lang="it-IT" sz="1600" dirty="0"/>
              <a:t> per capire il significato delle parole nel loro contesto.</a:t>
            </a:r>
          </a:p>
          <a:p>
            <a:pPr marL="152400" indent="0"/>
            <a:r>
              <a:rPr lang="it-IT" sz="1600" dirty="0"/>
              <a:t>✅ Estrazione più accurata e robusta delle entità sensibili.</a:t>
            </a:r>
          </a:p>
          <a:p>
            <a:endParaRPr lang="it-IT" sz="1600" dirty="0"/>
          </a:p>
          <a:p>
            <a:r>
              <a:rPr lang="it-IT" sz="1600" b="1" dirty="0"/>
              <a:t>📌 Focus sul modello BERT per NER clinico</a:t>
            </a:r>
          </a:p>
          <a:p>
            <a:pPr marL="152400" indent="0"/>
            <a:r>
              <a:rPr lang="it-IT" sz="1600" b="1" dirty="0"/>
              <a:t>BERT adattato al dominio biomedico</a:t>
            </a:r>
            <a:r>
              <a:rPr lang="it-IT" sz="1600" dirty="0"/>
              <a:t> ha dimostrato ottime performance nel riconoscimento di entità mediche.</a:t>
            </a:r>
          </a:p>
          <a:p>
            <a:pPr marL="152400" indent="0"/>
            <a:r>
              <a:rPr lang="it-IT" sz="1600" dirty="0"/>
              <a:t>Riconosce entità come: </a:t>
            </a:r>
            <a:r>
              <a:rPr lang="it-IT" sz="1600" b="1" dirty="0"/>
              <a:t>sintomi, diagnosi, farmaci, procedure, strutture biologiche</a:t>
            </a:r>
            <a:r>
              <a:rPr lang="it-IT" sz="1600" dirty="0"/>
              <a:t>.</a:t>
            </a:r>
          </a:p>
          <a:p>
            <a:pPr marL="152400" indent="0"/>
            <a:endParaRPr lang="it-IT" sz="1600" dirty="0"/>
          </a:p>
          <a:p>
            <a:pPr marL="152400" indent="0"/>
            <a:r>
              <a:rPr lang="it-IT" sz="1600" dirty="0"/>
              <a:t>🏆 È uno degli strumenti più efficaci per l'anonimizzazione automatica in ambito sanitario.</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548641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33"/>
          <p:cNvSpPr txBox="1">
            <a:spLocks noGrp="1"/>
          </p:cNvSpPr>
          <p:nvPr>
            <p:ph type="title"/>
          </p:nvPr>
        </p:nvSpPr>
        <p:spPr>
          <a:xfrm>
            <a:off x="1829650" y="2360850"/>
            <a:ext cx="5484900" cy="109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t>Metodologia</a:t>
            </a:r>
            <a:endParaRPr sz="6000"/>
          </a:p>
        </p:txBody>
      </p:sp>
      <p:sp>
        <p:nvSpPr>
          <p:cNvPr id="554" name="Google Shape;554;p33"/>
          <p:cNvSpPr txBox="1">
            <a:spLocks noGrp="1"/>
          </p:cNvSpPr>
          <p:nvPr>
            <p:ph type="subTitle" idx="1"/>
          </p:nvPr>
        </p:nvSpPr>
        <p:spPr>
          <a:xfrm>
            <a:off x="1829736" y="3478775"/>
            <a:ext cx="5484900" cy="7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Descrizione del dataset, data cleaning, anonimizzazione e text summarization</a:t>
            </a:r>
            <a:endParaRPr/>
          </a:p>
        </p:txBody>
      </p:sp>
      <p:grpSp>
        <p:nvGrpSpPr>
          <p:cNvPr id="555" name="Google Shape;555;p33"/>
          <p:cNvGrpSpPr/>
          <p:nvPr/>
        </p:nvGrpSpPr>
        <p:grpSpPr>
          <a:xfrm>
            <a:off x="857072" y="702144"/>
            <a:ext cx="812959" cy="861672"/>
            <a:chOff x="5137170" y="1563182"/>
            <a:chExt cx="584358" cy="619462"/>
          </a:xfrm>
        </p:grpSpPr>
        <p:sp>
          <p:nvSpPr>
            <p:cNvPr id="556" name="Google Shape;556;p33"/>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57" name="Google Shape;557;p33"/>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58" name="Google Shape;558;p33"/>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59" name="Google Shape;559;p33"/>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0" name="Google Shape;560;p33"/>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1" name="Google Shape;561;p33"/>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2" name="Google Shape;562;p33"/>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3" name="Google Shape;563;p33"/>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4" name="Google Shape;564;p33"/>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5" name="Google Shape;565;p33"/>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6" name="Google Shape;566;p33"/>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7" name="Google Shape;567;p33"/>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8" name="Google Shape;568;p33"/>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9" name="Google Shape;569;p33"/>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70" name="Google Shape;570;p33"/>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71" name="Google Shape;571;p33"/>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572" name="Google Shape;572;p33"/>
          <p:cNvGrpSpPr/>
          <p:nvPr/>
        </p:nvGrpSpPr>
        <p:grpSpPr>
          <a:xfrm>
            <a:off x="3241329" y="615700"/>
            <a:ext cx="2661277" cy="1654059"/>
            <a:chOff x="2881566" y="539500"/>
            <a:chExt cx="2661277" cy="1654059"/>
          </a:xfrm>
        </p:grpSpPr>
        <p:sp>
          <p:nvSpPr>
            <p:cNvPr id="573" name="Google Shape;573;p33"/>
            <p:cNvSpPr/>
            <p:nvPr/>
          </p:nvSpPr>
          <p:spPr>
            <a:xfrm>
              <a:off x="3863788" y="1263251"/>
              <a:ext cx="1271685" cy="844323"/>
            </a:xfrm>
            <a:custGeom>
              <a:avLst/>
              <a:gdLst/>
              <a:ahLst/>
              <a:cxnLst/>
              <a:rect l="l" t="t" r="r" b="b"/>
              <a:pathLst>
                <a:path w="757811" h="503169" extrusionOk="0">
                  <a:moveTo>
                    <a:pt x="685387" y="264296"/>
                  </a:moveTo>
                  <a:lnTo>
                    <a:pt x="188248" y="491886"/>
                  </a:lnTo>
                  <a:cubicBezTo>
                    <a:pt x="125974" y="520395"/>
                    <a:pt x="52374" y="493020"/>
                    <a:pt x="23866" y="430745"/>
                  </a:cubicBezTo>
                  <a:lnTo>
                    <a:pt x="11283" y="403256"/>
                  </a:lnTo>
                  <a:cubicBezTo>
                    <a:pt x="-17225" y="340982"/>
                    <a:pt x="10150" y="267382"/>
                    <a:pt x="72424" y="238874"/>
                  </a:cubicBezTo>
                  <a:lnTo>
                    <a:pt x="569563" y="11283"/>
                  </a:lnTo>
                  <a:cubicBezTo>
                    <a:pt x="631837" y="-17225"/>
                    <a:pt x="705437" y="10150"/>
                    <a:pt x="733945" y="72424"/>
                  </a:cubicBezTo>
                  <a:lnTo>
                    <a:pt x="746528" y="99914"/>
                  </a:lnTo>
                  <a:cubicBezTo>
                    <a:pt x="775036" y="162188"/>
                    <a:pt x="747661" y="235788"/>
                    <a:pt x="685387" y="26429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574" name="Google Shape;574;p33"/>
            <p:cNvGrpSpPr/>
            <p:nvPr/>
          </p:nvGrpSpPr>
          <p:grpSpPr>
            <a:xfrm>
              <a:off x="3935997" y="1767989"/>
              <a:ext cx="149162" cy="282612"/>
              <a:chOff x="3613289" y="5525404"/>
              <a:chExt cx="88887" cy="168421"/>
            </a:xfrm>
          </p:grpSpPr>
          <p:sp>
            <p:nvSpPr>
              <p:cNvPr id="575" name="Google Shape;575;p33"/>
              <p:cNvSpPr/>
              <p:nvPr/>
            </p:nvSpPr>
            <p:spPr>
              <a:xfrm>
                <a:off x="3613289" y="5525404"/>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76" name="Google Shape;576;p33"/>
              <p:cNvSpPr/>
              <p:nvPr/>
            </p:nvSpPr>
            <p:spPr>
              <a:xfrm>
                <a:off x="3646865" y="5598747"/>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77" name="Google Shape;577;p33"/>
              <p:cNvSpPr/>
              <p:nvPr/>
            </p:nvSpPr>
            <p:spPr>
              <a:xfrm>
                <a:off x="3680440" y="5672089"/>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578" name="Google Shape;578;p33"/>
            <p:cNvGrpSpPr/>
            <p:nvPr/>
          </p:nvGrpSpPr>
          <p:grpSpPr>
            <a:xfrm>
              <a:off x="4262037" y="1618740"/>
              <a:ext cx="149162" cy="282612"/>
              <a:chOff x="3807580" y="5436460"/>
              <a:chExt cx="88887" cy="168421"/>
            </a:xfrm>
          </p:grpSpPr>
          <p:sp>
            <p:nvSpPr>
              <p:cNvPr id="579" name="Google Shape;579;p33"/>
              <p:cNvSpPr/>
              <p:nvPr/>
            </p:nvSpPr>
            <p:spPr>
              <a:xfrm>
                <a:off x="3807580" y="5436460"/>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80" name="Google Shape;580;p33"/>
              <p:cNvSpPr/>
              <p:nvPr/>
            </p:nvSpPr>
            <p:spPr>
              <a:xfrm>
                <a:off x="3841156" y="5509802"/>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81" name="Google Shape;581;p33"/>
              <p:cNvSpPr/>
              <p:nvPr/>
            </p:nvSpPr>
            <p:spPr>
              <a:xfrm>
                <a:off x="3874731" y="5583145"/>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582" name="Google Shape;582;p33"/>
            <p:cNvGrpSpPr/>
            <p:nvPr/>
          </p:nvGrpSpPr>
          <p:grpSpPr>
            <a:xfrm>
              <a:off x="4425041" y="1544115"/>
              <a:ext cx="149162" cy="282612"/>
              <a:chOff x="3904716" y="5391988"/>
              <a:chExt cx="88887" cy="168421"/>
            </a:xfrm>
          </p:grpSpPr>
          <p:sp>
            <p:nvSpPr>
              <p:cNvPr id="583" name="Google Shape;583;p33"/>
              <p:cNvSpPr/>
              <p:nvPr/>
            </p:nvSpPr>
            <p:spPr>
              <a:xfrm>
                <a:off x="3904716" y="5391988"/>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84" name="Google Shape;584;p33"/>
              <p:cNvSpPr/>
              <p:nvPr/>
            </p:nvSpPr>
            <p:spPr>
              <a:xfrm>
                <a:off x="3938292" y="5465330"/>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85" name="Google Shape;585;p33"/>
              <p:cNvSpPr/>
              <p:nvPr/>
            </p:nvSpPr>
            <p:spPr>
              <a:xfrm>
                <a:off x="3971867" y="5538673"/>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586" name="Google Shape;586;p33"/>
            <p:cNvGrpSpPr/>
            <p:nvPr/>
          </p:nvGrpSpPr>
          <p:grpSpPr>
            <a:xfrm>
              <a:off x="4588062" y="1469489"/>
              <a:ext cx="149162" cy="282612"/>
              <a:chOff x="4001862" y="5347515"/>
              <a:chExt cx="88887" cy="168421"/>
            </a:xfrm>
          </p:grpSpPr>
          <p:sp>
            <p:nvSpPr>
              <p:cNvPr id="587" name="Google Shape;587;p33"/>
              <p:cNvSpPr/>
              <p:nvPr/>
            </p:nvSpPr>
            <p:spPr>
              <a:xfrm>
                <a:off x="4001862" y="5347515"/>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88" name="Google Shape;588;p33"/>
              <p:cNvSpPr/>
              <p:nvPr/>
            </p:nvSpPr>
            <p:spPr>
              <a:xfrm>
                <a:off x="4035437" y="5420858"/>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89" name="Google Shape;589;p33"/>
              <p:cNvSpPr/>
              <p:nvPr/>
            </p:nvSpPr>
            <p:spPr>
              <a:xfrm>
                <a:off x="4069013" y="5494200"/>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590" name="Google Shape;590;p33"/>
            <p:cNvGrpSpPr/>
            <p:nvPr/>
          </p:nvGrpSpPr>
          <p:grpSpPr>
            <a:xfrm>
              <a:off x="4751066" y="1394864"/>
              <a:ext cx="149162" cy="282612"/>
              <a:chOff x="4098998" y="5303043"/>
              <a:chExt cx="88887" cy="168421"/>
            </a:xfrm>
          </p:grpSpPr>
          <p:sp>
            <p:nvSpPr>
              <p:cNvPr id="591" name="Google Shape;591;p33"/>
              <p:cNvSpPr/>
              <p:nvPr/>
            </p:nvSpPr>
            <p:spPr>
              <a:xfrm>
                <a:off x="4098998" y="5303043"/>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92" name="Google Shape;592;p33"/>
              <p:cNvSpPr/>
              <p:nvPr/>
            </p:nvSpPr>
            <p:spPr>
              <a:xfrm>
                <a:off x="4132573" y="5376386"/>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93" name="Google Shape;593;p33"/>
              <p:cNvSpPr/>
              <p:nvPr/>
            </p:nvSpPr>
            <p:spPr>
              <a:xfrm>
                <a:off x="4166149" y="5449728"/>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594" name="Google Shape;594;p33"/>
            <p:cNvGrpSpPr/>
            <p:nvPr/>
          </p:nvGrpSpPr>
          <p:grpSpPr>
            <a:xfrm>
              <a:off x="4914086" y="1320240"/>
              <a:ext cx="149162" cy="282612"/>
              <a:chOff x="4196143" y="5258571"/>
              <a:chExt cx="88887" cy="168421"/>
            </a:xfrm>
          </p:grpSpPr>
          <p:sp>
            <p:nvSpPr>
              <p:cNvPr id="595" name="Google Shape;595;p33"/>
              <p:cNvSpPr/>
              <p:nvPr/>
            </p:nvSpPr>
            <p:spPr>
              <a:xfrm>
                <a:off x="4196143" y="5258571"/>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96" name="Google Shape;596;p33"/>
              <p:cNvSpPr/>
              <p:nvPr/>
            </p:nvSpPr>
            <p:spPr>
              <a:xfrm>
                <a:off x="4229719" y="5331914"/>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97" name="Google Shape;597;p33"/>
              <p:cNvSpPr/>
              <p:nvPr/>
            </p:nvSpPr>
            <p:spPr>
              <a:xfrm>
                <a:off x="4263294" y="5405256"/>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598" name="Google Shape;598;p33"/>
            <p:cNvSpPr/>
            <p:nvPr/>
          </p:nvSpPr>
          <p:spPr>
            <a:xfrm>
              <a:off x="3572298" y="786705"/>
              <a:ext cx="985597" cy="1191077"/>
            </a:xfrm>
            <a:custGeom>
              <a:avLst/>
              <a:gdLst/>
              <a:ahLst/>
              <a:cxnLst/>
              <a:rect l="l" t="t" r="r" b="b"/>
              <a:pathLst>
                <a:path w="587328" h="709815" extrusionOk="0">
                  <a:moveTo>
                    <a:pt x="526952" y="87576"/>
                  </a:moveTo>
                  <a:lnTo>
                    <a:pt x="298771" y="5423"/>
                  </a:lnTo>
                  <a:cubicBezTo>
                    <a:pt x="251346" y="-11655"/>
                    <a:pt x="199053" y="12947"/>
                    <a:pt x="181985" y="60372"/>
                  </a:cubicBezTo>
                  <a:lnTo>
                    <a:pt x="118339" y="237147"/>
                  </a:lnTo>
                  <a:lnTo>
                    <a:pt x="0" y="565826"/>
                  </a:lnTo>
                  <a:lnTo>
                    <a:pt x="399926" y="709816"/>
                  </a:lnTo>
                  <a:lnTo>
                    <a:pt x="518265" y="381136"/>
                  </a:lnTo>
                  <a:lnTo>
                    <a:pt x="581911" y="204362"/>
                  </a:lnTo>
                  <a:cubicBezTo>
                    <a:pt x="598980" y="156937"/>
                    <a:pt x="574377" y="104654"/>
                    <a:pt x="526952" y="87576"/>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99" name="Google Shape;599;p33"/>
            <p:cNvSpPr/>
            <p:nvPr/>
          </p:nvSpPr>
          <p:spPr>
            <a:xfrm>
              <a:off x="4006870" y="539500"/>
              <a:ext cx="589247" cy="408238"/>
            </a:xfrm>
            <a:custGeom>
              <a:avLst/>
              <a:gdLst/>
              <a:ahLst/>
              <a:cxnLst/>
              <a:rect l="l" t="t" r="r" b="b"/>
              <a:pathLst>
                <a:path w="351139" h="243287" extrusionOk="0">
                  <a:moveTo>
                    <a:pt x="351139" y="109023"/>
                  </a:moveTo>
                  <a:lnTo>
                    <a:pt x="302800" y="243287"/>
                  </a:lnTo>
                  <a:lnTo>
                    <a:pt x="0" y="134264"/>
                  </a:lnTo>
                  <a:lnTo>
                    <a:pt x="48339" y="0"/>
                  </a:lnTo>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600" name="Google Shape;600;p33"/>
            <p:cNvGrpSpPr/>
            <p:nvPr/>
          </p:nvGrpSpPr>
          <p:grpSpPr>
            <a:xfrm>
              <a:off x="4088196" y="597343"/>
              <a:ext cx="426594" cy="292553"/>
              <a:chOff x="3703986" y="4827765"/>
              <a:chExt cx="254212" cy="174345"/>
            </a:xfrm>
          </p:grpSpPr>
          <p:sp>
            <p:nvSpPr>
              <p:cNvPr id="601" name="Google Shape;601;p33"/>
              <p:cNvSpPr/>
              <p:nvPr/>
            </p:nvSpPr>
            <p:spPr>
              <a:xfrm>
                <a:off x="3703986" y="4827765"/>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2" name="Google Shape;602;p33"/>
              <p:cNvSpPr/>
              <p:nvPr/>
            </p:nvSpPr>
            <p:spPr>
              <a:xfrm>
                <a:off x="3735409" y="4839081"/>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3" name="Google Shape;603;p33"/>
              <p:cNvSpPr/>
              <p:nvPr/>
            </p:nvSpPr>
            <p:spPr>
              <a:xfrm>
                <a:off x="3766832" y="4850396"/>
                <a:ext cx="34251" cy="95145"/>
              </a:xfrm>
              <a:custGeom>
                <a:avLst/>
                <a:gdLst/>
                <a:ahLst/>
                <a:cxnLst/>
                <a:rect l="l" t="t" r="r" b="b"/>
                <a:pathLst>
                  <a:path w="34251" h="95145" extrusionOk="0">
                    <a:moveTo>
                      <a:pt x="34252" y="0"/>
                    </a:moveTo>
                    <a:lnTo>
                      <a:pt x="0" y="9514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4" name="Google Shape;604;p33"/>
              <p:cNvSpPr/>
              <p:nvPr/>
            </p:nvSpPr>
            <p:spPr>
              <a:xfrm>
                <a:off x="3798255" y="4861702"/>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5" name="Google Shape;605;p33"/>
              <p:cNvSpPr/>
              <p:nvPr/>
            </p:nvSpPr>
            <p:spPr>
              <a:xfrm>
                <a:off x="3829678" y="4873018"/>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6" name="Google Shape;606;p33"/>
              <p:cNvSpPr/>
              <p:nvPr/>
            </p:nvSpPr>
            <p:spPr>
              <a:xfrm>
                <a:off x="3861101" y="4884334"/>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7" name="Google Shape;607;p33"/>
              <p:cNvSpPr/>
              <p:nvPr/>
            </p:nvSpPr>
            <p:spPr>
              <a:xfrm>
                <a:off x="3892524" y="4895649"/>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8" name="Google Shape;608;p33"/>
              <p:cNvSpPr/>
              <p:nvPr/>
            </p:nvSpPr>
            <p:spPr>
              <a:xfrm>
                <a:off x="3923947" y="4906965"/>
                <a:ext cx="34251" cy="95145"/>
              </a:xfrm>
              <a:custGeom>
                <a:avLst/>
                <a:gdLst/>
                <a:ahLst/>
                <a:cxnLst/>
                <a:rect l="l" t="t" r="r" b="b"/>
                <a:pathLst>
                  <a:path w="34251" h="95145" extrusionOk="0">
                    <a:moveTo>
                      <a:pt x="34252" y="0"/>
                    </a:moveTo>
                    <a:lnTo>
                      <a:pt x="0" y="9514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09" name="Google Shape;609;p33"/>
            <p:cNvSpPr/>
            <p:nvPr/>
          </p:nvSpPr>
          <p:spPr>
            <a:xfrm>
              <a:off x="3841325" y="1098315"/>
              <a:ext cx="499529" cy="499502"/>
            </a:xfrm>
            <a:custGeom>
              <a:avLst/>
              <a:gdLst/>
              <a:ahLst/>
              <a:cxnLst/>
              <a:rect l="l" t="t" r="r" b="b"/>
              <a:pathLst>
                <a:path w="297675" h="297675" extrusionOk="0">
                  <a:moveTo>
                    <a:pt x="297675" y="148838"/>
                  </a:moveTo>
                  <a:cubicBezTo>
                    <a:pt x="297675" y="231038"/>
                    <a:pt x="231038" y="297675"/>
                    <a:pt x="148838" y="297675"/>
                  </a:cubicBezTo>
                  <a:cubicBezTo>
                    <a:pt x="66637" y="297675"/>
                    <a:pt x="0" y="231038"/>
                    <a:pt x="0" y="148838"/>
                  </a:cubicBezTo>
                  <a:cubicBezTo>
                    <a:pt x="0" y="66637"/>
                    <a:pt x="66637" y="0"/>
                    <a:pt x="148838" y="0"/>
                  </a:cubicBezTo>
                  <a:cubicBezTo>
                    <a:pt x="231038" y="0"/>
                    <a:pt x="297675" y="66637"/>
                    <a:pt x="297675" y="14883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0" name="Google Shape;610;p33"/>
            <p:cNvSpPr/>
            <p:nvPr/>
          </p:nvSpPr>
          <p:spPr>
            <a:xfrm>
              <a:off x="3925240" y="1182242"/>
              <a:ext cx="331682" cy="331647"/>
            </a:xfrm>
            <a:custGeom>
              <a:avLst/>
              <a:gdLst/>
              <a:ahLst/>
              <a:cxnLst/>
              <a:rect l="l" t="t" r="r" b="b"/>
              <a:pathLst>
                <a:path w="197653" h="197643" extrusionOk="0">
                  <a:moveTo>
                    <a:pt x="197653" y="102013"/>
                  </a:moveTo>
                  <a:lnTo>
                    <a:pt x="137817" y="80477"/>
                  </a:lnTo>
                  <a:lnTo>
                    <a:pt x="159363" y="20641"/>
                  </a:lnTo>
                  <a:lnTo>
                    <a:pt x="102022" y="0"/>
                  </a:lnTo>
                  <a:lnTo>
                    <a:pt x="80477" y="59827"/>
                  </a:lnTo>
                  <a:lnTo>
                    <a:pt x="20650" y="38291"/>
                  </a:lnTo>
                  <a:lnTo>
                    <a:pt x="0" y="95621"/>
                  </a:lnTo>
                  <a:lnTo>
                    <a:pt x="59836" y="117167"/>
                  </a:lnTo>
                  <a:lnTo>
                    <a:pt x="38290" y="177003"/>
                  </a:lnTo>
                  <a:lnTo>
                    <a:pt x="95631" y="197644"/>
                  </a:lnTo>
                  <a:lnTo>
                    <a:pt x="117176" y="137808"/>
                  </a:lnTo>
                  <a:lnTo>
                    <a:pt x="177003" y="159353"/>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1" name="Google Shape;611;p33"/>
            <p:cNvSpPr/>
            <p:nvPr/>
          </p:nvSpPr>
          <p:spPr>
            <a:xfrm rot="-543206">
              <a:off x="4822922" y="911966"/>
              <a:ext cx="335176" cy="186815"/>
            </a:xfrm>
            <a:custGeom>
              <a:avLst/>
              <a:gdLst/>
              <a:ahLst/>
              <a:cxnLst/>
              <a:rect l="l" t="t" r="r" b="b"/>
              <a:pathLst>
                <a:path w="363737" h="202734" extrusionOk="0">
                  <a:moveTo>
                    <a:pt x="201587" y="201587"/>
                  </a:moveTo>
                  <a:cubicBezTo>
                    <a:pt x="301714" y="190376"/>
                    <a:pt x="373799" y="100127"/>
                    <a:pt x="362588" y="0"/>
                  </a:cubicBezTo>
                  <a:lnTo>
                    <a:pt x="0" y="40595"/>
                  </a:lnTo>
                  <a:cubicBezTo>
                    <a:pt x="11201" y="140713"/>
                    <a:pt x="101460" y="212788"/>
                    <a:pt x="201587" y="20158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2" name="Google Shape;612;p33"/>
            <p:cNvSpPr/>
            <p:nvPr/>
          </p:nvSpPr>
          <p:spPr>
            <a:xfrm rot="-543206">
              <a:off x="4798380" y="765112"/>
              <a:ext cx="335174" cy="186825"/>
            </a:xfrm>
            <a:custGeom>
              <a:avLst/>
              <a:gdLst/>
              <a:ahLst/>
              <a:cxnLst/>
              <a:rect l="l" t="t" r="r" b="b"/>
              <a:pathLst>
                <a:path w="363735" h="202745" extrusionOk="0">
                  <a:moveTo>
                    <a:pt x="1147" y="202746"/>
                  </a:moveTo>
                  <a:lnTo>
                    <a:pt x="363736" y="162150"/>
                  </a:lnTo>
                  <a:cubicBezTo>
                    <a:pt x="352525" y="62024"/>
                    <a:pt x="262275" y="-10062"/>
                    <a:pt x="162148" y="1149"/>
                  </a:cubicBezTo>
                  <a:cubicBezTo>
                    <a:pt x="62022" y="12360"/>
                    <a:pt x="-10054" y="102619"/>
                    <a:pt x="1147" y="202746"/>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3" name="Google Shape;613;p33"/>
            <p:cNvSpPr/>
            <p:nvPr/>
          </p:nvSpPr>
          <p:spPr>
            <a:xfrm rot="-543206">
              <a:off x="5327714" y="1152327"/>
              <a:ext cx="198146" cy="159316"/>
            </a:xfrm>
            <a:custGeom>
              <a:avLst/>
              <a:gdLst/>
              <a:ahLst/>
              <a:cxnLst/>
              <a:rect l="l" t="t" r="r" b="b"/>
              <a:pathLst>
                <a:path w="215030" h="172891" extrusionOk="0">
                  <a:moveTo>
                    <a:pt x="57611" y="157419"/>
                  </a:moveTo>
                  <a:cubicBezTo>
                    <a:pt x="112713" y="189252"/>
                    <a:pt x="183198" y="170393"/>
                    <a:pt x="215030" y="115290"/>
                  </a:cubicBezTo>
                  <a:lnTo>
                    <a:pt x="15472" y="0"/>
                  </a:lnTo>
                  <a:cubicBezTo>
                    <a:pt x="-16360" y="55102"/>
                    <a:pt x="2499" y="125587"/>
                    <a:pt x="57611" y="15741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4" name="Google Shape;614;p33"/>
            <p:cNvSpPr/>
            <p:nvPr/>
          </p:nvSpPr>
          <p:spPr>
            <a:xfrm rot="-543206">
              <a:off x="5333396" y="1097857"/>
              <a:ext cx="198146" cy="159320"/>
            </a:xfrm>
            <a:custGeom>
              <a:avLst/>
              <a:gdLst/>
              <a:ahLst/>
              <a:cxnLst/>
              <a:rect l="l" t="t" r="r" b="b"/>
              <a:pathLst>
                <a:path w="215030" h="172896" extrusionOk="0">
                  <a:moveTo>
                    <a:pt x="0" y="57606"/>
                  </a:moveTo>
                  <a:lnTo>
                    <a:pt x="199558" y="172896"/>
                  </a:lnTo>
                  <a:cubicBezTo>
                    <a:pt x="231391" y="117794"/>
                    <a:pt x="212531" y="47309"/>
                    <a:pt x="157429" y="15477"/>
                  </a:cubicBezTo>
                  <a:cubicBezTo>
                    <a:pt x="102318" y="-16365"/>
                    <a:pt x="31842" y="2504"/>
                    <a:pt x="0" y="57606"/>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5" name="Google Shape;615;p33"/>
            <p:cNvSpPr/>
            <p:nvPr/>
          </p:nvSpPr>
          <p:spPr>
            <a:xfrm rot="-3999147">
              <a:off x="3529633" y="1292453"/>
              <a:ext cx="95797" cy="95797"/>
            </a:xfrm>
            <a:custGeom>
              <a:avLst/>
              <a:gdLst/>
              <a:ahLst/>
              <a:cxnLst/>
              <a:rect l="l" t="t" r="r" b="b"/>
              <a:pathLst>
                <a:path w="127732" h="127732" extrusionOk="0">
                  <a:moveTo>
                    <a:pt x="120255" y="93831"/>
                  </a:moveTo>
                  <a:cubicBezTo>
                    <a:pt x="103701" y="124978"/>
                    <a:pt x="65039" y="136798"/>
                    <a:pt x="33901" y="120253"/>
                  </a:cubicBezTo>
                  <a:cubicBezTo>
                    <a:pt x="2755" y="103699"/>
                    <a:pt x="-9066" y="65037"/>
                    <a:pt x="7479" y="33900"/>
                  </a:cubicBezTo>
                  <a:cubicBezTo>
                    <a:pt x="24024" y="2762"/>
                    <a:pt x="62696" y="-9068"/>
                    <a:pt x="93833" y="7477"/>
                  </a:cubicBezTo>
                  <a:cubicBezTo>
                    <a:pt x="124970" y="24022"/>
                    <a:pt x="136800" y="62684"/>
                    <a:pt x="120255" y="93831"/>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6" name="Google Shape;616;p33"/>
            <p:cNvSpPr/>
            <p:nvPr/>
          </p:nvSpPr>
          <p:spPr>
            <a:xfrm rot="-3999147">
              <a:off x="3683691" y="2082714"/>
              <a:ext cx="95787" cy="95787"/>
            </a:xfrm>
            <a:custGeom>
              <a:avLst/>
              <a:gdLst/>
              <a:ahLst/>
              <a:cxnLst/>
              <a:rect l="l" t="t" r="r" b="b"/>
              <a:pathLst>
                <a:path w="127718" h="127718" extrusionOk="0">
                  <a:moveTo>
                    <a:pt x="116137" y="100526"/>
                  </a:moveTo>
                  <a:cubicBezTo>
                    <a:pt x="95887" y="129396"/>
                    <a:pt x="56063" y="136388"/>
                    <a:pt x="27193" y="116137"/>
                  </a:cubicBezTo>
                  <a:cubicBezTo>
                    <a:pt x="-1677" y="95887"/>
                    <a:pt x="-8669" y="56063"/>
                    <a:pt x="11582" y="27193"/>
                  </a:cubicBezTo>
                  <a:cubicBezTo>
                    <a:pt x="31832" y="-1677"/>
                    <a:pt x="71656" y="-8669"/>
                    <a:pt x="100526" y="11582"/>
                  </a:cubicBezTo>
                  <a:cubicBezTo>
                    <a:pt x="129396" y="31832"/>
                    <a:pt x="136388" y="71656"/>
                    <a:pt x="116137" y="100526"/>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7" name="Google Shape;617;p33"/>
            <p:cNvSpPr/>
            <p:nvPr/>
          </p:nvSpPr>
          <p:spPr>
            <a:xfrm rot="-3999147">
              <a:off x="3310312" y="1871849"/>
              <a:ext cx="272797" cy="152049"/>
            </a:xfrm>
            <a:custGeom>
              <a:avLst/>
              <a:gdLst/>
              <a:ahLst/>
              <a:cxnLst/>
              <a:rect l="l" t="t" r="r" b="b"/>
              <a:pathLst>
                <a:path w="363737" h="202736" extrusionOk="0">
                  <a:moveTo>
                    <a:pt x="201587" y="201587"/>
                  </a:moveTo>
                  <a:cubicBezTo>
                    <a:pt x="301714" y="190376"/>
                    <a:pt x="373799" y="100127"/>
                    <a:pt x="362588" y="0"/>
                  </a:cubicBezTo>
                  <a:lnTo>
                    <a:pt x="0" y="40596"/>
                  </a:lnTo>
                  <a:cubicBezTo>
                    <a:pt x="11201" y="140713"/>
                    <a:pt x="101460" y="212798"/>
                    <a:pt x="201587" y="20158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8" name="Google Shape;618;p33"/>
            <p:cNvSpPr/>
            <p:nvPr/>
          </p:nvSpPr>
          <p:spPr>
            <a:xfrm rot="-3999147">
              <a:off x="3198315" y="1824441"/>
              <a:ext cx="272797" cy="152056"/>
            </a:xfrm>
            <a:custGeom>
              <a:avLst/>
              <a:gdLst/>
              <a:ahLst/>
              <a:cxnLst/>
              <a:rect l="l" t="t" r="r" b="b"/>
              <a:pathLst>
                <a:path w="363737" h="202745" extrusionOk="0">
                  <a:moveTo>
                    <a:pt x="1149" y="202746"/>
                  </a:moveTo>
                  <a:lnTo>
                    <a:pt x="363737" y="162150"/>
                  </a:lnTo>
                  <a:cubicBezTo>
                    <a:pt x="352526" y="62023"/>
                    <a:pt x="262277" y="-10062"/>
                    <a:pt x="162150" y="1149"/>
                  </a:cubicBezTo>
                  <a:cubicBezTo>
                    <a:pt x="62023" y="12360"/>
                    <a:pt x="-10062" y="102619"/>
                    <a:pt x="1149" y="202746"/>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9" name="Google Shape;619;p33"/>
            <p:cNvSpPr/>
            <p:nvPr/>
          </p:nvSpPr>
          <p:spPr>
            <a:xfrm rot="-3999147">
              <a:off x="2922854" y="1733985"/>
              <a:ext cx="155387" cy="138522"/>
            </a:xfrm>
            <a:custGeom>
              <a:avLst/>
              <a:gdLst/>
              <a:ahLst/>
              <a:cxnLst/>
              <a:rect l="l" t="t" r="r" b="b"/>
              <a:pathLst>
                <a:path w="207187" h="184699" extrusionOk="0">
                  <a:moveTo>
                    <a:pt x="45777" y="161401"/>
                  </a:moveTo>
                  <a:cubicBezTo>
                    <a:pt x="96555" y="199768"/>
                    <a:pt x="168821" y="189700"/>
                    <a:pt x="207188" y="138922"/>
                  </a:cubicBezTo>
                  <a:lnTo>
                    <a:pt x="23298" y="0"/>
                  </a:lnTo>
                  <a:cubicBezTo>
                    <a:pt x="-15069" y="50768"/>
                    <a:pt x="-5001" y="123034"/>
                    <a:pt x="45777" y="16140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20" name="Google Shape;620;p33"/>
            <p:cNvSpPr/>
            <p:nvPr/>
          </p:nvSpPr>
          <p:spPr>
            <a:xfrm rot="-3999147">
              <a:off x="2898252" y="1704335"/>
              <a:ext cx="155387" cy="138519"/>
            </a:xfrm>
            <a:custGeom>
              <a:avLst/>
              <a:gdLst/>
              <a:ahLst/>
              <a:cxnLst/>
              <a:rect l="l" t="t" r="r" b="b"/>
              <a:pathLst>
                <a:path w="207187" h="184696" extrusionOk="0">
                  <a:moveTo>
                    <a:pt x="0" y="45775"/>
                  </a:moveTo>
                  <a:lnTo>
                    <a:pt x="183890" y="184697"/>
                  </a:lnTo>
                  <a:cubicBezTo>
                    <a:pt x="222256" y="133919"/>
                    <a:pt x="212189" y="61653"/>
                    <a:pt x="161411" y="23286"/>
                  </a:cubicBezTo>
                  <a:cubicBezTo>
                    <a:pt x="110623" y="-15061"/>
                    <a:pt x="38367" y="-5003"/>
                    <a:pt x="0" y="45775"/>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21" name="Google Shape;621;p33"/>
            <p:cNvSpPr/>
            <p:nvPr/>
          </p:nvSpPr>
          <p:spPr>
            <a:xfrm rot="-3999147">
              <a:off x="3205916" y="1490053"/>
              <a:ext cx="155384" cy="138522"/>
            </a:xfrm>
            <a:custGeom>
              <a:avLst/>
              <a:gdLst/>
              <a:ahLst/>
              <a:cxnLst/>
              <a:rect l="l" t="t" r="r" b="b"/>
              <a:pathLst>
                <a:path w="207183" h="184699" extrusionOk="0">
                  <a:moveTo>
                    <a:pt x="45773" y="161401"/>
                  </a:moveTo>
                  <a:cubicBezTo>
                    <a:pt x="96551" y="199768"/>
                    <a:pt x="168817" y="189700"/>
                    <a:pt x="207183" y="138922"/>
                  </a:cubicBezTo>
                  <a:lnTo>
                    <a:pt x="23294" y="0"/>
                  </a:lnTo>
                  <a:cubicBezTo>
                    <a:pt x="-15063" y="50778"/>
                    <a:pt x="-5005" y="123044"/>
                    <a:pt x="45773" y="16140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22" name="Google Shape;622;p33"/>
            <p:cNvSpPr/>
            <p:nvPr/>
          </p:nvSpPr>
          <p:spPr>
            <a:xfrm rot="-3999147">
              <a:off x="3181315" y="1460402"/>
              <a:ext cx="155387" cy="138526"/>
            </a:xfrm>
            <a:custGeom>
              <a:avLst/>
              <a:gdLst/>
              <a:ahLst/>
              <a:cxnLst/>
              <a:rect l="l" t="t" r="r" b="b"/>
              <a:pathLst>
                <a:path w="207187" h="184705" extrusionOk="0">
                  <a:moveTo>
                    <a:pt x="0" y="45783"/>
                  </a:moveTo>
                  <a:lnTo>
                    <a:pt x="183890" y="184705"/>
                  </a:lnTo>
                  <a:cubicBezTo>
                    <a:pt x="222256" y="133927"/>
                    <a:pt x="212189" y="61661"/>
                    <a:pt x="161411" y="23294"/>
                  </a:cubicBezTo>
                  <a:cubicBezTo>
                    <a:pt x="110633" y="-15072"/>
                    <a:pt x="38367" y="-4995"/>
                    <a:pt x="0" y="45783"/>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23" name="Google Shape;623;p33"/>
            <p:cNvSpPr/>
            <p:nvPr/>
          </p:nvSpPr>
          <p:spPr>
            <a:xfrm rot="-3996033">
              <a:off x="5271196" y="1643656"/>
              <a:ext cx="95675" cy="95675"/>
            </a:xfrm>
            <a:custGeom>
              <a:avLst/>
              <a:gdLst/>
              <a:ahLst/>
              <a:cxnLst/>
              <a:rect l="l" t="t" r="r" b="b"/>
              <a:pathLst>
                <a:path w="127718" h="127718" extrusionOk="0">
                  <a:moveTo>
                    <a:pt x="116137" y="100526"/>
                  </a:moveTo>
                  <a:cubicBezTo>
                    <a:pt x="95887" y="129396"/>
                    <a:pt x="56063" y="136388"/>
                    <a:pt x="27193" y="116137"/>
                  </a:cubicBezTo>
                  <a:cubicBezTo>
                    <a:pt x="-1677" y="95887"/>
                    <a:pt x="-8669" y="56063"/>
                    <a:pt x="11582" y="27193"/>
                  </a:cubicBezTo>
                  <a:cubicBezTo>
                    <a:pt x="31832" y="-1677"/>
                    <a:pt x="71656" y="-8669"/>
                    <a:pt x="100526" y="11582"/>
                  </a:cubicBezTo>
                  <a:cubicBezTo>
                    <a:pt x="129396" y="31832"/>
                    <a:pt x="136388" y="71656"/>
                    <a:pt x="116137" y="100526"/>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81"/>
        <p:cNvGrpSpPr/>
        <p:nvPr/>
      </p:nvGrpSpPr>
      <p:grpSpPr>
        <a:xfrm>
          <a:off x="0" y="0"/>
          <a:ext cx="0" cy="0"/>
          <a:chOff x="0" y="0"/>
          <a:chExt cx="0" cy="0"/>
        </a:xfrm>
      </p:grpSpPr>
      <p:sp>
        <p:nvSpPr>
          <p:cNvPr id="882" name="Google Shape;882;p39"/>
          <p:cNvSpPr txBox="1">
            <a:spLocks noGrp="1"/>
          </p:cNvSpPr>
          <p:nvPr>
            <p:ph type="subTitle" idx="1"/>
          </p:nvPr>
        </p:nvSpPr>
        <p:spPr>
          <a:xfrm>
            <a:off x="1018625" y="1748900"/>
            <a:ext cx="6508242" cy="2594500"/>
          </a:xfrm>
          <a:prstGeom prst="rect">
            <a:avLst/>
          </a:prstGeom>
        </p:spPr>
        <p:txBody>
          <a:bodyPr spcFirstLastPara="1" wrap="square" lIns="91425" tIns="91425" rIns="91425" bIns="91425" anchor="t" anchorCtr="0">
            <a:noAutofit/>
          </a:bodyPr>
          <a:lstStyle/>
          <a:p>
            <a:r>
              <a:rPr lang="it-IT" sz="1600" dirty="0">
                <a:latin typeface="Overpass" panose="020B0604020202020204" charset="0"/>
              </a:rPr>
              <a:t>📁 </a:t>
            </a:r>
            <a:r>
              <a:rPr lang="it-IT" sz="1600" b="1" dirty="0">
                <a:latin typeface="Overpass" panose="020B0604020202020204" charset="0"/>
              </a:rPr>
              <a:t>Contenuto</a:t>
            </a:r>
            <a:r>
              <a:rPr lang="it-IT" sz="1600" dirty="0">
                <a:latin typeface="Overpass" panose="020B0604020202020204" charset="0"/>
              </a:rPr>
              <a:t>:</a:t>
            </a:r>
          </a:p>
          <a:p>
            <a:r>
              <a:rPr lang="it-IT" sz="1600" dirty="0">
                <a:latin typeface="Overpass" panose="020B0604020202020204" charset="0"/>
              </a:rPr>
              <a:t>~5.000 </a:t>
            </a:r>
            <a:r>
              <a:rPr lang="it-IT" sz="1600" b="1" dirty="0">
                <a:latin typeface="Overpass" panose="020B0604020202020204" charset="0"/>
              </a:rPr>
              <a:t>trascrizioni mediche reali</a:t>
            </a:r>
            <a:r>
              <a:rPr lang="it-IT" sz="1600" dirty="0">
                <a:latin typeface="Overpass" panose="020B0604020202020204" charset="0"/>
              </a:rPr>
              <a:t> in lingua </a:t>
            </a:r>
            <a:r>
              <a:rPr lang="it-IT" sz="1600" dirty="0">
                <a:latin typeface="Overpass" panose="020B0604020202020204" charset="0"/>
                <a:sym typeface="Overpass"/>
              </a:rPr>
              <a:t>inglese</a:t>
            </a:r>
          </a:p>
          <a:p>
            <a:r>
              <a:rPr lang="it-IT" sz="1600" dirty="0">
                <a:latin typeface="Overpass" panose="020B0604020202020204" charset="0"/>
              </a:rPr>
              <a:t>Ogni trascrizione è associata a una </a:t>
            </a:r>
            <a:r>
              <a:rPr lang="it-IT" sz="1600" b="1" dirty="0">
                <a:latin typeface="Overpass" panose="020B0604020202020204" charset="0"/>
              </a:rPr>
              <a:t>specializzazione clinica</a:t>
            </a:r>
            <a:br>
              <a:rPr lang="it-IT" sz="1600" dirty="0">
                <a:latin typeface="Overpass" panose="020B0604020202020204" charset="0"/>
              </a:rPr>
            </a:br>
            <a:r>
              <a:rPr lang="it-IT" sz="1600" i="1" dirty="0">
                <a:latin typeface="Overpass" panose="020B0604020202020204" charset="0"/>
              </a:rPr>
              <a:t>(es. chirurgia, cardiologia, pediatria...)</a:t>
            </a:r>
          </a:p>
          <a:p>
            <a:endParaRPr lang="it-IT" sz="1600" dirty="0">
              <a:latin typeface="Overpass" panose="020B0604020202020204" charset="0"/>
            </a:endParaRPr>
          </a:p>
          <a:p>
            <a:r>
              <a:rPr lang="it-IT" sz="1600" dirty="0">
                <a:latin typeface="Overpass" panose="020B0604020202020204" charset="0"/>
              </a:rPr>
              <a:t>📌 </a:t>
            </a:r>
            <a:r>
              <a:rPr lang="it-IT" sz="1600" b="1" dirty="0">
                <a:latin typeface="Overpass" panose="020B0604020202020204" charset="0"/>
              </a:rPr>
              <a:t>Colonne principali</a:t>
            </a:r>
            <a:r>
              <a:rPr lang="it-IT" sz="1600" dirty="0">
                <a:latin typeface="Overpass" panose="020B0604020202020204" charset="0"/>
              </a:rPr>
              <a:t>:</a:t>
            </a:r>
          </a:p>
          <a:p>
            <a:r>
              <a:rPr lang="it-IT" sz="1600" b="1" dirty="0">
                <a:latin typeface="Overpass" panose="020B0604020202020204" charset="0"/>
              </a:rPr>
              <a:t>1. Testo della trascrizione</a:t>
            </a:r>
            <a:endParaRPr lang="it-IT" sz="1600" dirty="0">
              <a:latin typeface="Overpass" panose="020B0604020202020204" charset="0"/>
            </a:endParaRPr>
          </a:p>
          <a:p>
            <a:r>
              <a:rPr lang="it-IT" sz="1600" b="1" dirty="0">
                <a:latin typeface="Overpass" panose="020B0604020202020204" charset="0"/>
              </a:rPr>
              <a:t>2. Specializzazione medica associata</a:t>
            </a:r>
            <a:endParaRPr lang="it-IT" sz="1600" dirty="0">
              <a:latin typeface="Overpass" panose="020B0604020202020204" charset="0"/>
            </a:endParaRPr>
          </a:p>
        </p:txBody>
      </p:sp>
      <p:sp>
        <p:nvSpPr>
          <p:cNvPr id="886" name="Google Shape;886;p39"/>
          <p:cNvSpPr txBox="1">
            <a:spLocks noGrp="1"/>
          </p:cNvSpPr>
          <p:nvPr>
            <p:ph type="subTitle" idx="5"/>
          </p:nvPr>
        </p:nvSpPr>
        <p:spPr>
          <a:xfrm>
            <a:off x="1018624" y="1379350"/>
            <a:ext cx="9700175" cy="377100"/>
          </a:xfrm>
          <a:prstGeom prst="rect">
            <a:avLst/>
          </a:prstGeom>
        </p:spPr>
        <p:txBody>
          <a:bodyPr spcFirstLastPara="1" wrap="square" lIns="91425" tIns="91425" rIns="91425" bIns="91425" anchor="b" anchorCtr="0">
            <a:noAutofit/>
          </a:bodyPr>
          <a:lstStyle/>
          <a:p>
            <a:pPr marL="0" lvl="0" indent="0"/>
            <a:r>
              <a:rPr lang="en" sz="1400" dirty="0"/>
              <a:t>Kaggle: </a:t>
            </a:r>
            <a:r>
              <a:rPr lang="it-IT" sz="1400" b="1" dirty="0">
                <a:latin typeface="Overpass" panose="020B0604020202020204" charset="0"/>
              </a:rPr>
              <a:t>https://www.kaggle.com/datasets/tboyle10/medicaltranscriptions</a:t>
            </a:r>
            <a:endParaRPr sz="1400" b="1" dirty="0">
              <a:latin typeface="Overpass" panose="020B0604020202020204" charset="0"/>
            </a:endParaRPr>
          </a:p>
        </p:txBody>
      </p:sp>
      <p:sp>
        <p:nvSpPr>
          <p:cNvPr id="890" name="Google Shape;890;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Dataset utilizzato</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81">
          <a:extLst>
            <a:ext uri="{FF2B5EF4-FFF2-40B4-BE49-F238E27FC236}">
              <a16:creationId xmlns:a16="http://schemas.microsoft.com/office/drawing/2014/main" id="{F2AA895D-F47D-CDE6-AEFA-337B2DB5A4E1}"/>
            </a:ext>
          </a:extLst>
        </p:cNvPr>
        <p:cNvGrpSpPr/>
        <p:nvPr/>
      </p:nvGrpSpPr>
      <p:grpSpPr>
        <a:xfrm>
          <a:off x="0" y="0"/>
          <a:ext cx="0" cy="0"/>
          <a:chOff x="0" y="0"/>
          <a:chExt cx="0" cy="0"/>
        </a:xfrm>
      </p:grpSpPr>
      <p:sp>
        <p:nvSpPr>
          <p:cNvPr id="882" name="Google Shape;882;p39">
            <a:extLst>
              <a:ext uri="{FF2B5EF4-FFF2-40B4-BE49-F238E27FC236}">
                <a16:creationId xmlns:a16="http://schemas.microsoft.com/office/drawing/2014/main" id="{E245966F-B1A4-D8A6-F1D1-1D9ACE1B59D6}"/>
              </a:ext>
            </a:extLst>
          </p:cNvPr>
          <p:cNvSpPr txBox="1">
            <a:spLocks noGrp="1"/>
          </p:cNvSpPr>
          <p:nvPr>
            <p:ph type="subTitle" idx="1"/>
          </p:nvPr>
        </p:nvSpPr>
        <p:spPr>
          <a:xfrm>
            <a:off x="1018624" y="1159933"/>
            <a:ext cx="7109375" cy="3183467"/>
          </a:xfrm>
          <a:prstGeom prst="rect">
            <a:avLst/>
          </a:prstGeom>
        </p:spPr>
        <p:txBody>
          <a:bodyPr spcFirstLastPara="1" wrap="square" lIns="91425" tIns="91425" rIns="91425" bIns="91425" anchor="t" anchorCtr="0">
            <a:noAutofit/>
          </a:bodyPr>
          <a:lstStyle/>
          <a:p>
            <a:r>
              <a:rPr lang="it-IT" sz="1600" b="1" dirty="0">
                <a:latin typeface="Overpass" panose="020B0604020202020204" charset="0"/>
              </a:rPr>
              <a:t>Obiettivo:</a:t>
            </a:r>
            <a:r>
              <a:rPr lang="it-IT" sz="1600" dirty="0">
                <a:latin typeface="Overpass" panose="020B0604020202020204" charset="0"/>
              </a:rPr>
              <a:t> migliorare la qualità del dataset prima di utilizzarlo</a:t>
            </a:r>
          </a:p>
          <a:p>
            <a:endParaRPr lang="it-IT" sz="1600" dirty="0">
              <a:latin typeface="Overpass" panose="020B0604020202020204" charset="0"/>
            </a:endParaRPr>
          </a:p>
          <a:p>
            <a:r>
              <a:rPr lang="it-IT" sz="1600" dirty="0">
                <a:latin typeface="Overpass" panose="020B0604020202020204" charset="0"/>
              </a:rPr>
              <a:t>🔹 </a:t>
            </a:r>
            <a:r>
              <a:rPr lang="it-IT" sz="1600" b="1" dirty="0">
                <a:latin typeface="Overpass" panose="020B0604020202020204" charset="0"/>
              </a:rPr>
              <a:t>Operazioni effettuate:</a:t>
            </a:r>
            <a:endParaRPr lang="it-IT" sz="1600" dirty="0">
              <a:latin typeface="Overpass" panose="020B0604020202020204" charset="0"/>
            </a:endParaRPr>
          </a:p>
          <a:p>
            <a:r>
              <a:rPr lang="it-IT" sz="1600" dirty="0">
                <a:latin typeface="Overpass" panose="020B0604020202020204" charset="0"/>
              </a:rPr>
              <a:t>Rimozione dei </a:t>
            </a:r>
            <a:r>
              <a:rPr lang="it-IT" sz="1600" b="1" dirty="0">
                <a:latin typeface="Overpass" panose="020B0604020202020204" charset="0"/>
              </a:rPr>
              <a:t>valori nulli</a:t>
            </a:r>
            <a:r>
              <a:rPr lang="it-IT" sz="1600" dirty="0">
                <a:latin typeface="Overpass" panose="020B0604020202020204" charset="0"/>
              </a:rPr>
              <a:t> (trascrizioni mancanti o incomplete)</a:t>
            </a:r>
          </a:p>
          <a:p>
            <a:r>
              <a:rPr lang="it-IT" sz="1600" dirty="0">
                <a:latin typeface="Overpass" panose="020B0604020202020204" charset="0"/>
              </a:rPr>
              <a:t>Eliminazione dei </a:t>
            </a:r>
            <a:r>
              <a:rPr lang="it-IT" sz="1600" b="1" dirty="0">
                <a:latin typeface="Overpass" panose="020B0604020202020204" charset="0"/>
              </a:rPr>
              <a:t>duplicati</a:t>
            </a:r>
            <a:r>
              <a:rPr lang="it-IT" sz="1600" dirty="0">
                <a:latin typeface="Overpass" panose="020B0604020202020204" charset="0"/>
              </a:rPr>
              <a:t> (trascrizioni identiche ripetute)</a:t>
            </a:r>
          </a:p>
          <a:p>
            <a:r>
              <a:rPr lang="it-IT" sz="1600" dirty="0">
                <a:latin typeface="Overpass" panose="020B0604020202020204" charset="0"/>
              </a:rPr>
              <a:t>Filtraggio dei </a:t>
            </a:r>
            <a:r>
              <a:rPr lang="it-IT" sz="1600" b="1" dirty="0">
                <a:latin typeface="Overpass" panose="020B0604020202020204" charset="0"/>
              </a:rPr>
              <a:t>valori anomali</a:t>
            </a:r>
            <a:r>
              <a:rPr lang="it-IT" sz="1600" dirty="0">
                <a:latin typeface="Overpass" panose="020B0604020202020204" charset="0"/>
              </a:rPr>
              <a:t> (testi troppo brevi o privi di contenuto medico rilevante)</a:t>
            </a:r>
          </a:p>
          <a:p>
            <a:endParaRPr lang="it-IT" sz="1600" dirty="0">
              <a:latin typeface="Overpass" panose="020B0604020202020204" charset="0"/>
            </a:endParaRPr>
          </a:p>
          <a:p>
            <a:r>
              <a:rPr lang="it-IT" sz="1600" dirty="0">
                <a:latin typeface="Overpass" panose="020B0604020202020204" charset="0"/>
              </a:rPr>
              <a:t>🔹 </a:t>
            </a:r>
            <a:r>
              <a:rPr lang="it-IT" sz="1600" b="1" dirty="0">
                <a:latin typeface="Overpass" panose="020B0604020202020204" charset="0"/>
              </a:rPr>
              <a:t>Risultati:</a:t>
            </a:r>
            <a:endParaRPr lang="it-IT" sz="1600" dirty="0">
              <a:latin typeface="Overpass" panose="020B0604020202020204" charset="0"/>
            </a:endParaRPr>
          </a:p>
          <a:p>
            <a:r>
              <a:rPr lang="it-IT" sz="1600" dirty="0">
                <a:latin typeface="Overpass" panose="020B0604020202020204" charset="0"/>
              </a:rPr>
              <a:t>Dataset più coerente e pulito</a:t>
            </a:r>
          </a:p>
          <a:p>
            <a:r>
              <a:rPr lang="it-IT" sz="1600" dirty="0">
                <a:latin typeface="Overpass" panose="020B0604020202020204" charset="0"/>
              </a:rPr>
              <a:t>Maggiore affidabilità nelle analisi successive</a:t>
            </a:r>
          </a:p>
        </p:txBody>
      </p:sp>
      <p:sp>
        <p:nvSpPr>
          <p:cNvPr id="890" name="Google Shape;890;p39">
            <a:extLst>
              <a:ext uri="{FF2B5EF4-FFF2-40B4-BE49-F238E27FC236}">
                <a16:creationId xmlns:a16="http://schemas.microsoft.com/office/drawing/2014/main" id="{6A1EB1F4-CC48-F046-719A-15A0DB52DC4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Cleaning</a:t>
            </a:r>
            <a:endParaRPr dirty="0"/>
          </a:p>
        </p:txBody>
      </p:sp>
    </p:spTree>
    <p:extLst>
      <p:ext uri="{BB962C8B-B14F-4D97-AF65-F5344CB8AC3E}">
        <p14:creationId xmlns:p14="http://schemas.microsoft.com/office/powerpoint/2010/main" val="2582326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81">
          <a:extLst>
            <a:ext uri="{FF2B5EF4-FFF2-40B4-BE49-F238E27FC236}">
              <a16:creationId xmlns:a16="http://schemas.microsoft.com/office/drawing/2014/main" id="{AD8973CE-654C-8156-55F1-9EB5F432DB4C}"/>
            </a:ext>
          </a:extLst>
        </p:cNvPr>
        <p:cNvGrpSpPr/>
        <p:nvPr/>
      </p:nvGrpSpPr>
      <p:grpSpPr>
        <a:xfrm>
          <a:off x="0" y="0"/>
          <a:ext cx="0" cy="0"/>
          <a:chOff x="0" y="0"/>
          <a:chExt cx="0" cy="0"/>
        </a:xfrm>
      </p:grpSpPr>
      <p:sp>
        <p:nvSpPr>
          <p:cNvPr id="882" name="Google Shape;882;p39">
            <a:extLst>
              <a:ext uri="{FF2B5EF4-FFF2-40B4-BE49-F238E27FC236}">
                <a16:creationId xmlns:a16="http://schemas.microsoft.com/office/drawing/2014/main" id="{476AFEE5-8CAD-245F-07AD-0AC1F7C9A0EC}"/>
              </a:ext>
            </a:extLst>
          </p:cNvPr>
          <p:cNvSpPr txBox="1">
            <a:spLocks noGrp="1"/>
          </p:cNvSpPr>
          <p:nvPr>
            <p:ph type="subTitle" idx="1"/>
          </p:nvPr>
        </p:nvSpPr>
        <p:spPr>
          <a:xfrm>
            <a:off x="2333223" y="1488016"/>
            <a:ext cx="4477554" cy="2457451"/>
          </a:xfrm>
          <a:prstGeom prst="rect">
            <a:avLst/>
          </a:prstGeom>
        </p:spPr>
        <p:txBody>
          <a:bodyPr spcFirstLastPara="1" wrap="square" lIns="91425" tIns="91425" rIns="91425" bIns="91425" anchor="t" anchorCtr="0">
            <a:noAutofit/>
          </a:bodyPr>
          <a:lstStyle/>
          <a:p>
            <a:pPr algn="ctr"/>
            <a:r>
              <a:rPr lang="it-IT" sz="1600" b="1" dirty="0" err="1">
                <a:latin typeface="Overpass" panose="020B0604020202020204" charset="0"/>
              </a:rPr>
              <a:t>Named</a:t>
            </a:r>
            <a:r>
              <a:rPr lang="it-IT" sz="1600" b="1" dirty="0">
                <a:latin typeface="Overpass" panose="020B0604020202020204" charset="0"/>
              </a:rPr>
              <a:t> </a:t>
            </a:r>
            <a:r>
              <a:rPr lang="it-IT" sz="1600" b="1" dirty="0" err="1">
                <a:latin typeface="Overpass" panose="020B0604020202020204" charset="0"/>
              </a:rPr>
              <a:t>Entity</a:t>
            </a:r>
            <a:r>
              <a:rPr lang="it-IT" sz="1600" b="1" dirty="0">
                <a:latin typeface="Overpass" panose="020B0604020202020204" charset="0"/>
              </a:rPr>
              <a:t> </a:t>
            </a:r>
            <a:r>
              <a:rPr lang="it-IT" sz="1600" b="1" dirty="0" err="1">
                <a:latin typeface="Overpass" panose="020B0604020202020204" charset="0"/>
              </a:rPr>
              <a:t>Recognition</a:t>
            </a:r>
            <a:r>
              <a:rPr lang="it-IT" sz="1600" b="1" dirty="0">
                <a:latin typeface="Overpass" panose="020B0604020202020204" charset="0"/>
              </a:rPr>
              <a:t> (NER)</a:t>
            </a:r>
            <a:endParaRPr lang="it-IT" sz="1600" dirty="0">
              <a:latin typeface="Overpass" panose="020B0604020202020204" charset="0"/>
            </a:endParaRPr>
          </a:p>
          <a:p>
            <a:pPr algn="ctr"/>
            <a:r>
              <a:rPr lang="it-IT" sz="1600" dirty="0">
                <a:latin typeface="Overpass" panose="020B0604020202020204" charset="0"/>
              </a:rPr>
              <a:t>Tecnica di NLP per identificare e classificare entità chiave in un testo</a:t>
            </a:r>
          </a:p>
          <a:p>
            <a:pPr algn="ctr"/>
            <a:endParaRPr lang="it-IT" sz="1600" dirty="0">
              <a:latin typeface="Overpass" panose="020B0604020202020204" charset="0"/>
            </a:endParaRPr>
          </a:p>
          <a:p>
            <a:pPr algn="ctr"/>
            <a:r>
              <a:rPr lang="it-IT" sz="1600" dirty="0">
                <a:latin typeface="Overpass" panose="020B0604020202020204" charset="0"/>
              </a:rPr>
              <a:t>Tipo di Entità: persone, organizzazioni, luoghi, date, numeri, termini specifici (es. medici)</a:t>
            </a:r>
          </a:p>
          <a:p>
            <a:pPr algn="ctr"/>
            <a:endParaRPr lang="it-IT" sz="1600" dirty="0">
              <a:latin typeface="Overpass" panose="020B0604020202020204" charset="0"/>
            </a:endParaRPr>
          </a:p>
          <a:p>
            <a:pPr algn="ctr"/>
            <a:r>
              <a:rPr lang="it-IT" sz="1600" dirty="0">
                <a:latin typeface="Overpass" panose="020B0604020202020204" charset="0"/>
              </a:rPr>
              <a:t>Obiettivo: trasformare testo non strutturato in dati strutturati</a:t>
            </a:r>
          </a:p>
        </p:txBody>
      </p:sp>
      <p:sp>
        <p:nvSpPr>
          <p:cNvPr id="890" name="Google Shape;890;p39">
            <a:extLst>
              <a:ext uri="{FF2B5EF4-FFF2-40B4-BE49-F238E27FC236}">
                <a16:creationId xmlns:a16="http://schemas.microsoft.com/office/drawing/2014/main" id="{5BB08F8D-D04C-39DF-6E48-4A46965B3D0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NER</a:t>
            </a:r>
            <a:endParaRPr dirty="0"/>
          </a:p>
        </p:txBody>
      </p:sp>
    </p:spTree>
    <p:extLst>
      <p:ext uri="{BB962C8B-B14F-4D97-AF65-F5344CB8AC3E}">
        <p14:creationId xmlns:p14="http://schemas.microsoft.com/office/powerpoint/2010/main" val="3476844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81">
          <a:extLst>
            <a:ext uri="{FF2B5EF4-FFF2-40B4-BE49-F238E27FC236}">
              <a16:creationId xmlns:a16="http://schemas.microsoft.com/office/drawing/2014/main" id="{C70AEA40-B279-693C-50A5-83ABB285D6EC}"/>
            </a:ext>
          </a:extLst>
        </p:cNvPr>
        <p:cNvGrpSpPr/>
        <p:nvPr/>
      </p:nvGrpSpPr>
      <p:grpSpPr>
        <a:xfrm>
          <a:off x="0" y="0"/>
          <a:ext cx="0" cy="0"/>
          <a:chOff x="0" y="0"/>
          <a:chExt cx="0" cy="0"/>
        </a:xfrm>
      </p:grpSpPr>
      <p:sp>
        <p:nvSpPr>
          <p:cNvPr id="882" name="Google Shape;882;p39">
            <a:extLst>
              <a:ext uri="{FF2B5EF4-FFF2-40B4-BE49-F238E27FC236}">
                <a16:creationId xmlns:a16="http://schemas.microsoft.com/office/drawing/2014/main" id="{71339BD4-8BCA-CFDC-4609-10E438BD96F6}"/>
              </a:ext>
            </a:extLst>
          </p:cNvPr>
          <p:cNvSpPr txBox="1">
            <a:spLocks noGrp="1"/>
          </p:cNvSpPr>
          <p:nvPr>
            <p:ph type="subTitle" idx="1"/>
          </p:nvPr>
        </p:nvSpPr>
        <p:spPr>
          <a:xfrm>
            <a:off x="956734" y="1691216"/>
            <a:ext cx="6883401" cy="1761067"/>
          </a:xfrm>
          <a:prstGeom prst="rect">
            <a:avLst/>
          </a:prstGeom>
        </p:spPr>
        <p:txBody>
          <a:bodyPr spcFirstLastPara="1" wrap="square" lIns="91425" tIns="91425" rIns="91425" bIns="91425" anchor="t" anchorCtr="0">
            <a:noAutofit/>
          </a:bodyPr>
          <a:lstStyle/>
          <a:p>
            <a:pPr algn="ctr"/>
            <a:r>
              <a:rPr lang="it-IT" sz="1600" b="1" dirty="0">
                <a:latin typeface="Overpass" panose="020B0604020202020204" charset="0"/>
              </a:rPr>
              <a:t>Applicazioni del NER</a:t>
            </a:r>
            <a:endParaRPr lang="it-IT" sz="1600" dirty="0">
              <a:latin typeface="Overpass" panose="020B0604020202020204" charset="0"/>
            </a:endParaRPr>
          </a:p>
          <a:p>
            <a:pPr marL="438150" indent="-285750">
              <a:buFont typeface="Arial" panose="020B0604020202020204" pitchFamily="34" charset="0"/>
              <a:buChar char="•"/>
            </a:pPr>
            <a:r>
              <a:rPr lang="it-IT" sz="1600" dirty="0">
                <a:latin typeface="Overpass" panose="020B0604020202020204" charset="0"/>
              </a:rPr>
              <a:t>Estrazione automatica di informazioni da grandi volumi di testo</a:t>
            </a:r>
          </a:p>
          <a:p>
            <a:pPr marL="438150" indent="-285750">
              <a:buFont typeface="Arial" panose="020B0604020202020204" pitchFamily="34" charset="0"/>
              <a:buChar char="•"/>
            </a:pPr>
            <a:r>
              <a:rPr lang="it-IT" sz="1600" dirty="0">
                <a:latin typeface="Overpass" panose="020B0604020202020204" charset="0"/>
              </a:rPr>
              <a:t>Supporto a processi come anonimizzazione (rimuovere dati sensibili)</a:t>
            </a:r>
          </a:p>
          <a:p>
            <a:pPr marL="438150" indent="-285750">
              <a:buFont typeface="Arial" panose="020B0604020202020204" pitchFamily="34" charset="0"/>
              <a:buChar char="•"/>
            </a:pPr>
            <a:r>
              <a:rPr lang="it-IT" sz="1600" dirty="0">
                <a:latin typeface="Overpass" panose="020B0604020202020204" charset="0"/>
              </a:rPr>
              <a:t>Fondamentale in ambiti specifici come medicina, finanza, legale</a:t>
            </a:r>
          </a:p>
        </p:txBody>
      </p:sp>
      <p:sp>
        <p:nvSpPr>
          <p:cNvPr id="890" name="Google Shape;890;p39">
            <a:extLst>
              <a:ext uri="{FF2B5EF4-FFF2-40B4-BE49-F238E27FC236}">
                <a16:creationId xmlns:a16="http://schemas.microsoft.com/office/drawing/2014/main" id="{21CE3440-F4F2-6651-C958-4ABDA20075B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NER: applicazioni</a:t>
            </a:r>
            <a:endParaRPr dirty="0"/>
          </a:p>
        </p:txBody>
      </p:sp>
    </p:spTree>
    <p:extLst>
      <p:ext uri="{BB962C8B-B14F-4D97-AF65-F5344CB8AC3E}">
        <p14:creationId xmlns:p14="http://schemas.microsoft.com/office/powerpoint/2010/main" val="3275269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81">
          <a:extLst>
            <a:ext uri="{FF2B5EF4-FFF2-40B4-BE49-F238E27FC236}">
              <a16:creationId xmlns:a16="http://schemas.microsoft.com/office/drawing/2014/main" id="{9C0FD36F-6FC7-290E-FE04-9AA709664558}"/>
            </a:ext>
          </a:extLst>
        </p:cNvPr>
        <p:cNvGrpSpPr/>
        <p:nvPr/>
      </p:nvGrpSpPr>
      <p:grpSpPr>
        <a:xfrm>
          <a:off x="0" y="0"/>
          <a:ext cx="0" cy="0"/>
          <a:chOff x="0" y="0"/>
          <a:chExt cx="0" cy="0"/>
        </a:xfrm>
      </p:grpSpPr>
      <p:sp>
        <p:nvSpPr>
          <p:cNvPr id="882" name="Google Shape;882;p39">
            <a:extLst>
              <a:ext uri="{FF2B5EF4-FFF2-40B4-BE49-F238E27FC236}">
                <a16:creationId xmlns:a16="http://schemas.microsoft.com/office/drawing/2014/main" id="{9D3E523B-7494-E2AB-BE18-A3C4C2673F1C}"/>
              </a:ext>
            </a:extLst>
          </p:cNvPr>
          <p:cNvSpPr txBox="1">
            <a:spLocks noGrp="1"/>
          </p:cNvSpPr>
          <p:nvPr>
            <p:ph type="subTitle" idx="1"/>
          </p:nvPr>
        </p:nvSpPr>
        <p:spPr>
          <a:xfrm>
            <a:off x="1018625" y="1159933"/>
            <a:ext cx="6779176" cy="2548467"/>
          </a:xfrm>
          <a:prstGeom prst="rect">
            <a:avLst/>
          </a:prstGeom>
        </p:spPr>
        <p:txBody>
          <a:bodyPr spcFirstLastPara="1" wrap="square" lIns="91425" tIns="91425" rIns="91425" bIns="91425" anchor="t" anchorCtr="0">
            <a:noAutofit/>
          </a:bodyPr>
          <a:lstStyle/>
          <a:p>
            <a:pPr marL="152400" indent="0"/>
            <a:r>
              <a:rPr lang="it-IT" sz="1600" b="1" dirty="0">
                <a:latin typeface="Overpass" panose="020B0604020202020204" charset="0"/>
              </a:rPr>
              <a:t>Come si implementa il NER?</a:t>
            </a:r>
            <a:endParaRPr lang="it-IT" sz="1600" dirty="0">
              <a:latin typeface="Overpass" panose="020B0604020202020204" charset="0"/>
            </a:endParaRPr>
          </a:p>
          <a:p>
            <a:pPr>
              <a:buFont typeface="Arial" panose="020B0604020202020204" pitchFamily="34" charset="0"/>
              <a:buChar char="•"/>
            </a:pPr>
            <a:r>
              <a:rPr lang="it-IT" sz="1600" dirty="0">
                <a:latin typeface="Overpass" panose="020B0604020202020204" charset="0"/>
              </a:rPr>
              <a:t>Metodi classici: basati su regole e dizionari</a:t>
            </a:r>
          </a:p>
          <a:p>
            <a:pPr>
              <a:buFont typeface="Arial" panose="020B0604020202020204" pitchFamily="34" charset="0"/>
              <a:buChar char="•"/>
            </a:pPr>
            <a:r>
              <a:rPr lang="it-IT" sz="1600" dirty="0">
                <a:latin typeface="Overpass" panose="020B0604020202020204" charset="0"/>
              </a:rPr>
              <a:t>Machine Learning: modelli supervisionati che apprendono da dati annotati</a:t>
            </a:r>
          </a:p>
          <a:p>
            <a:pPr>
              <a:buFont typeface="Arial" panose="020B0604020202020204" pitchFamily="34" charset="0"/>
              <a:buChar char="•"/>
            </a:pPr>
            <a:r>
              <a:rPr lang="it-IT" sz="1600" dirty="0">
                <a:latin typeface="Overpass" panose="020B0604020202020204" charset="0"/>
              </a:rPr>
              <a:t>Deep Learning: reti neurali (es. LSTM, Transformer) che riconoscono entità con alta accuratezza</a:t>
            </a:r>
          </a:p>
          <a:p>
            <a:pPr>
              <a:buFont typeface="Arial" panose="020B0604020202020204" pitchFamily="34" charset="0"/>
              <a:buChar char="•"/>
            </a:pPr>
            <a:endParaRPr lang="it-IT" sz="1600" dirty="0">
              <a:latin typeface="Overpass" panose="020B0604020202020204" charset="0"/>
            </a:endParaRPr>
          </a:p>
          <a:p>
            <a:pPr>
              <a:buFont typeface="Arial" panose="020B0604020202020204" pitchFamily="34" charset="0"/>
              <a:buChar char="•"/>
            </a:pPr>
            <a:r>
              <a:rPr lang="it-IT" sz="1600" dirty="0">
                <a:latin typeface="Overpass" panose="020B0604020202020204" charset="0"/>
              </a:rPr>
              <a:t>Oggi la maggior parte dei sistemi NER usa modelli di deep learning per migliori performance e adattabilità</a:t>
            </a:r>
          </a:p>
        </p:txBody>
      </p:sp>
      <p:sp>
        <p:nvSpPr>
          <p:cNvPr id="890" name="Google Shape;890;p39">
            <a:extLst>
              <a:ext uri="{FF2B5EF4-FFF2-40B4-BE49-F238E27FC236}">
                <a16:creationId xmlns:a16="http://schemas.microsoft.com/office/drawing/2014/main" id="{3226DDA3-A41C-0F0D-0BFF-B5DD6E5D11D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NER: implementazioni</a:t>
            </a:r>
            <a:endParaRPr dirty="0"/>
          </a:p>
        </p:txBody>
      </p:sp>
    </p:spTree>
    <p:extLst>
      <p:ext uri="{BB962C8B-B14F-4D97-AF65-F5344CB8AC3E}">
        <p14:creationId xmlns:p14="http://schemas.microsoft.com/office/powerpoint/2010/main" val="16852432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36"/>
          <p:cNvSpPr/>
          <p:nvPr/>
        </p:nvSpPr>
        <p:spPr>
          <a:xfrm rot="10800000">
            <a:off x="-1783785" y="-4055514"/>
            <a:ext cx="4601823" cy="4595015"/>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0" name="Google Shape;770;p3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Label NER</a:t>
            </a:r>
            <a:endParaRPr dirty="0"/>
          </a:p>
          <a:p>
            <a:pPr marL="0" lvl="0" indent="0" algn="l" rtl="0">
              <a:spcBef>
                <a:spcPts val="0"/>
              </a:spcBef>
              <a:spcAft>
                <a:spcPts val="0"/>
              </a:spcAft>
              <a:buNone/>
            </a:pPr>
            <a:endParaRPr dirty="0"/>
          </a:p>
        </p:txBody>
      </p:sp>
      <p:sp>
        <p:nvSpPr>
          <p:cNvPr id="771" name="Google Shape;771;p36"/>
          <p:cNvSpPr txBox="1">
            <a:spLocks noGrp="1"/>
          </p:cNvSpPr>
          <p:nvPr>
            <p:ph type="subTitle" idx="1"/>
          </p:nvPr>
        </p:nvSpPr>
        <p:spPr>
          <a:xfrm>
            <a:off x="713224" y="1124859"/>
            <a:ext cx="4900005" cy="3203237"/>
          </a:xfrm>
          <a:prstGeom prst="rect">
            <a:avLst/>
          </a:prstGeom>
        </p:spPr>
        <p:txBody>
          <a:bodyPr spcFirstLastPara="1" wrap="square" lIns="91425" tIns="91425" rIns="91425" bIns="91425" anchor="t" anchorCtr="0">
            <a:noAutofit/>
          </a:bodyPr>
          <a:lstStyle/>
          <a:p>
            <a:pPr marL="0" lvl="0" indent="0">
              <a:buSzPts val="1100"/>
              <a:buNone/>
            </a:pPr>
            <a:r>
              <a:rPr lang="it-IT" sz="1300" dirty="0">
                <a:latin typeface="Overpass" panose="020B0604020202020204" charset="0"/>
              </a:rPr>
              <a:t>Il modello BERT utilizzato è disponibile al seguente link: </a:t>
            </a:r>
            <a:r>
              <a:rPr lang="it-IT" sz="1300" u="sng" dirty="0">
                <a:latin typeface="Overpass" panose="020B0604020202020204" charset="0"/>
              </a:rPr>
              <a:t>https://huggingface.co/d4data/biomedical-ner-all </a:t>
            </a:r>
          </a:p>
          <a:p>
            <a:pPr marL="0" lvl="0" indent="0">
              <a:buSzPts val="1100"/>
              <a:buNone/>
            </a:pPr>
            <a:endParaRPr lang="it-IT" sz="1300" dirty="0">
              <a:latin typeface="Overpass" panose="020B0604020202020204" charset="0"/>
            </a:endParaRPr>
          </a:p>
          <a:p>
            <a:pPr marL="0" lvl="0" indent="0">
              <a:buSzPts val="1100"/>
              <a:buNone/>
            </a:pPr>
            <a:r>
              <a:rPr lang="it-IT" sz="1300" dirty="0">
                <a:latin typeface="Overpass" panose="020B0604020202020204" charset="0"/>
              </a:rPr>
              <a:t>Per quanto riguarda le label utilizzate per il NER, sono 80, e si suddividono in 7 categorie: </a:t>
            </a:r>
          </a:p>
          <a:p>
            <a:pPr marL="0" lvl="0" indent="0">
              <a:buSzPts val="1100"/>
              <a:buNone/>
            </a:pPr>
            <a:endParaRPr lang="it-IT" sz="1300" dirty="0">
              <a:latin typeface="Overpass" panose="020B0604020202020204" charset="0"/>
            </a:endParaRPr>
          </a:p>
          <a:p>
            <a:pPr marL="228600" lvl="0" indent="-228600">
              <a:buSzPts val="1100"/>
              <a:buAutoNum type="arabicPeriod"/>
            </a:pPr>
            <a:r>
              <a:rPr lang="it-IT" sz="1300" b="1" dirty="0">
                <a:latin typeface="Overpass" panose="020B0604020202020204" charset="0"/>
              </a:rPr>
              <a:t>Informazioni sul paziente</a:t>
            </a:r>
            <a:r>
              <a:rPr lang="it-IT" sz="1300" dirty="0">
                <a:latin typeface="Overpass" panose="020B0604020202020204" charset="0"/>
              </a:rPr>
              <a:t>: Riguardano dati anagrafici, storico personale, stile di vita o informazioni familiari che descrivono il profilo del paziente. </a:t>
            </a:r>
          </a:p>
          <a:p>
            <a:pPr marL="228600" lvl="0" indent="-228600">
              <a:buSzPts val="1100"/>
              <a:buAutoNum type="arabicPeriod" startAt="2"/>
            </a:pPr>
            <a:r>
              <a:rPr lang="it-IT" sz="1300" b="1" dirty="0">
                <a:latin typeface="Overpass" panose="020B0604020202020204" charset="0"/>
              </a:rPr>
              <a:t>Concetti clinici e biomedici</a:t>
            </a:r>
            <a:r>
              <a:rPr lang="it-IT" sz="1300" dirty="0">
                <a:latin typeface="Overpass" panose="020B0604020202020204" charset="0"/>
              </a:rPr>
              <a:t>: Includono termini relativi a malattie, sintomi, strutture anatomiche e altri concetti fondamentali del linguaggio medico e biologico. </a:t>
            </a:r>
          </a:p>
          <a:p>
            <a:pPr marL="228600" lvl="0" indent="-228600">
              <a:buSzPts val="1100"/>
              <a:buAutoNum type="arabicPeriod" startAt="2"/>
            </a:pPr>
            <a:r>
              <a:rPr lang="it-IT" sz="1300" b="1" dirty="0">
                <a:latin typeface="Overpass" panose="020B0604020202020204" charset="0"/>
              </a:rPr>
              <a:t>Diagnostica e trattamenti</a:t>
            </a:r>
            <a:r>
              <a:rPr lang="it-IT" sz="1300" dirty="0">
                <a:latin typeface="Overpass" panose="020B0604020202020204" charset="0"/>
              </a:rPr>
              <a:t>: Comprendono procedure diagnostiche o terapeutiche, farmaci, somministrazioni e valori di laboratorio associati alla diagnosi e alla cura.</a:t>
            </a:r>
            <a:endParaRPr sz="1300" dirty="0">
              <a:latin typeface="Overpass" panose="020B0604020202020204" charset="0"/>
            </a:endParaRPr>
          </a:p>
        </p:txBody>
      </p:sp>
      <p:grpSp>
        <p:nvGrpSpPr>
          <p:cNvPr id="772" name="Google Shape;772;p36"/>
          <p:cNvGrpSpPr/>
          <p:nvPr/>
        </p:nvGrpSpPr>
        <p:grpSpPr>
          <a:xfrm>
            <a:off x="5868121" y="1088093"/>
            <a:ext cx="3056221" cy="4055468"/>
            <a:chOff x="5868121" y="1088093"/>
            <a:chExt cx="3056221" cy="4055468"/>
          </a:xfrm>
        </p:grpSpPr>
        <p:grpSp>
          <p:nvGrpSpPr>
            <p:cNvPr id="773" name="Google Shape;773;p36"/>
            <p:cNvGrpSpPr/>
            <p:nvPr/>
          </p:nvGrpSpPr>
          <p:grpSpPr>
            <a:xfrm>
              <a:off x="6214824" y="1421864"/>
              <a:ext cx="2199280" cy="3721697"/>
              <a:chOff x="5954102" y="715312"/>
              <a:chExt cx="2275745" cy="3851094"/>
            </a:xfrm>
          </p:grpSpPr>
          <p:sp>
            <p:nvSpPr>
              <p:cNvPr id="774" name="Google Shape;774;p36"/>
              <p:cNvSpPr/>
              <p:nvPr/>
            </p:nvSpPr>
            <p:spPr>
              <a:xfrm>
                <a:off x="6581236" y="1414842"/>
                <a:ext cx="9964" cy="38044"/>
              </a:xfrm>
              <a:custGeom>
                <a:avLst/>
                <a:gdLst/>
                <a:ahLst/>
                <a:cxnLst/>
                <a:rect l="l" t="t" r="r" b="b"/>
                <a:pathLst>
                  <a:path w="6767" h="25836" extrusionOk="0">
                    <a:moveTo>
                      <a:pt x="7086" y="1680"/>
                    </a:moveTo>
                    <a:cubicBezTo>
                      <a:pt x="6391" y="5519"/>
                      <a:pt x="5558" y="9331"/>
                      <a:pt x="4864" y="13184"/>
                    </a:cubicBezTo>
                    <a:cubicBezTo>
                      <a:pt x="4240" y="16982"/>
                      <a:pt x="3406" y="20925"/>
                      <a:pt x="3545" y="24792"/>
                    </a:cubicBezTo>
                    <a:cubicBezTo>
                      <a:pt x="3545" y="26354"/>
                      <a:pt x="5975" y="26757"/>
                      <a:pt x="6530" y="25285"/>
                    </a:cubicBezTo>
                    <a:cubicBezTo>
                      <a:pt x="7850" y="21654"/>
                      <a:pt x="8266" y="17648"/>
                      <a:pt x="8822" y="13837"/>
                    </a:cubicBezTo>
                    <a:cubicBezTo>
                      <a:pt x="9377" y="9970"/>
                      <a:pt x="9794" y="6082"/>
                      <a:pt x="10280" y="2201"/>
                    </a:cubicBezTo>
                    <a:cubicBezTo>
                      <a:pt x="10558" y="125"/>
                      <a:pt x="7502" y="-382"/>
                      <a:pt x="7086" y="1680"/>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5" name="Google Shape;775;p36"/>
              <p:cNvSpPr/>
              <p:nvPr/>
            </p:nvSpPr>
            <p:spPr>
              <a:xfrm flipH="1">
                <a:off x="6254423" y="3402924"/>
                <a:ext cx="382974" cy="624982"/>
              </a:xfrm>
              <a:custGeom>
                <a:avLst/>
                <a:gdLst/>
                <a:ahLst/>
                <a:cxnLst/>
                <a:rect l="l" t="t" r="r" b="b"/>
                <a:pathLst>
                  <a:path w="404194" h="659612" extrusionOk="0">
                    <a:moveTo>
                      <a:pt x="786" y="64145"/>
                    </a:moveTo>
                    <a:cubicBezTo>
                      <a:pt x="-4135" y="83873"/>
                      <a:pt x="133829" y="660410"/>
                      <a:pt x="133829" y="660410"/>
                    </a:cubicBezTo>
                    <a:lnTo>
                      <a:pt x="404852" y="547065"/>
                    </a:lnTo>
                    <a:lnTo>
                      <a:pt x="307801" y="797"/>
                    </a:lnTo>
                    <a:lnTo>
                      <a:pt x="786" y="64145"/>
                    </a:ln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6" name="Google Shape;776;p36"/>
              <p:cNvSpPr/>
              <p:nvPr/>
            </p:nvSpPr>
            <p:spPr>
              <a:xfrm flipH="1">
                <a:off x="5960418" y="2679501"/>
                <a:ext cx="574271" cy="952462"/>
              </a:xfrm>
              <a:custGeom>
                <a:avLst/>
                <a:gdLst/>
                <a:ahLst/>
                <a:cxnLst/>
                <a:rect l="l" t="t" r="r" b="b"/>
                <a:pathLst>
                  <a:path w="606091" h="1005237" extrusionOk="0">
                    <a:moveTo>
                      <a:pt x="148538" y="671"/>
                    </a:moveTo>
                    <a:cubicBezTo>
                      <a:pt x="148538" y="671"/>
                      <a:pt x="271725" y="79510"/>
                      <a:pt x="365341" y="276615"/>
                    </a:cubicBezTo>
                    <a:cubicBezTo>
                      <a:pt x="458973" y="473719"/>
                      <a:pt x="606794" y="828502"/>
                      <a:pt x="606794" y="828502"/>
                    </a:cubicBezTo>
                    <a:lnTo>
                      <a:pt x="702" y="1005908"/>
                    </a:lnTo>
                    <a:lnTo>
                      <a:pt x="148538" y="671"/>
                    </a:lnTo>
                    <a:close/>
                  </a:path>
                </a:pathLst>
              </a:custGeom>
              <a:solidFill>
                <a:srgbClr val="1D336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7" name="Google Shape;777;p36"/>
              <p:cNvSpPr/>
              <p:nvPr/>
            </p:nvSpPr>
            <p:spPr>
              <a:xfrm flipH="1">
                <a:off x="6122122" y="3481538"/>
                <a:ext cx="425257" cy="636663"/>
              </a:xfrm>
              <a:custGeom>
                <a:avLst/>
                <a:gdLst/>
                <a:ahLst/>
                <a:cxnLst/>
                <a:rect l="l" t="t" r="r" b="b"/>
                <a:pathLst>
                  <a:path w="448820" h="671940" extrusionOk="0">
                    <a:moveTo>
                      <a:pt x="447729" y="69798"/>
                    </a:moveTo>
                    <a:cubicBezTo>
                      <a:pt x="447729" y="84576"/>
                      <a:pt x="492076" y="710396"/>
                      <a:pt x="137279" y="670969"/>
                    </a:cubicBezTo>
                    <a:cubicBezTo>
                      <a:pt x="-217504" y="631543"/>
                      <a:pt x="230911" y="816"/>
                      <a:pt x="230911" y="816"/>
                    </a:cubicBezTo>
                    <a:lnTo>
                      <a:pt x="447729" y="69798"/>
                    </a:ln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8" name="Google Shape;778;p36"/>
              <p:cNvSpPr/>
              <p:nvPr/>
            </p:nvSpPr>
            <p:spPr>
              <a:xfrm flipH="1">
                <a:off x="6647675" y="715312"/>
                <a:ext cx="934003" cy="801429"/>
              </a:xfrm>
              <a:custGeom>
                <a:avLst/>
                <a:gdLst/>
                <a:ahLst/>
                <a:cxnLst/>
                <a:rect l="l" t="t" r="r" b="b"/>
                <a:pathLst>
                  <a:path w="985755" h="845835" extrusionOk="0">
                    <a:moveTo>
                      <a:pt x="1491" y="737218"/>
                    </a:moveTo>
                    <a:cubicBezTo>
                      <a:pt x="1491" y="737218"/>
                      <a:pt x="-724" y="586126"/>
                      <a:pt x="1491" y="438275"/>
                    </a:cubicBezTo>
                    <a:cubicBezTo>
                      <a:pt x="4762" y="218171"/>
                      <a:pt x="182168" y="152474"/>
                      <a:pt x="182168" y="152474"/>
                    </a:cubicBezTo>
                    <a:cubicBezTo>
                      <a:pt x="182168" y="152474"/>
                      <a:pt x="261007" y="34209"/>
                      <a:pt x="375987" y="7924"/>
                    </a:cubicBezTo>
                    <a:cubicBezTo>
                      <a:pt x="490967" y="-18346"/>
                      <a:pt x="609218" y="30923"/>
                      <a:pt x="609218" y="30923"/>
                    </a:cubicBezTo>
                    <a:cubicBezTo>
                      <a:pt x="609218" y="30923"/>
                      <a:pt x="766911" y="-47916"/>
                      <a:pt x="891748" y="63764"/>
                    </a:cubicBezTo>
                    <a:cubicBezTo>
                      <a:pt x="1016585" y="175473"/>
                      <a:pt x="1013284" y="448132"/>
                      <a:pt x="908176" y="533542"/>
                    </a:cubicBezTo>
                    <a:lnTo>
                      <a:pt x="904875" y="779930"/>
                    </a:lnTo>
                    <a:cubicBezTo>
                      <a:pt x="904875" y="779930"/>
                      <a:pt x="119742" y="954021"/>
                      <a:pt x="1491" y="737218"/>
                    </a:cubicBezTo>
                    <a:close/>
                  </a:path>
                </a:pathLst>
              </a:custGeom>
              <a:solidFill>
                <a:srgbClr val="60304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9" name="Google Shape;779;p36"/>
              <p:cNvSpPr/>
              <p:nvPr/>
            </p:nvSpPr>
            <p:spPr>
              <a:xfrm flipH="1">
                <a:off x="6660043" y="1045722"/>
                <a:ext cx="1021911" cy="666292"/>
              </a:xfrm>
              <a:custGeom>
                <a:avLst/>
                <a:gdLst/>
                <a:ahLst/>
                <a:cxnLst/>
                <a:rect l="l" t="t" r="r" b="b"/>
                <a:pathLst>
                  <a:path w="1078534" h="703211" extrusionOk="0">
                    <a:moveTo>
                      <a:pt x="172041" y="394683"/>
                    </a:moveTo>
                    <a:lnTo>
                      <a:pt x="191755" y="149395"/>
                    </a:lnTo>
                    <a:cubicBezTo>
                      <a:pt x="191755" y="149395"/>
                      <a:pt x="307835" y="-6097"/>
                      <a:pt x="415144" y="474"/>
                    </a:cubicBezTo>
                    <a:cubicBezTo>
                      <a:pt x="522453" y="7045"/>
                      <a:pt x="662618" y="105597"/>
                      <a:pt x="745842" y="88084"/>
                    </a:cubicBezTo>
                    <a:cubicBezTo>
                      <a:pt x="745842" y="88084"/>
                      <a:pt x="879436" y="191007"/>
                      <a:pt x="982359" y="186636"/>
                    </a:cubicBezTo>
                    <a:lnTo>
                      <a:pt x="986745" y="370599"/>
                    </a:lnTo>
                    <a:cubicBezTo>
                      <a:pt x="986745" y="370599"/>
                      <a:pt x="1041500" y="298316"/>
                      <a:pt x="1069969" y="383726"/>
                    </a:cubicBezTo>
                    <a:cubicBezTo>
                      <a:pt x="1098440" y="469136"/>
                      <a:pt x="1056827" y="589603"/>
                      <a:pt x="986745" y="598344"/>
                    </a:cubicBezTo>
                    <a:lnTo>
                      <a:pt x="204897" y="703483"/>
                    </a:lnTo>
                    <a:cubicBezTo>
                      <a:pt x="204897" y="703483"/>
                      <a:pt x="27506" y="685955"/>
                      <a:pt x="3407" y="534848"/>
                    </a:cubicBezTo>
                    <a:cubicBezTo>
                      <a:pt x="-20678" y="383726"/>
                      <a:pt x="110715" y="298316"/>
                      <a:pt x="172041" y="394683"/>
                    </a:cubicBez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0" name="Google Shape;780;p36"/>
              <p:cNvSpPr/>
              <p:nvPr/>
            </p:nvSpPr>
            <p:spPr>
              <a:xfrm flipH="1">
                <a:off x="6808974" y="1830857"/>
                <a:ext cx="658296" cy="1013131"/>
              </a:xfrm>
              <a:custGeom>
                <a:avLst/>
                <a:gdLst/>
                <a:ahLst/>
                <a:cxnLst/>
                <a:rect l="l" t="t" r="r" b="b"/>
                <a:pathLst>
                  <a:path w="694772" h="1069268" extrusionOk="0">
                    <a:moveTo>
                      <a:pt x="695274" y="1069756"/>
                    </a:moveTo>
                    <a:cubicBezTo>
                      <a:pt x="695274" y="1069756"/>
                      <a:pt x="10343" y="463664"/>
                      <a:pt x="501" y="399602"/>
                    </a:cubicBezTo>
                    <a:cubicBezTo>
                      <a:pt x="501" y="399602"/>
                      <a:pt x="30502" y="300812"/>
                      <a:pt x="56668" y="200342"/>
                    </a:cubicBezTo>
                    <a:cubicBezTo>
                      <a:pt x="74270" y="132891"/>
                      <a:pt x="90133" y="64667"/>
                      <a:pt x="94118" y="25092"/>
                    </a:cubicBezTo>
                    <a:lnTo>
                      <a:pt x="631213" y="487"/>
                    </a:lnTo>
                    <a:cubicBezTo>
                      <a:pt x="631213" y="487"/>
                      <a:pt x="597926" y="202245"/>
                      <a:pt x="578673" y="350363"/>
                    </a:cubicBezTo>
                    <a:cubicBezTo>
                      <a:pt x="568281" y="430198"/>
                      <a:pt x="561992" y="494483"/>
                      <a:pt x="567151" y="503106"/>
                    </a:cubicBezTo>
                    <a:cubicBezTo>
                      <a:pt x="581929" y="527725"/>
                      <a:pt x="645990" y="665704"/>
                      <a:pt x="645990" y="665704"/>
                    </a:cubicBezTo>
                    <a:lnTo>
                      <a:pt x="695274" y="1069756"/>
                    </a:ln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1" name="Google Shape;781;p36"/>
              <p:cNvSpPr/>
              <p:nvPr/>
            </p:nvSpPr>
            <p:spPr>
              <a:xfrm flipH="1">
                <a:off x="6336448" y="2175883"/>
                <a:ext cx="1893399" cy="2390523"/>
              </a:xfrm>
              <a:custGeom>
                <a:avLst/>
                <a:gdLst/>
                <a:ahLst/>
                <a:cxnLst/>
                <a:rect l="l" t="t" r="r" b="b"/>
                <a:pathLst>
                  <a:path w="1998310" h="2522979" extrusionOk="0">
                    <a:moveTo>
                      <a:pt x="155839" y="2523699"/>
                    </a:moveTo>
                    <a:lnTo>
                      <a:pt x="264248" y="1710646"/>
                    </a:lnTo>
                    <a:cubicBezTo>
                      <a:pt x="264248" y="1710646"/>
                      <a:pt x="-90534" y="991194"/>
                      <a:pt x="22811" y="616698"/>
                    </a:cubicBezTo>
                    <a:cubicBezTo>
                      <a:pt x="105426" y="343787"/>
                      <a:pt x="478465" y="141508"/>
                      <a:pt x="674767" y="51861"/>
                    </a:cubicBezTo>
                    <a:cubicBezTo>
                      <a:pt x="747838" y="18485"/>
                      <a:pt x="796437" y="719"/>
                      <a:pt x="796437" y="719"/>
                    </a:cubicBezTo>
                    <a:cubicBezTo>
                      <a:pt x="840785" y="10591"/>
                      <a:pt x="1446907" y="606841"/>
                      <a:pt x="1451813" y="577241"/>
                    </a:cubicBezTo>
                    <a:cubicBezTo>
                      <a:pt x="1456763" y="547686"/>
                      <a:pt x="1372974" y="138728"/>
                      <a:pt x="1372974" y="138728"/>
                    </a:cubicBezTo>
                    <a:cubicBezTo>
                      <a:pt x="1404224" y="144541"/>
                      <a:pt x="1439592" y="157282"/>
                      <a:pt x="1477265" y="174840"/>
                    </a:cubicBezTo>
                    <a:cubicBezTo>
                      <a:pt x="1614397" y="238723"/>
                      <a:pt x="1781545" y="365924"/>
                      <a:pt x="1886653" y="451482"/>
                    </a:cubicBezTo>
                    <a:cubicBezTo>
                      <a:pt x="1904717" y="466201"/>
                      <a:pt x="1920981" y="479700"/>
                      <a:pt x="1934911" y="491430"/>
                    </a:cubicBezTo>
                    <a:cubicBezTo>
                      <a:pt x="1968704" y="519840"/>
                      <a:pt x="1988937" y="537859"/>
                      <a:pt x="1988937" y="537859"/>
                    </a:cubicBezTo>
                    <a:lnTo>
                      <a:pt x="1821418" y="1311470"/>
                    </a:lnTo>
                    <a:lnTo>
                      <a:pt x="1998779" y="2523699"/>
                    </a:lnTo>
                    <a:lnTo>
                      <a:pt x="155839" y="252369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2" name="Google Shape;782;p36"/>
              <p:cNvSpPr/>
              <p:nvPr/>
            </p:nvSpPr>
            <p:spPr>
              <a:xfrm flipH="1">
                <a:off x="6356119" y="2744779"/>
                <a:ext cx="1083197" cy="1391261"/>
              </a:xfrm>
              <a:custGeom>
                <a:avLst/>
                <a:gdLst/>
                <a:ahLst/>
                <a:cxnLst/>
                <a:rect l="l" t="t" r="r" b="b"/>
                <a:pathLst>
                  <a:path w="1143216" h="1468349" extrusionOk="0">
                    <a:moveTo>
                      <a:pt x="936810" y="735"/>
                    </a:moveTo>
                    <a:lnTo>
                      <a:pt x="434192" y="794090"/>
                    </a:lnTo>
                    <a:cubicBezTo>
                      <a:pt x="434192" y="794090"/>
                      <a:pt x="20268" y="1074955"/>
                      <a:pt x="555" y="1099589"/>
                    </a:cubicBezTo>
                    <a:cubicBezTo>
                      <a:pt x="555" y="1099589"/>
                      <a:pt x="222309" y="1518448"/>
                      <a:pt x="522887" y="1464243"/>
                    </a:cubicBezTo>
                    <a:cubicBezTo>
                      <a:pt x="823480" y="1410039"/>
                      <a:pt x="1143772" y="291471"/>
                      <a:pt x="1143772" y="291471"/>
                    </a:cubicBezTo>
                    <a:lnTo>
                      <a:pt x="936810" y="735"/>
                    </a:ln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3" name="Google Shape;783;p36"/>
              <p:cNvSpPr/>
              <p:nvPr/>
            </p:nvSpPr>
            <p:spPr>
              <a:xfrm flipH="1">
                <a:off x="6869740" y="1830857"/>
                <a:ext cx="544380" cy="362383"/>
              </a:xfrm>
              <a:custGeom>
                <a:avLst/>
                <a:gdLst/>
                <a:ahLst/>
                <a:cxnLst/>
                <a:rect l="l" t="t" r="r" b="b"/>
                <a:pathLst>
                  <a:path w="574544" h="382462" extrusionOk="0">
                    <a:moveTo>
                      <a:pt x="575045" y="414"/>
                    </a:moveTo>
                    <a:cubicBezTo>
                      <a:pt x="575045" y="414"/>
                      <a:pt x="541758" y="202172"/>
                      <a:pt x="522505" y="350290"/>
                    </a:cubicBezTo>
                    <a:cubicBezTo>
                      <a:pt x="335569" y="450017"/>
                      <a:pt x="114202" y="298018"/>
                      <a:pt x="500" y="200269"/>
                    </a:cubicBezTo>
                    <a:cubicBezTo>
                      <a:pt x="18103" y="132818"/>
                      <a:pt x="33965" y="64594"/>
                      <a:pt x="37950" y="25018"/>
                    </a:cubicBezTo>
                    <a:lnTo>
                      <a:pt x="575045" y="414"/>
                    </a:ln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4" name="Google Shape;784;p36"/>
              <p:cNvSpPr/>
              <p:nvPr/>
            </p:nvSpPr>
            <p:spPr>
              <a:xfrm flipH="1">
                <a:off x="6733590" y="863480"/>
                <a:ext cx="240816" cy="259274"/>
              </a:xfrm>
              <a:custGeom>
                <a:avLst/>
                <a:gdLst/>
                <a:ahLst/>
                <a:cxnLst/>
                <a:rect l="l" t="t" r="r" b="b"/>
                <a:pathLst>
                  <a:path w="254159" h="273640" extrusionOk="0">
                    <a:moveTo>
                      <a:pt x="254426" y="77428"/>
                    </a:moveTo>
                    <a:cubicBezTo>
                      <a:pt x="252835" y="51084"/>
                      <a:pt x="244688" y="22466"/>
                      <a:pt x="227888" y="1637"/>
                    </a:cubicBezTo>
                    <a:cubicBezTo>
                      <a:pt x="225168" y="-1723"/>
                      <a:pt x="218626" y="1236"/>
                      <a:pt x="220827" y="5517"/>
                    </a:cubicBezTo>
                    <a:cubicBezTo>
                      <a:pt x="231174" y="25647"/>
                      <a:pt x="239276" y="45866"/>
                      <a:pt x="241923" y="68553"/>
                    </a:cubicBezTo>
                    <a:cubicBezTo>
                      <a:pt x="244509" y="90794"/>
                      <a:pt x="242532" y="113704"/>
                      <a:pt x="235351" y="134978"/>
                    </a:cubicBezTo>
                    <a:cubicBezTo>
                      <a:pt x="221317" y="176590"/>
                      <a:pt x="188075" y="208658"/>
                      <a:pt x="147057" y="223689"/>
                    </a:cubicBezTo>
                    <a:cubicBezTo>
                      <a:pt x="126318" y="231286"/>
                      <a:pt x="104612" y="234155"/>
                      <a:pt x="82699" y="233278"/>
                    </a:cubicBezTo>
                    <a:cubicBezTo>
                      <a:pt x="103958" y="216166"/>
                      <a:pt x="122467" y="195412"/>
                      <a:pt x="136725" y="172130"/>
                    </a:cubicBezTo>
                    <a:cubicBezTo>
                      <a:pt x="145095" y="158453"/>
                      <a:pt x="152067" y="143809"/>
                      <a:pt x="155933" y="128214"/>
                    </a:cubicBezTo>
                    <a:cubicBezTo>
                      <a:pt x="156899" y="124289"/>
                      <a:pt x="151101" y="122936"/>
                      <a:pt x="149436" y="126266"/>
                    </a:cubicBezTo>
                    <a:cubicBezTo>
                      <a:pt x="137186" y="150677"/>
                      <a:pt x="124534" y="174450"/>
                      <a:pt x="106709" y="195397"/>
                    </a:cubicBezTo>
                    <a:cubicBezTo>
                      <a:pt x="89077" y="216121"/>
                      <a:pt x="67951" y="233620"/>
                      <a:pt x="44565" y="247520"/>
                    </a:cubicBezTo>
                    <a:cubicBezTo>
                      <a:pt x="30977" y="255578"/>
                      <a:pt x="16184" y="260737"/>
                      <a:pt x="2314" y="268066"/>
                    </a:cubicBezTo>
                    <a:cubicBezTo>
                      <a:pt x="-407" y="269508"/>
                      <a:pt x="54" y="274280"/>
                      <a:pt x="3652" y="273790"/>
                    </a:cubicBezTo>
                    <a:cubicBezTo>
                      <a:pt x="17493" y="271872"/>
                      <a:pt x="31215" y="265271"/>
                      <a:pt x="43495" y="258908"/>
                    </a:cubicBezTo>
                    <a:cubicBezTo>
                      <a:pt x="54021" y="253452"/>
                      <a:pt x="64085" y="247178"/>
                      <a:pt x="73660" y="240206"/>
                    </a:cubicBezTo>
                    <a:cubicBezTo>
                      <a:pt x="73972" y="240354"/>
                      <a:pt x="74254" y="240533"/>
                      <a:pt x="74641" y="240622"/>
                    </a:cubicBezTo>
                    <a:cubicBezTo>
                      <a:pt x="119598" y="250672"/>
                      <a:pt x="169209" y="233843"/>
                      <a:pt x="203150" y="203826"/>
                    </a:cubicBezTo>
                    <a:cubicBezTo>
                      <a:pt x="239083" y="172026"/>
                      <a:pt x="257325" y="125166"/>
                      <a:pt x="254426" y="77428"/>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5" name="Google Shape;785;p36"/>
              <p:cNvSpPr/>
              <p:nvPr/>
            </p:nvSpPr>
            <p:spPr>
              <a:xfrm flipH="1">
                <a:off x="6940007" y="863563"/>
                <a:ext cx="483697" cy="164605"/>
              </a:xfrm>
              <a:custGeom>
                <a:avLst/>
                <a:gdLst/>
                <a:ahLst/>
                <a:cxnLst/>
                <a:rect l="l" t="t" r="r" b="b"/>
                <a:pathLst>
                  <a:path w="510498" h="173726" extrusionOk="0">
                    <a:moveTo>
                      <a:pt x="503544" y="40771"/>
                    </a:moveTo>
                    <a:cubicBezTo>
                      <a:pt x="497731" y="46421"/>
                      <a:pt x="492439" y="52546"/>
                      <a:pt x="486477" y="58062"/>
                    </a:cubicBezTo>
                    <a:cubicBezTo>
                      <a:pt x="480843" y="63280"/>
                      <a:pt x="474866" y="68126"/>
                      <a:pt x="468711" y="72705"/>
                    </a:cubicBezTo>
                    <a:cubicBezTo>
                      <a:pt x="456045" y="82072"/>
                      <a:pt x="442441" y="89891"/>
                      <a:pt x="427798" y="95734"/>
                    </a:cubicBezTo>
                    <a:cubicBezTo>
                      <a:pt x="396637" y="108163"/>
                      <a:pt x="362681" y="111047"/>
                      <a:pt x="329721" y="105085"/>
                    </a:cubicBezTo>
                    <a:cubicBezTo>
                      <a:pt x="316266" y="102662"/>
                      <a:pt x="303585" y="98380"/>
                      <a:pt x="291023" y="93534"/>
                    </a:cubicBezTo>
                    <a:cubicBezTo>
                      <a:pt x="323789" y="90992"/>
                      <a:pt x="356035" y="85357"/>
                      <a:pt x="386691" y="71754"/>
                    </a:cubicBezTo>
                    <a:cubicBezTo>
                      <a:pt x="417852" y="57957"/>
                      <a:pt x="445608" y="37055"/>
                      <a:pt x="460772" y="5924"/>
                    </a:cubicBezTo>
                    <a:cubicBezTo>
                      <a:pt x="462750" y="1865"/>
                      <a:pt x="456520" y="-2119"/>
                      <a:pt x="453919" y="1746"/>
                    </a:cubicBezTo>
                    <a:cubicBezTo>
                      <a:pt x="417614" y="55519"/>
                      <a:pt x="354028" y="76452"/>
                      <a:pt x="292123" y="81626"/>
                    </a:cubicBezTo>
                    <a:cubicBezTo>
                      <a:pt x="220420" y="87617"/>
                      <a:pt x="146115" y="78474"/>
                      <a:pt x="77980" y="106661"/>
                    </a:cubicBezTo>
                    <a:cubicBezTo>
                      <a:pt x="46656" y="119610"/>
                      <a:pt x="19108" y="139993"/>
                      <a:pt x="985" y="168983"/>
                    </a:cubicBezTo>
                    <a:cubicBezTo>
                      <a:pt x="-992" y="172150"/>
                      <a:pt x="3468" y="175881"/>
                      <a:pt x="5579" y="172670"/>
                    </a:cubicBezTo>
                    <a:cubicBezTo>
                      <a:pt x="41230" y="118347"/>
                      <a:pt x="111148" y="101265"/>
                      <a:pt x="172043" y="97548"/>
                    </a:cubicBezTo>
                    <a:cubicBezTo>
                      <a:pt x="205791" y="95496"/>
                      <a:pt x="240297" y="96269"/>
                      <a:pt x="274401" y="94575"/>
                    </a:cubicBezTo>
                    <a:cubicBezTo>
                      <a:pt x="302530" y="114422"/>
                      <a:pt x="340945" y="121365"/>
                      <a:pt x="374634" y="119581"/>
                    </a:cubicBezTo>
                    <a:cubicBezTo>
                      <a:pt x="409155" y="117752"/>
                      <a:pt x="442709" y="105680"/>
                      <a:pt x="470926" y="85773"/>
                    </a:cubicBezTo>
                    <a:cubicBezTo>
                      <a:pt x="486001" y="75158"/>
                      <a:pt x="501285" y="61139"/>
                      <a:pt x="510428" y="44964"/>
                    </a:cubicBezTo>
                    <a:cubicBezTo>
                      <a:pt x="512910" y="40578"/>
                      <a:pt x="506547" y="37872"/>
                      <a:pt x="503544" y="40771"/>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6" name="Google Shape;786;p36"/>
              <p:cNvSpPr/>
              <p:nvPr/>
            </p:nvSpPr>
            <p:spPr>
              <a:xfrm flipH="1">
                <a:off x="7294344" y="800172"/>
                <a:ext cx="109832" cy="62994"/>
              </a:xfrm>
              <a:custGeom>
                <a:avLst/>
                <a:gdLst/>
                <a:ahLst/>
                <a:cxnLst/>
                <a:rect l="l" t="t" r="r" b="b"/>
                <a:pathLst>
                  <a:path w="115918" h="66484" extrusionOk="0">
                    <a:moveTo>
                      <a:pt x="110650" y="694"/>
                    </a:moveTo>
                    <a:cubicBezTo>
                      <a:pt x="101938" y="5956"/>
                      <a:pt x="93939" y="12468"/>
                      <a:pt x="85391" y="18028"/>
                    </a:cubicBezTo>
                    <a:cubicBezTo>
                      <a:pt x="76530" y="23812"/>
                      <a:pt x="67566" y="29461"/>
                      <a:pt x="58259" y="34516"/>
                    </a:cubicBezTo>
                    <a:cubicBezTo>
                      <a:pt x="49235" y="39407"/>
                      <a:pt x="39913" y="43822"/>
                      <a:pt x="30458" y="47792"/>
                    </a:cubicBezTo>
                    <a:cubicBezTo>
                      <a:pt x="21136" y="51702"/>
                      <a:pt x="10774" y="54467"/>
                      <a:pt x="2092" y="59656"/>
                    </a:cubicBezTo>
                    <a:cubicBezTo>
                      <a:pt x="-1417" y="61752"/>
                      <a:pt x="1289" y="66792"/>
                      <a:pt x="4783" y="66628"/>
                    </a:cubicBezTo>
                    <a:cubicBezTo>
                      <a:pt x="15026" y="66167"/>
                      <a:pt x="25819" y="61425"/>
                      <a:pt x="35200" y="57604"/>
                    </a:cubicBezTo>
                    <a:cubicBezTo>
                      <a:pt x="45251" y="53516"/>
                      <a:pt x="54988" y="48803"/>
                      <a:pt x="64503" y="43599"/>
                    </a:cubicBezTo>
                    <a:cubicBezTo>
                      <a:pt x="82581" y="33713"/>
                      <a:pt x="102131" y="21745"/>
                      <a:pt x="115511" y="5763"/>
                    </a:cubicBezTo>
                    <a:cubicBezTo>
                      <a:pt x="118232" y="2507"/>
                      <a:pt x="113920" y="-1284"/>
                      <a:pt x="110650" y="694"/>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7" name="Google Shape;787;p36"/>
              <p:cNvSpPr/>
              <p:nvPr/>
            </p:nvSpPr>
            <p:spPr>
              <a:xfrm flipH="1">
                <a:off x="7500288" y="1172853"/>
                <a:ext cx="35139" cy="59792"/>
              </a:xfrm>
              <a:custGeom>
                <a:avLst/>
                <a:gdLst/>
                <a:ahLst/>
                <a:cxnLst/>
                <a:rect l="l" t="t" r="r" b="b"/>
                <a:pathLst>
                  <a:path w="37086" h="63105" extrusionOk="0">
                    <a:moveTo>
                      <a:pt x="31081" y="1420"/>
                    </a:moveTo>
                    <a:cubicBezTo>
                      <a:pt x="24227" y="9463"/>
                      <a:pt x="19589" y="19706"/>
                      <a:pt x="14653" y="28983"/>
                    </a:cubicBezTo>
                    <a:cubicBezTo>
                      <a:pt x="12230" y="33562"/>
                      <a:pt x="9851" y="38141"/>
                      <a:pt x="7487" y="42750"/>
                    </a:cubicBezTo>
                    <a:cubicBezTo>
                      <a:pt x="4960" y="47730"/>
                      <a:pt x="2804" y="52725"/>
                      <a:pt x="693" y="57869"/>
                    </a:cubicBezTo>
                    <a:cubicBezTo>
                      <a:pt x="-883" y="61705"/>
                      <a:pt x="4663" y="65556"/>
                      <a:pt x="7130" y="61809"/>
                    </a:cubicBezTo>
                    <a:cubicBezTo>
                      <a:pt x="10238" y="57171"/>
                      <a:pt x="13211" y="52607"/>
                      <a:pt x="15932" y="47715"/>
                    </a:cubicBezTo>
                    <a:cubicBezTo>
                      <a:pt x="18533" y="43017"/>
                      <a:pt x="21105" y="38319"/>
                      <a:pt x="23633" y="33592"/>
                    </a:cubicBezTo>
                    <a:cubicBezTo>
                      <a:pt x="28658" y="24151"/>
                      <a:pt x="34456" y="14562"/>
                      <a:pt x="37370" y="4215"/>
                    </a:cubicBezTo>
                    <a:cubicBezTo>
                      <a:pt x="38395" y="573"/>
                      <a:pt x="33192" y="-1063"/>
                      <a:pt x="31081" y="1420"/>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8" name="Google Shape;788;p36"/>
              <p:cNvSpPr/>
              <p:nvPr/>
            </p:nvSpPr>
            <p:spPr>
              <a:xfrm flipH="1">
                <a:off x="7503446" y="1458212"/>
                <a:ext cx="115478" cy="179274"/>
              </a:xfrm>
              <a:custGeom>
                <a:avLst/>
                <a:gdLst/>
                <a:ahLst/>
                <a:cxnLst/>
                <a:rect l="l" t="t" r="r" b="b"/>
                <a:pathLst>
                  <a:path w="121876" h="189207" extrusionOk="0">
                    <a:moveTo>
                      <a:pt x="109597" y="131883"/>
                    </a:moveTo>
                    <a:cubicBezTo>
                      <a:pt x="103175" y="114578"/>
                      <a:pt x="95102" y="97868"/>
                      <a:pt x="85766" y="81946"/>
                    </a:cubicBezTo>
                    <a:cubicBezTo>
                      <a:pt x="76415" y="66023"/>
                      <a:pt x="65725" y="50829"/>
                      <a:pt x="53639" y="36854"/>
                    </a:cubicBezTo>
                    <a:cubicBezTo>
                      <a:pt x="42013" y="23400"/>
                      <a:pt x="28811" y="9945"/>
                      <a:pt x="13483" y="698"/>
                    </a:cubicBezTo>
                    <a:cubicBezTo>
                      <a:pt x="10718" y="-982"/>
                      <a:pt x="7611" y="3181"/>
                      <a:pt x="9588" y="5545"/>
                    </a:cubicBezTo>
                    <a:cubicBezTo>
                      <a:pt x="20976" y="19148"/>
                      <a:pt x="33762" y="31577"/>
                      <a:pt x="44971" y="45388"/>
                    </a:cubicBezTo>
                    <a:cubicBezTo>
                      <a:pt x="56077" y="59080"/>
                      <a:pt x="66231" y="73501"/>
                      <a:pt x="75106" y="88725"/>
                    </a:cubicBezTo>
                    <a:cubicBezTo>
                      <a:pt x="76905" y="91832"/>
                      <a:pt x="78630" y="94969"/>
                      <a:pt x="80325" y="98121"/>
                    </a:cubicBezTo>
                    <a:cubicBezTo>
                      <a:pt x="71969" y="90613"/>
                      <a:pt x="62811" y="83834"/>
                      <a:pt x="53921" y="77322"/>
                    </a:cubicBezTo>
                    <a:cubicBezTo>
                      <a:pt x="39010" y="66380"/>
                      <a:pt x="23191" y="54576"/>
                      <a:pt x="5931" y="47663"/>
                    </a:cubicBezTo>
                    <a:cubicBezTo>
                      <a:pt x="1828" y="46012"/>
                      <a:pt x="-1666" y="51439"/>
                      <a:pt x="1857" y="54353"/>
                    </a:cubicBezTo>
                    <a:cubicBezTo>
                      <a:pt x="16189" y="66142"/>
                      <a:pt x="32676" y="75478"/>
                      <a:pt x="47692" y="86406"/>
                    </a:cubicBezTo>
                    <a:cubicBezTo>
                      <a:pt x="61771" y="96634"/>
                      <a:pt x="75077" y="108245"/>
                      <a:pt x="89884" y="117433"/>
                    </a:cubicBezTo>
                    <a:cubicBezTo>
                      <a:pt x="92723" y="123677"/>
                      <a:pt x="95444" y="129965"/>
                      <a:pt x="97927" y="136358"/>
                    </a:cubicBezTo>
                    <a:cubicBezTo>
                      <a:pt x="104379" y="153024"/>
                      <a:pt x="108809" y="170299"/>
                      <a:pt x="114830" y="187084"/>
                    </a:cubicBezTo>
                    <a:cubicBezTo>
                      <a:pt x="116347" y="191321"/>
                      <a:pt x="122457" y="189567"/>
                      <a:pt x="122279" y="185330"/>
                    </a:cubicBezTo>
                    <a:cubicBezTo>
                      <a:pt x="121476" y="167326"/>
                      <a:pt x="115812" y="148683"/>
                      <a:pt x="109597" y="131883"/>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9" name="Google Shape;789;p36"/>
              <p:cNvSpPr/>
              <p:nvPr/>
            </p:nvSpPr>
            <p:spPr>
              <a:xfrm flipH="1">
                <a:off x="6698115" y="1414322"/>
                <a:ext cx="43092" cy="114013"/>
              </a:xfrm>
              <a:custGeom>
                <a:avLst/>
                <a:gdLst/>
                <a:ahLst/>
                <a:cxnLst/>
                <a:rect l="l" t="t" r="r" b="b"/>
                <a:pathLst>
                  <a:path w="45480" h="120330" extrusionOk="0">
                    <a:moveTo>
                      <a:pt x="38782" y="1718"/>
                    </a:moveTo>
                    <a:cubicBezTo>
                      <a:pt x="23767" y="16748"/>
                      <a:pt x="13672" y="36150"/>
                      <a:pt x="7488" y="56383"/>
                    </a:cubicBezTo>
                    <a:cubicBezTo>
                      <a:pt x="1660" y="75428"/>
                      <a:pt x="-2518" y="98709"/>
                      <a:pt x="3622" y="118230"/>
                    </a:cubicBezTo>
                    <a:cubicBezTo>
                      <a:pt x="4767" y="121887"/>
                      <a:pt x="10446" y="121129"/>
                      <a:pt x="10967" y="117471"/>
                    </a:cubicBezTo>
                    <a:cubicBezTo>
                      <a:pt x="12320" y="107957"/>
                      <a:pt x="12349" y="98174"/>
                      <a:pt x="13479" y="88585"/>
                    </a:cubicBezTo>
                    <a:cubicBezTo>
                      <a:pt x="14624" y="78907"/>
                      <a:pt x="16512" y="69258"/>
                      <a:pt x="19292" y="59907"/>
                    </a:cubicBezTo>
                    <a:cubicBezTo>
                      <a:pt x="24912" y="40907"/>
                      <a:pt x="34441" y="23394"/>
                      <a:pt x="45250" y="6892"/>
                    </a:cubicBezTo>
                    <a:cubicBezTo>
                      <a:pt x="48208" y="2402"/>
                      <a:pt x="42559" y="-2073"/>
                      <a:pt x="38782" y="1718"/>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0" name="Google Shape;790;p36"/>
              <p:cNvSpPr/>
              <p:nvPr/>
            </p:nvSpPr>
            <p:spPr>
              <a:xfrm flipH="1">
                <a:off x="5994339" y="1825316"/>
                <a:ext cx="609258" cy="1188842"/>
              </a:xfrm>
              <a:custGeom>
                <a:avLst/>
                <a:gdLst/>
                <a:ahLst/>
                <a:cxnLst/>
                <a:rect l="l" t="t" r="r" b="b"/>
                <a:pathLst>
                  <a:path w="643016" h="1254715" extrusionOk="0">
                    <a:moveTo>
                      <a:pt x="331388" y="271883"/>
                    </a:moveTo>
                    <a:cubicBezTo>
                      <a:pt x="331388" y="271883"/>
                      <a:pt x="138669" y="609152"/>
                      <a:pt x="121141" y="668293"/>
                    </a:cubicBezTo>
                    <a:cubicBezTo>
                      <a:pt x="103628" y="727418"/>
                      <a:pt x="690" y="1053746"/>
                      <a:pt x="690" y="1053746"/>
                    </a:cubicBezTo>
                    <a:lnTo>
                      <a:pt x="230651" y="1255221"/>
                    </a:lnTo>
                    <a:cubicBezTo>
                      <a:pt x="230651" y="1255221"/>
                      <a:pt x="491267" y="946422"/>
                      <a:pt x="567920" y="755903"/>
                    </a:cubicBezTo>
                    <a:cubicBezTo>
                      <a:pt x="644559" y="565354"/>
                      <a:pt x="646759" y="534699"/>
                      <a:pt x="642373" y="477759"/>
                    </a:cubicBezTo>
                    <a:cubicBezTo>
                      <a:pt x="637988" y="420804"/>
                      <a:pt x="554778" y="234656"/>
                      <a:pt x="554778" y="234656"/>
                    </a:cubicBezTo>
                    <a:cubicBezTo>
                      <a:pt x="554778" y="234656"/>
                      <a:pt x="519722" y="175516"/>
                      <a:pt x="493452" y="144860"/>
                    </a:cubicBezTo>
                    <a:cubicBezTo>
                      <a:pt x="467167" y="114205"/>
                      <a:pt x="324817" y="-17203"/>
                      <a:pt x="300718" y="2510"/>
                    </a:cubicBezTo>
                    <a:cubicBezTo>
                      <a:pt x="276634" y="22224"/>
                      <a:pt x="281020" y="55065"/>
                      <a:pt x="281020" y="55065"/>
                    </a:cubicBezTo>
                    <a:cubicBezTo>
                      <a:pt x="281020" y="55065"/>
                      <a:pt x="232821" y="55065"/>
                      <a:pt x="270063" y="138304"/>
                    </a:cubicBezTo>
                    <a:cubicBezTo>
                      <a:pt x="270063" y="138304"/>
                      <a:pt x="226265" y="197430"/>
                      <a:pt x="331388" y="27188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1" name="Google Shape;791;p36"/>
              <p:cNvSpPr/>
              <p:nvPr/>
            </p:nvSpPr>
            <p:spPr>
              <a:xfrm flipH="1">
                <a:off x="5954102" y="2897574"/>
                <a:ext cx="506749" cy="825015"/>
              </a:xfrm>
              <a:custGeom>
                <a:avLst/>
                <a:gdLst/>
                <a:ahLst/>
                <a:cxnLst/>
                <a:rect l="l" t="t" r="r" b="b"/>
                <a:pathLst>
                  <a:path w="534827" h="870728" extrusionOk="0">
                    <a:moveTo>
                      <a:pt x="191504" y="23765"/>
                    </a:moveTo>
                    <a:cubicBezTo>
                      <a:pt x="191504" y="23765"/>
                      <a:pt x="88581" y="71934"/>
                      <a:pt x="49154" y="150773"/>
                    </a:cubicBezTo>
                    <a:cubicBezTo>
                      <a:pt x="9742" y="229611"/>
                      <a:pt x="-34071" y="334750"/>
                      <a:pt x="165234" y="220855"/>
                    </a:cubicBezTo>
                    <a:cubicBezTo>
                      <a:pt x="165234" y="220855"/>
                      <a:pt x="18498" y="290937"/>
                      <a:pt x="3171" y="453016"/>
                    </a:cubicBezTo>
                    <a:cubicBezTo>
                      <a:pt x="-12157" y="615064"/>
                      <a:pt x="49154" y="720188"/>
                      <a:pt x="49154" y="720188"/>
                    </a:cubicBezTo>
                    <a:lnTo>
                      <a:pt x="31641" y="785885"/>
                    </a:lnTo>
                    <a:cubicBezTo>
                      <a:pt x="31641" y="785885"/>
                      <a:pt x="325098" y="899780"/>
                      <a:pt x="373281" y="864739"/>
                    </a:cubicBezTo>
                    <a:cubicBezTo>
                      <a:pt x="371096" y="853796"/>
                      <a:pt x="397365" y="702675"/>
                      <a:pt x="408322" y="687332"/>
                    </a:cubicBezTo>
                    <a:cubicBezTo>
                      <a:pt x="419279" y="672005"/>
                      <a:pt x="528773" y="490227"/>
                      <a:pt x="535345" y="433287"/>
                    </a:cubicBezTo>
                    <a:cubicBezTo>
                      <a:pt x="541916" y="376347"/>
                      <a:pt x="379852" y="117932"/>
                      <a:pt x="307585" y="100404"/>
                    </a:cubicBezTo>
                    <a:cubicBezTo>
                      <a:pt x="307585" y="100404"/>
                      <a:pt x="331669" y="69748"/>
                      <a:pt x="305384" y="21565"/>
                    </a:cubicBezTo>
                    <a:cubicBezTo>
                      <a:pt x="279114" y="-26619"/>
                      <a:pt x="191504" y="23765"/>
                      <a:pt x="191504" y="2376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2" name="Google Shape;792;p36"/>
              <p:cNvSpPr/>
              <p:nvPr/>
            </p:nvSpPr>
            <p:spPr>
              <a:xfrm flipH="1">
                <a:off x="6269314" y="1955839"/>
                <a:ext cx="76695" cy="97592"/>
              </a:xfrm>
              <a:custGeom>
                <a:avLst/>
                <a:gdLst/>
                <a:ahLst/>
                <a:cxnLst/>
                <a:rect l="l" t="t" r="r" b="b"/>
                <a:pathLst>
                  <a:path w="80945" h="102999" extrusionOk="0">
                    <a:moveTo>
                      <a:pt x="81154" y="97330"/>
                    </a:moveTo>
                    <a:cubicBezTo>
                      <a:pt x="76233" y="88812"/>
                      <a:pt x="69111" y="81705"/>
                      <a:pt x="62659" y="74331"/>
                    </a:cubicBezTo>
                    <a:cubicBezTo>
                      <a:pt x="55954" y="66675"/>
                      <a:pt x="49487" y="58810"/>
                      <a:pt x="43258" y="50767"/>
                    </a:cubicBezTo>
                    <a:cubicBezTo>
                      <a:pt x="30978" y="34889"/>
                      <a:pt x="20185" y="18001"/>
                      <a:pt x="8157" y="1959"/>
                    </a:cubicBezTo>
                    <a:cubicBezTo>
                      <a:pt x="5481" y="-1609"/>
                      <a:pt x="-926" y="1543"/>
                      <a:pt x="1066" y="5854"/>
                    </a:cubicBezTo>
                    <a:cubicBezTo>
                      <a:pt x="9689" y="24527"/>
                      <a:pt x="22058" y="41966"/>
                      <a:pt x="34576" y="58216"/>
                    </a:cubicBezTo>
                    <a:cubicBezTo>
                      <a:pt x="40790" y="66273"/>
                      <a:pt x="47242" y="74153"/>
                      <a:pt x="53932" y="81809"/>
                    </a:cubicBezTo>
                    <a:cubicBezTo>
                      <a:pt x="60741" y="89629"/>
                      <a:pt x="67744" y="97494"/>
                      <a:pt x="76679" y="102890"/>
                    </a:cubicBezTo>
                    <a:cubicBezTo>
                      <a:pt x="80217" y="105031"/>
                      <a:pt x="82729" y="100066"/>
                      <a:pt x="81154" y="97330"/>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3" name="Google Shape;793;p36"/>
              <p:cNvSpPr/>
              <p:nvPr/>
            </p:nvSpPr>
            <p:spPr>
              <a:xfrm flipH="1">
                <a:off x="6203736" y="1867586"/>
                <a:ext cx="137374" cy="560983"/>
              </a:xfrm>
              <a:custGeom>
                <a:avLst/>
                <a:gdLst/>
                <a:ahLst/>
                <a:cxnLst/>
                <a:rect l="l" t="t" r="r" b="b"/>
                <a:pathLst>
                  <a:path w="144986" h="592067" extrusionOk="0">
                    <a:moveTo>
                      <a:pt x="145294" y="199009"/>
                    </a:moveTo>
                    <a:cubicBezTo>
                      <a:pt x="141652" y="160118"/>
                      <a:pt x="105733" y="137371"/>
                      <a:pt x="81500" y="110908"/>
                    </a:cubicBezTo>
                    <a:cubicBezTo>
                      <a:pt x="52094" y="78796"/>
                      <a:pt x="26240" y="41599"/>
                      <a:pt x="7181" y="2410"/>
                    </a:cubicBezTo>
                    <a:cubicBezTo>
                      <a:pt x="5352" y="-1381"/>
                      <a:pt x="-713" y="804"/>
                      <a:pt x="996" y="4789"/>
                    </a:cubicBezTo>
                    <a:cubicBezTo>
                      <a:pt x="16175" y="40216"/>
                      <a:pt x="35190" y="72938"/>
                      <a:pt x="59780" y="102746"/>
                    </a:cubicBezTo>
                    <a:cubicBezTo>
                      <a:pt x="71822" y="117346"/>
                      <a:pt x="84905" y="130993"/>
                      <a:pt x="98627" y="144017"/>
                    </a:cubicBezTo>
                    <a:cubicBezTo>
                      <a:pt x="111294" y="156014"/>
                      <a:pt x="125789" y="169097"/>
                      <a:pt x="130888" y="186402"/>
                    </a:cubicBezTo>
                    <a:cubicBezTo>
                      <a:pt x="136716" y="206175"/>
                      <a:pt x="132063" y="227167"/>
                      <a:pt x="127602" y="246687"/>
                    </a:cubicBezTo>
                    <a:cubicBezTo>
                      <a:pt x="122667" y="268363"/>
                      <a:pt x="117701" y="290039"/>
                      <a:pt x="112765" y="311700"/>
                    </a:cubicBezTo>
                    <a:cubicBezTo>
                      <a:pt x="102938" y="354754"/>
                      <a:pt x="93126" y="397809"/>
                      <a:pt x="83344" y="440863"/>
                    </a:cubicBezTo>
                    <a:cubicBezTo>
                      <a:pt x="72209" y="489864"/>
                      <a:pt x="61564" y="538895"/>
                      <a:pt x="52228" y="588268"/>
                    </a:cubicBezTo>
                    <a:cubicBezTo>
                      <a:pt x="51306" y="593174"/>
                      <a:pt x="58516" y="594141"/>
                      <a:pt x="59750" y="589502"/>
                    </a:cubicBezTo>
                    <a:cubicBezTo>
                      <a:pt x="82898" y="502724"/>
                      <a:pt x="101957" y="414936"/>
                      <a:pt x="121864" y="327370"/>
                    </a:cubicBezTo>
                    <a:cubicBezTo>
                      <a:pt x="126874" y="305307"/>
                      <a:pt x="131914" y="283260"/>
                      <a:pt x="136894" y="261197"/>
                    </a:cubicBezTo>
                    <a:cubicBezTo>
                      <a:pt x="141473" y="240919"/>
                      <a:pt x="147242" y="219986"/>
                      <a:pt x="145294" y="199009"/>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4" name="Google Shape;794;p36"/>
              <p:cNvSpPr/>
              <p:nvPr/>
            </p:nvSpPr>
            <p:spPr>
              <a:xfrm flipH="1">
                <a:off x="6056905" y="2091484"/>
                <a:ext cx="30420" cy="280108"/>
              </a:xfrm>
              <a:custGeom>
                <a:avLst/>
                <a:gdLst/>
                <a:ahLst/>
                <a:cxnLst/>
                <a:rect l="l" t="t" r="r" b="b"/>
                <a:pathLst>
                  <a:path w="32106" h="295629" extrusionOk="0">
                    <a:moveTo>
                      <a:pt x="32524" y="67799"/>
                    </a:moveTo>
                    <a:cubicBezTo>
                      <a:pt x="31945" y="46375"/>
                      <a:pt x="30963" y="24328"/>
                      <a:pt x="26206" y="3336"/>
                    </a:cubicBezTo>
                    <a:cubicBezTo>
                      <a:pt x="25478" y="95"/>
                      <a:pt x="19888" y="-961"/>
                      <a:pt x="19694" y="3128"/>
                    </a:cubicBezTo>
                    <a:cubicBezTo>
                      <a:pt x="18877" y="21548"/>
                      <a:pt x="20051" y="40087"/>
                      <a:pt x="20363" y="58507"/>
                    </a:cubicBezTo>
                    <a:cubicBezTo>
                      <a:pt x="20690" y="77343"/>
                      <a:pt x="20750" y="96179"/>
                      <a:pt x="20170" y="115001"/>
                    </a:cubicBezTo>
                    <a:cubicBezTo>
                      <a:pt x="19010" y="152882"/>
                      <a:pt x="14996" y="190391"/>
                      <a:pt x="10120" y="227944"/>
                    </a:cubicBezTo>
                    <a:cubicBezTo>
                      <a:pt x="7340" y="249367"/>
                      <a:pt x="3608" y="270672"/>
                      <a:pt x="769" y="292080"/>
                    </a:cubicBezTo>
                    <a:cubicBezTo>
                      <a:pt x="293" y="295767"/>
                      <a:pt x="6091" y="297908"/>
                      <a:pt x="7310" y="294042"/>
                    </a:cubicBezTo>
                    <a:cubicBezTo>
                      <a:pt x="18728" y="257856"/>
                      <a:pt x="24511" y="219872"/>
                      <a:pt x="28272" y="182199"/>
                    </a:cubicBezTo>
                    <a:cubicBezTo>
                      <a:pt x="32079" y="144214"/>
                      <a:pt x="33565" y="105977"/>
                      <a:pt x="32524" y="67799"/>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5" name="Google Shape;795;p36"/>
              <p:cNvSpPr/>
              <p:nvPr/>
            </p:nvSpPr>
            <p:spPr>
              <a:xfrm flipH="1">
                <a:off x="6285669" y="2708827"/>
                <a:ext cx="106304" cy="287573"/>
              </a:xfrm>
              <a:custGeom>
                <a:avLst/>
                <a:gdLst/>
                <a:ahLst/>
                <a:cxnLst/>
                <a:rect l="l" t="t" r="r" b="b"/>
                <a:pathLst>
                  <a:path w="112194" h="303507" extrusionOk="0">
                    <a:moveTo>
                      <a:pt x="105828" y="58695"/>
                    </a:moveTo>
                    <a:cubicBezTo>
                      <a:pt x="109486" y="40736"/>
                      <a:pt x="112682" y="22048"/>
                      <a:pt x="112875" y="3688"/>
                    </a:cubicBezTo>
                    <a:cubicBezTo>
                      <a:pt x="112905" y="-534"/>
                      <a:pt x="106676" y="-237"/>
                      <a:pt x="105813" y="3450"/>
                    </a:cubicBezTo>
                    <a:cubicBezTo>
                      <a:pt x="102231" y="18986"/>
                      <a:pt x="99792" y="34804"/>
                      <a:pt x="96358" y="50355"/>
                    </a:cubicBezTo>
                    <a:cubicBezTo>
                      <a:pt x="92909" y="65920"/>
                      <a:pt x="89058" y="81427"/>
                      <a:pt x="84569" y="96739"/>
                    </a:cubicBezTo>
                    <a:cubicBezTo>
                      <a:pt x="75515" y="127677"/>
                      <a:pt x="63621" y="157857"/>
                      <a:pt x="49810" y="186981"/>
                    </a:cubicBezTo>
                    <a:cubicBezTo>
                      <a:pt x="49929" y="186342"/>
                      <a:pt x="50048" y="185703"/>
                      <a:pt x="50152" y="185064"/>
                    </a:cubicBezTo>
                    <a:cubicBezTo>
                      <a:pt x="53096" y="167654"/>
                      <a:pt x="55192" y="150052"/>
                      <a:pt x="56545" y="132450"/>
                    </a:cubicBezTo>
                    <a:cubicBezTo>
                      <a:pt x="57898" y="114713"/>
                      <a:pt x="59206" y="95877"/>
                      <a:pt x="56693" y="78201"/>
                    </a:cubicBezTo>
                    <a:cubicBezTo>
                      <a:pt x="56113" y="74142"/>
                      <a:pt x="49855" y="73607"/>
                      <a:pt x="49275" y="77963"/>
                    </a:cubicBezTo>
                    <a:cubicBezTo>
                      <a:pt x="46985" y="95342"/>
                      <a:pt x="46971" y="113167"/>
                      <a:pt x="45543" y="130636"/>
                    </a:cubicBezTo>
                    <a:cubicBezTo>
                      <a:pt x="44101" y="148268"/>
                      <a:pt x="41916" y="165796"/>
                      <a:pt x="39076" y="183250"/>
                    </a:cubicBezTo>
                    <a:cubicBezTo>
                      <a:pt x="36816" y="197120"/>
                      <a:pt x="34006" y="210828"/>
                      <a:pt x="30885" y="224475"/>
                    </a:cubicBezTo>
                    <a:cubicBezTo>
                      <a:pt x="28892" y="228192"/>
                      <a:pt x="26975" y="231968"/>
                      <a:pt x="24923" y="235640"/>
                    </a:cubicBezTo>
                    <a:cubicBezTo>
                      <a:pt x="23852" y="237573"/>
                      <a:pt x="25384" y="239491"/>
                      <a:pt x="27183" y="239967"/>
                    </a:cubicBezTo>
                    <a:cubicBezTo>
                      <a:pt x="23496" y="254952"/>
                      <a:pt x="19526" y="269894"/>
                      <a:pt x="15542" y="284835"/>
                    </a:cubicBezTo>
                    <a:cubicBezTo>
                      <a:pt x="11022" y="288537"/>
                      <a:pt x="6547" y="292313"/>
                      <a:pt x="2251" y="296297"/>
                    </a:cubicBezTo>
                    <a:cubicBezTo>
                      <a:pt x="-1763" y="300029"/>
                      <a:pt x="2637" y="306407"/>
                      <a:pt x="7410" y="303270"/>
                    </a:cubicBezTo>
                    <a:cubicBezTo>
                      <a:pt x="16166" y="297516"/>
                      <a:pt x="24418" y="291124"/>
                      <a:pt x="32698" y="284686"/>
                    </a:cubicBezTo>
                    <a:cubicBezTo>
                      <a:pt x="36697" y="281579"/>
                      <a:pt x="40697" y="278457"/>
                      <a:pt x="44711" y="275350"/>
                    </a:cubicBezTo>
                    <a:cubicBezTo>
                      <a:pt x="46837" y="273700"/>
                      <a:pt x="48948" y="272035"/>
                      <a:pt x="51059" y="270340"/>
                    </a:cubicBezTo>
                    <a:cubicBezTo>
                      <a:pt x="52159" y="269477"/>
                      <a:pt x="53319" y="268645"/>
                      <a:pt x="54225" y="267560"/>
                    </a:cubicBezTo>
                    <a:cubicBezTo>
                      <a:pt x="55177" y="266400"/>
                      <a:pt x="55549" y="265077"/>
                      <a:pt x="56099" y="263694"/>
                    </a:cubicBezTo>
                    <a:cubicBezTo>
                      <a:pt x="57080" y="261241"/>
                      <a:pt x="55236" y="258149"/>
                      <a:pt x="52382" y="258550"/>
                    </a:cubicBezTo>
                    <a:cubicBezTo>
                      <a:pt x="51148" y="258714"/>
                      <a:pt x="49825" y="258714"/>
                      <a:pt x="48636" y="259145"/>
                    </a:cubicBezTo>
                    <a:cubicBezTo>
                      <a:pt x="47312" y="259636"/>
                      <a:pt x="46168" y="260557"/>
                      <a:pt x="45053" y="261405"/>
                    </a:cubicBezTo>
                    <a:cubicBezTo>
                      <a:pt x="42927" y="263055"/>
                      <a:pt x="40801" y="264705"/>
                      <a:pt x="38690" y="266400"/>
                    </a:cubicBezTo>
                    <a:cubicBezTo>
                      <a:pt x="34646" y="269596"/>
                      <a:pt x="30602" y="272778"/>
                      <a:pt x="26558" y="275974"/>
                    </a:cubicBezTo>
                    <a:cubicBezTo>
                      <a:pt x="33739" y="257197"/>
                      <a:pt x="39269" y="237707"/>
                      <a:pt x="43715" y="218038"/>
                    </a:cubicBezTo>
                    <a:cubicBezTo>
                      <a:pt x="73419" y="169156"/>
                      <a:pt x="94455" y="114713"/>
                      <a:pt x="105828" y="58695"/>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6" name="Google Shape;796;p36"/>
              <p:cNvSpPr/>
              <p:nvPr/>
            </p:nvSpPr>
            <p:spPr>
              <a:xfrm flipH="1">
                <a:off x="5998759" y="2995346"/>
                <a:ext cx="458203" cy="558246"/>
              </a:xfrm>
              <a:custGeom>
                <a:avLst/>
                <a:gdLst/>
                <a:ahLst/>
                <a:cxnLst/>
                <a:rect l="l" t="t" r="r" b="b"/>
                <a:pathLst>
                  <a:path w="483592" h="589178" extrusionOk="0">
                    <a:moveTo>
                      <a:pt x="478588" y="322525"/>
                    </a:moveTo>
                    <a:cubicBezTo>
                      <a:pt x="468924" y="329721"/>
                      <a:pt x="460227" y="338477"/>
                      <a:pt x="451010" y="346238"/>
                    </a:cubicBezTo>
                    <a:cubicBezTo>
                      <a:pt x="441703" y="354087"/>
                      <a:pt x="432218" y="361744"/>
                      <a:pt x="422495" y="369088"/>
                    </a:cubicBezTo>
                    <a:cubicBezTo>
                      <a:pt x="403495" y="383420"/>
                      <a:pt x="383544" y="396443"/>
                      <a:pt x="362701" y="407950"/>
                    </a:cubicBezTo>
                    <a:cubicBezTo>
                      <a:pt x="320657" y="431142"/>
                      <a:pt x="274481" y="449354"/>
                      <a:pt x="227412" y="459226"/>
                    </a:cubicBezTo>
                    <a:cubicBezTo>
                      <a:pt x="214790" y="461857"/>
                      <a:pt x="198690" y="464370"/>
                      <a:pt x="187406" y="456371"/>
                    </a:cubicBezTo>
                    <a:cubicBezTo>
                      <a:pt x="178827" y="450306"/>
                      <a:pt x="173133" y="437832"/>
                      <a:pt x="179154" y="428214"/>
                    </a:cubicBezTo>
                    <a:cubicBezTo>
                      <a:pt x="179586" y="427530"/>
                      <a:pt x="179719" y="426861"/>
                      <a:pt x="179734" y="426221"/>
                    </a:cubicBezTo>
                    <a:cubicBezTo>
                      <a:pt x="190141" y="420646"/>
                      <a:pt x="200072" y="414313"/>
                      <a:pt x="209260" y="408143"/>
                    </a:cubicBezTo>
                    <a:cubicBezTo>
                      <a:pt x="249609" y="381130"/>
                      <a:pt x="288738" y="352065"/>
                      <a:pt x="323720" y="318258"/>
                    </a:cubicBezTo>
                    <a:cubicBezTo>
                      <a:pt x="356174" y="286904"/>
                      <a:pt x="391706" y="248637"/>
                      <a:pt x="395006" y="201212"/>
                    </a:cubicBezTo>
                    <a:cubicBezTo>
                      <a:pt x="396656" y="177424"/>
                      <a:pt x="390085" y="153102"/>
                      <a:pt x="372453" y="136333"/>
                    </a:cubicBezTo>
                    <a:cubicBezTo>
                      <a:pt x="356352" y="121020"/>
                      <a:pt x="333681" y="114612"/>
                      <a:pt x="312391" y="121852"/>
                    </a:cubicBezTo>
                    <a:cubicBezTo>
                      <a:pt x="306489" y="123859"/>
                      <a:pt x="309998" y="132348"/>
                      <a:pt x="315810" y="130772"/>
                    </a:cubicBezTo>
                    <a:cubicBezTo>
                      <a:pt x="332075" y="126342"/>
                      <a:pt x="350302" y="132854"/>
                      <a:pt x="362701" y="143573"/>
                    </a:cubicBezTo>
                    <a:cubicBezTo>
                      <a:pt x="377359" y="156269"/>
                      <a:pt x="383484" y="175626"/>
                      <a:pt x="383336" y="194581"/>
                    </a:cubicBezTo>
                    <a:cubicBezTo>
                      <a:pt x="383024" y="237040"/>
                      <a:pt x="352710" y="271903"/>
                      <a:pt x="324627" y="300552"/>
                    </a:cubicBezTo>
                    <a:cubicBezTo>
                      <a:pt x="294715" y="331029"/>
                      <a:pt x="261056" y="357640"/>
                      <a:pt x="226223" y="382230"/>
                    </a:cubicBezTo>
                    <a:cubicBezTo>
                      <a:pt x="209022" y="394377"/>
                      <a:pt x="191657" y="406939"/>
                      <a:pt x="173104" y="416959"/>
                    </a:cubicBezTo>
                    <a:cubicBezTo>
                      <a:pt x="156022" y="426177"/>
                      <a:pt x="136858" y="433120"/>
                      <a:pt x="117175" y="431410"/>
                    </a:cubicBezTo>
                    <a:cubicBezTo>
                      <a:pt x="98457" y="429760"/>
                      <a:pt x="78848" y="420706"/>
                      <a:pt x="71875" y="402107"/>
                    </a:cubicBezTo>
                    <a:cubicBezTo>
                      <a:pt x="65973" y="386348"/>
                      <a:pt x="69838" y="367586"/>
                      <a:pt x="83813" y="357477"/>
                    </a:cubicBezTo>
                    <a:cubicBezTo>
                      <a:pt x="85820" y="356020"/>
                      <a:pt x="85151" y="353151"/>
                      <a:pt x="83456" y="352021"/>
                    </a:cubicBezTo>
                    <a:cubicBezTo>
                      <a:pt x="85464" y="351233"/>
                      <a:pt x="87441" y="350371"/>
                      <a:pt x="89374" y="349449"/>
                    </a:cubicBezTo>
                    <a:cubicBezTo>
                      <a:pt x="106411" y="341421"/>
                      <a:pt x="121337" y="329810"/>
                      <a:pt x="135743" y="317827"/>
                    </a:cubicBezTo>
                    <a:cubicBezTo>
                      <a:pt x="149748" y="306172"/>
                      <a:pt x="163618" y="294323"/>
                      <a:pt x="177192" y="282161"/>
                    </a:cubicBezTo>
                    <a:cubicBezTo>
                      <a:pt x="230133" y="234692"/>
                      <a:pt x="280546" y="180145"/>
                      <a:pt x="305062" y="112144"/>
                    </a:cubicBezTo>
                    <a:cubicBezTo>
                      <a:pt x="312034" y="92802"/>
                      <a:pt x="317951" y="69759"/>
                      <a:pt x="308972" y="50045"/>
                    </a:cubicBezTo>
                    <a:cubicBezTo>
                      <a:pt x="303649" y="38330"/>
                      <a:pt x="292395" y="28176"/>
                      <a:pt x="279625" y="25797"/>
                    </a:cubicBezTo>
                    <a:cubicBezTo>
                      <a:pt x="285943" y="19509"/>
                      <a:pt x="292024" y="13012"/>
                      <a:pt x="297777" y="6218"/>
                    </a:cubicBezTo>
                    <a:cubicBezTo>
                      <a:pt x="300260" y="3289"/>
                      <a:pt x="296186" y="-963"/>
                      <a:pt x="293124" y="1371"/>
                    </a:cubicBezTo>
                    <a:cubicBezTo>
                      <a:pt x="266170" y="21947"/>
                      <a:pt x="241476" y="45451"/>
                      <a:pt x="215132" y="66874"/>
                    </a:cubicBezTo>
                    <a:cubicBezTo>
                      <a:pt x="202198" y="77385"/>
                      <a:pt x="189041" y="87658"/>
                      <a:pt x="175809" y="97798"/>
                    </a:cubicBezTo>
                    <a:cubicBezTo>
                      <a:pt x="162102" y="108294"/>
                      <a:pt x="147785" y="118477"/>
                      <a:pt x="134985" y="130074"/>
                    </a:cubicBezTo>
                    <a:cubicBezTo>
                      <a:pt x="132621" y="132214"/>
                      <a:pt x="134554" y="137180"/>
                      <a:pt x="137929" y="135455"/>
                    </a:cubicBezTo>
                    <a:cubicBezTo>
                      <a:pt x="153004" y="127784"/>
                      <a:pt x="167053" y="117719"/>
                      <a:pt x="180716" y="107818"/>
                    </a:cubicBezTo>
                    <a:cubicBezTo>
                      <a:pt x="194765" y="97649"/>
                      <a:pt x="208427" y="86960"/>
                      <a:pt x="221897" y="76032"/>
                    </a:cubicBezTo>
                    <a:cubicBezTo>
                      <a:pt x="239261" y="61968"/>
                      <a:pt x="256759" y="47696"/>
                      <a:pt x="273009" y="32235"/>
                    </a:cubicBezTo>
                    <a:cubicBezTo>
                      <a:pt x="286449" y="33974"/>
                      <a:pt x="296662" y="45496"/>
                      <a:pt x="300230" y="58415"/>
                    </a:cubicBezTo>
                    <a:cubicBezTo>
                      <a:pt x="305077" y="76032"/>
                      <a:pt x="298937" y="95018"/>
                      <a:pt x="292648" y="111445"/>
                    </a:cubicBezTo>
                    <a:cubicBezTo>
                      <a:pt x="281171" y="141447"/>
                      <a:pt x="264475" y="169054"/>
                      <a:pt x="244777" y="194328"/>
                    </a:cubicBezTo>
                    <a:cubicBezTo>
                      <a:pt x="224602" y="220226"/>
                      <a:pt x="201529" y="243716"/>
                      <a:pt x="177356" y="265853"/>
                    </a:cubicBezTo>
                    <a:cubicBezTo>
                      <a:pt x="165254" y="276928"/>
                      <a:pt x="152855" y="287722"/>
                      <a:pt x="140337" y="298322"/>
                    </a:cubicBezTo>
                    <a:cubicBezTo>
                      <a:pt x="127730" y="309026"/>
                      <a:pt x="115123" y="319938"/>
                      <a:pt x="101297" y="329081"/>
                    </a:cubicBezTo>
                    <a:cubicBezTo>
                      <a:pt x="86356" y="338953"/>
                      <a:pt x="69630" y="346386"/>
                      <a:pt x="51493" y="346922"/>
                    </a:cubicBezTo>
                    <a:cubicBezTo>
                      <a:pt x="36061" y="347382"/>
                      <a:pt x="18815" y="342506"/>
                      <a:pt x="7710" y="331430"/>
                    </a:cubicBezTo>
                    <a:cubicBezTo>
                      <a:pt x="4290" y="328026"/>
                      <a:pt x="-1508" y="333601"/>
                      <a:pt x="1585" y="337318"/>
                    </a:cubicBezTo>
                    <a:cubicBezTo>
                      <a:pt x="11843" y="349642"/>
                      <a:pt x="25030" y="356555"/>
                      <a:pt x="40997" y="358310"/>
                    </a:cubicBezTo>
                    <a:cubicBezTo>
                      <a:pt x="52875" y="359603"/>
                      <a:pt x="64724" y="358131"/>
                      <a:pt x="76023" y="354623"/>
                    </a:cubicBezTo>
                    <a:cubicBezTo>
                      <a:pt x="64174" y="362844"/>
                      <a:pt x="59030" y="377577"/>
                      <a:pt x="59744" y="392013"/>
                    </a:cubicBezTo>
                    <a:cubicBezTo>
                      <a:pt x="60651" y="410700"/>
                      <a:pt x="71860" y="426206"/>
                      <a:pt x="88155" y="434889"/>
                    </a:cubicBezTo>
                    <a:cubicBezTo>
                      <a:pt x="115049" y="449220"/>
                      <a:pt x="143340" y="443511"/>
                      <a:pt x="169327" y="431440"/>
                    </a:cubicBezTo>
                    <a:cubicBezTo>
                      <a:pt x="166964" y="437892"/>
                      <a:pt x="167528" y="445459"/>
                      <a:pt x="170383" y="451733"/>
                    </a:cubicBezTo>
                    <a:cubicBezTo>
                      <a:pt x="175051" y="462006"/>
                      <a:pt x="183704" y="468785"/>
                      <a:pt x="194527" y="471699"/>
                    </a:cubicBezTo>
                    <a:cubicBezTo>
                      <a:pt x="208070" y="475326"/>
                      <a:pt x="222328" y="472576"/>
                      <a:pt x="235678" y="469454"/>
                    </a:cubicBezTo>
                    <a:cubicBezTo>
                      <a:pt x="248374" y="466496"/>
                      <a:pt x="260967" y="463091"/>
                      <a:pt x="273410" y="459226"/>
                    </a:cubicBezTo>
                    <a:cubicBezTo>
                      <a:pt x="283862" y="455955"/>
                      <a:pt x="294179" y="452283"/>
                      <a:pt x="304408" y="448358"/>
                    </a:cubicBezTo>
                    <a:cubicBezTo>
                      <a:pt x="300944" y="452387"/>
                      <a:pt x="297584" y="456475"/>
                      <a:pt x="294432" y="460742"/>
                    </a:cubicBezTo>
                    <a:cubicBezTo>
                      <a:pt x="285423" y="473007"/>
                      <a:pt x="277395" y="486060"/>
                      <a:pt x="270541" y="499649"/>
                    </a:cubicBezTo>
                    <a:cubicBezTo>
                      <a:pt x="263702" y="513267"/>
                      <a:pt x="257949" y="527450"/>
                      <a:pt x="253622" y="542049"/>
                    </a:cubicBezTo>
                    <a:cubicBezTo>
                      <a:pt x="249460" y="556098"/>
                      <a:pt x="245579" y="571679"/>
                      <a:pt x="246100" y="586441"/>
                    </a:cubicBezTo>
                    <a:cubicBezTo>
                      <a:pt x="246248" y="590143"/>
                      <a:pt x="252270" y="591318"/>
                      <a:pt x="253444" y="587631"/>
                    </a:cubicBezTo>
                    <a:cubicBezTo>
                      <a:pt x="257875" y="573775"/>
                      <a:pt x="260432" y="559324"/>
                      <a:pt x="264951" y="545439"/>
                    </a:cubicBezTo>
                    <a:cubicBezTo>
                      <a:pt x="269411" y="531702"/>
                      <a:pt x="274733" y="518277"/>
                      <a:pt x="281186" y="505358"/>
                    </a:cubicBezTo>
                    <a:cubicBezTo>
                      <a:pt x="287682" y="492379"/>
                      <a:pt x="295190" y="479935"/>
                      <a:pt x="303724" y="468190"/>
                    </a:cubicBezTo>
                    <a:cubicBezTo>
                      <a:pt x="307887" y="462481"/>
                      <a:pt x="312183" y="456877"/>
                      <a:pt x="316673" y="451406"/>
                    </a:cubicBezTo>
                    <a:cubicBezTo>
                      <a:pt x="320181" y="447154"/>
                      <a:pt x="324151" y="443140"/>
                      <a:pt x="327660" y="438829"/>
                    </a:cubicBezTo>
                    <a:cubicBezTo>
                      <a:pt x="358954" y="425032"/>
                      <a:pt x="388881" y="408128"/>
                      <a:pt x="416757" y="388355"/>
                    </a:cubicBezTo>
                    <a:cubicBezTo>
                      <a:pt x="428888" y="379733"/>
                      <a:pt x="440573" y="370545"/>
                      <a:pt x="451738" y="360718"/>
                    </a:cubicBezTo>
                    <a:cubicBezTo>
                      <a:pt x="462948" y="350861"/>
                      <a:pt x="475064" y="340053"/>
                      <a:pt x="483613" y="327758"/>
                    </a:cubicBezTo>
                    <a:cubicBezTo>
                      <a:pt x="485887" y="324473"/>
                      <a:pt x="482066" y="319953"/>
                      <a:pt x="478588" y="322525"/>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7" name="Google Shape;797;p36"/>
              <p:cNvSpPr/>
              <p:nvPr/>
            </p:nvSpPr>
            <p:spPr>
              <a:xfrm flipH="1">
                <a:off x="6307523" y="3575744"/>
                <a:ext cx="107364" cy="60299"/>
              </a:xfrm>
              <a:custGeom>
                <a:avLst/>
                <a:gdLst/>
                <a:ahLst/>
                <a:cxnLst/>
                <a:rect l="l" t="t" r="r" b="b"/>
                <a:pathLst>
                  <a:path w="113313" h="63640" extrusionOk="0">
                    <a:moveTo>
                      <a:pt x="112525" y="57440"/>
                    </a:moveTo>
                    <a:cubicBezTo>
                      <a:pt x="103962" y="52237"/>
                      <a:pt x="94417" y="49620"/>
                      <a:pt x="85125" y="45978"/>
                    </a:cubicBezTo>
                    <a:cubicBezTo>
                      <a:pt x="75625" y="42246"/>
                      <a:pt x="66349" y="37980"/>
                      <a:pt x="57280" y="33267"/>
                    </a:cubicBezTo>
                    <a:cubicBezTo>
                      <a:pt x="56893" y="33074"/>
                      <a:pt x="56507" y="32836"/>
                      <a:pt x="56105" y="32613"/>
                    </a:cubicBezTo>
                    <a:cubicBezTo>
                      <a:pt x="60714" y="32256"/>
                      <a:pt x="65337" y="31825"/>
                      <a:pt x="69946" y="31200"/>
                    </a:cubicBezTo>
                    <a:cubicBezTo>
                      <a:pt x="83029" y="29461"/>
                      <a:pt x="96885" y="27320"/>
                      <a:pt x="109046" y="21968"/>
                    </a:cubicBezTo>
                    <a:cubicBezTo>
                      <a:pt x="112451" y="20466"/>
                      <a:pt x="111440" y="14936"/>
                      <a:pt x="107485" y="15397"/>
                    </a:cubicBezTo>
                    <a:cubicBezTo>
                      <a:pt x="94358" y="16943"/>
                      <a:pt x="81423" y="20511"/>
                      <a:pt x="68355" y="22578"/>
                    </a:cubicBezTo>
                    <a:cubicBezTo>
                      <a:pt x="60119" y="23871"/>
                      <a:pt x="51809" y="24808"/>
                      <a:pt x="43498" y="25610"/>
                    </a:cubicBezTo>
                    <a:cubicBezTo>
                      <a:pt x="39395" y="23187"/>
                      <a:pt x="35336" y="20675"/>
                      <a:pt x="31352" y="18073"/>
                    </a:cubicBezTo>
                    <a:cubicBezTo>
                      <a:pt x="22774" y="12513"/>
                      <a:pt x="14552" y="6224"/>
                      <a:pt x="5677" y="1169"/>
                    </a:cubicBezTo>
                    <a:cubicBezTo>
                      <a:pt x="2570" y="-585"/>
                      <a:pt x="-805" y="3890"/>
                      <a:pt x="1365" y="6536"/>
                    </a:cubicBezTo>
                    <a:cubicBezTo>
                      <a:pt x="8249" y="14906"/>
                      <a:pt x="16931" y="22028"/>
                      <a:pt x="26208" y="28331"/>
                    </a:cubicBezTo>
                    <a:cubicBezTo>
                      <a:pt x="25167" y="30264"/>
                      <a:pt x="26416" y="33386"/>
                      <a:pt x="29345" y="33445"/>
                    </a:cubicBezTo>
                    <a:cubicBezTo>
                      <a:pt x="30950" y="33475"/>
                      <a:pt x="32541" y="33445"/>
                      <a:pt x="34147" y="33460"/>
                    </a:cubicBezTo>
                    <a:cubicBezTo>
                      <a:pt x="40004" y="37043"/>
                      <a:pt x="45951" y="40388"/>
                      <a:pt x="51749" y="43495"/>
                    </a:cubicBezTo>
                    <a:cubicBezTo>
                      <a:pt x="60996" y="48476"/>
                      <a:pt x="70585" y="52861"/>
                      <a:pt x="80353" y="56727"/>
                    </a:cubicBezTo>
                    <a:cubicBezTo>
                      <a:pt x="90091" y="60562"/>
                      <a:pt x="99873" y="64398"/>
                      <a:pt x="110443" y="64413"/>
                    </a:cubicBezTo>
                    <a:cubicBezTo>
                      <a:pt x="113699" y="64413"/>
                      <a:pt x="115394" y="59195"/>
                      <a:pt x="112525" y="57440"/>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8" name="Google Shape;798;p36"/>
              <p:cNvSpPr/>
              <p:nvPr/>
            </p:nvSpPr>
            <p:spPr>
              <a:xfrm flipH="1">
                <a:off x="6739284" y="2175883"/>
                <a:ext cx="852477" cy="767311"/>
              </a:xfrm>
              <a:custGeom>
                <a:avLst/>
                <a:gdLst/>
                <a:ahLst/>
                <a:cxnLst/>
                <a:rect l="l" t="t" r="r" b="b"/>
                <a:pathLst>
                  <a:path w="899712" h="809827" extrusionOk="0">
                    <a:moveTo>
                      <a:pt x="900207" y="810364"/>
                    </a:moveTo>
                    <a:cubicBezTo>
                      <a:pt x="900207" y="810364"/>
                      <a:pt x="534468" y="523449"/>
                      <a:pt x="339549" y="357000"/>
                    </a:cubicBezTo>
                    <a:cubicBezTo>
                      <a:pt x="190701" y="229918"/>
                      <a:pt x="55904" y="104040"/>
                      <a:pt x="495" y="51679"/>
                    </a:cubicBezTo>
                    <a:cubicBezTo>
                      <a:pt x="73566" y="18303"/>
                      <a:pt x="122165" y="537"/>
                      <a:pt x="122165" y="537"/>
                    </a:cubicBezTo>
                    <a:cubicBezTo>
                      <a:pt x="166513" y="10408"/>
                      <a:pt x="772635" y="606659"/>
                      <a:pt x="777541" y="577059"/>
                    </a:cubicBezTo>
                    <a:cubicBezTo>
                      <a:pt x="782491" y="547503"/>
                      <a:pt x="698702" y="138546"/>
                      <a:pt x="698702" y="138546"/>
                    </a:cubicBezTo>
                    <a:cubicBezTo>
                      <a:pt x="729952" y="144359"/>
                      <a:pt x="765320" y="157100"/>
                      <a:pt x="802993" y="174658"/>
                    </a:cubicBezTo>
                    <a:cubicBezTo>
                      <a:pt x="853347" y="326924"/>
                      <a:pt x="900207" y="810364"/>
                      <a:pt x="900207" y="81036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9" name="Google Shape;799;p36"/>
              <p:cNvSpPr/>
              <p:nvPr/>
            </p:nvSpPr>
            <p:spPr>
              <a:xfrm flipH="1">
                <a:off x="6967137" y="3350969"/>
                <a:ext cx="952462" cy="700345"/>
              </a:xfrm>
              <a:custGeom>
                <a:avLst/>
                <a:gdLst/>
                <a:ahLst/>
                <a:cxnLst/>
                <a:rect l="l" t="t" r="r" b="b"/>
                <a:pathLst>
                  <a:path w="1005237" h="739150" extrusionOk="0">
                    <a:moveTo>
                      <a:pt x="432" y="597044"/>
                    </a:moveTo>
                    <a:lnTo>
                      <a:pt x="84207" y="739944"/>
                    </a:lnTo>
                    <a:cubicBezTo>
                      <a:pt x="84207" y="739944"/>
                      <a:pt x="552320" y="434415"/>
                      <a:pt x="690299" y="350641"/>
                    </a:cubicBezTo>
                    <a:cubicBezTo>
                      <a:pt x="828278" y="266895"/>
                      <a:pt x="941608" y="153551"/>
                      <a:pt x="941608" y="153551"/>
                    </a:cubicBezTo>
                    <a:lnTo>
                      <a:pt x="1005670" y="40221"/>
                    </a:lnTo>
                    <a:lnTo>
                      <a:pt x="966243" y="794"/>
                    </a:lnTo>
                    <a:cubicBezTo>
                      <a:pt x="966243" y="794"/>
                      <a:pt x="448847" y="207755"/>
                      <a:pt x="432" y="59704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0" name="Google Shape;800;p36"/>
              <p:cNvSpPr/>
              <p:nvPr/>
            </p:nvSpPr>
            <p:spPr>
              <a:xfrm flipH="1">
                <a:off x="7041861" y="2446637"/>
                <a:ext cx="600239" cy="855939"/>
              </a:xfrm>
              <a:custGeom>
                <a:avLst/>
                <a:gdLst/>
                <a:ahLst/>
                <a:cxnLst/>
                <a:rect l="l" t="t" r="r" b="b"/>
                <a:pathLst>
                  <a:path w="633498" h="903366" extrusionOk="0">
                    <a:moveTo>
                      <a:pt x="633578" y="897991"/>
                    </a:moveTo>
                    <a:cubicBezTo>
                      <a:pt x="617581" y="862177"/>
                      <a:pt x="596470" y="828444"/>
                      <a:pt x="577083" y="794384"/>
                    </a:cubicBezTo>
                    <a:cubicBezTo>
                      <a:pt x="557697" y="760295"/>
                      <a:pt x="538192" y="726264"/>
                      <a:pt x="518553" y="692294"/>
                    </a:cubicBezTo>
                    <a:cubicBezTo>
                      <a:pt x="479081" y="624099"/>
                      <a:pt x="439149" y="556173"/>
                      <a:pt x="398741" y="488529"/>
                    </a:cubicBezTo>
                    <a:cubicBezTo>
                      <a:pt x="358347" y="420899"/>
                      <a:pt x="317434" y="353537"/>
                      <a:pt x="276059" y="286488"/>
                    </a:cubicBezTo>
                    <a:cubicBezTo>
                      <a:pt x="240766" y="229266"/>
                      <a:pt x="206795" y="170214"/>
                      <a:pt x="164766" y="117556"/>
                    </a:cubicBezTo>
                    <a:cubicBezTo>
                      <a:pt x="127257" y="70577"/>
                      <a:pt x="82344" y="28816"/>
                      <a:pt x="25270" y="7467"/>
                    </a:cubicBezTo>
                    <a:cubicBezTo>
                      <a:pt x="18402" y="4910"/>
                      <a:pt x="11400" y="2695"/>
                      <a:pt x="4338" y="717"/>
                    </a:cubicBezTo>
                    <a:cubicBezTo>
                      <a:pt x="681" y="-294"/>
                      <a:pt x="-1237" y="5995"/>
                      <a:pt x="2420" y="7125"/>
                    </a:cubicBezTo>
                    <a:cubicBezTo>
                      <a:pt x="60044" y="24742"/>
                      <a:pt x="107350" y="65715"/>
                      <a:pt x="145172" y="111371"/>
                    </a:cubicBezTo>
                    <a:cubicBezTo>
                      <a:pt x="186814" y="161651"/>
                      <a:pt x="220101" y="218264"/>
                      <a:pt x="254279" y="273673"/>
                    </a:cubicBezTo>
                    <a:cubicBezTo>
                      <a:pt x="295282" y="340142"/>
                      <a:pt x="335809" y="406895"/>
                      <a:pt x="375905" y="473914"/>
                    </a:cubicBezTo>
                    <a:cubicBezTo>
                      <a:pt x="415823" y="540607"/>
                      <a:pt x="455294" y="607597"/>
                      <a:pt x="494290" y="674855"/>
                    </a:cubicBezTo>
                    <a:cubicBezTo>
                      <a:pt x="533286" y="742083"/>
                      <a:pt x="571122" y="810009"/>
                      <a:pt x="610073" y="877267"/>
                    </a:cubicBezTo>
                    <a:cubicBezTo>
                      <a:pt x="615024" y="885815"/>
                      <a:pt x="620287" y="894082"/>
                      <a:pt x="625876" y="902228"/>
                    </a:cubicBezTo>
                    <a:cubicBezTo>
                      <a:pt x="628656" y="906287"/>
                      <a:pt x="635644" y="902600"/>
                      <a:pt x="633578" y="897991"/>
                    </a:cubicBezTo>
                    <a:close/>
                  </a:path>
                </a:pathLst>
              </a:custGeom>
              <a:solidFill>
                <a:srgbClr val="04183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1" name="Google Shape;801;p36"/>
              <p:cNvSpPr/>
              <p:nvPr/>
            </p:nvSpPr>
            <p:spPr>
              <a:xfrm flipH="1">
                <a:off x="7915144" y="3805036"/>
                <a:ext cx="63741" cy="113548"/>
              </a:xfrm>
              <a:custGeom>
                <a:avLst/>
                <a:gdLst/>
                <a:ahLst/>
                <a:cxnLst/>
                <a:rect l="l" t="t" r="r" b="b"/>
                <a:pathLst>
                  <a:path w="67273" h="119840" extrusionOk="0">
                    <a:moveTo>
                      <a:pt x="67415" y="115412"/>
                    </a:moveTo>
                    <a:cubicBezTo>
                      <a:pt x="64620" y="105213"/>
                      <a:pt x="58614" y="95461"/>
                      <a:pt x="53634" y="86154"/>
                    </a:cubicBezTo>
                    <a:cubicBezTo>
                      <a:pt x="48534" y="76595"/>
                      <a:pt x="43390" y="67050"/>
                      <a:pt x="38202" y="57535"/>
                    </a:cubicBezTo>
                    <a:cubicBezTo>
                      <a:pt x="27973" y="38773"/>
                      <a:pt x="16927" y="20561"/>
                      <a:pt x="6149" y="2141"/>
                    </a:cubicBezTo>
                    <a:cubicBezTo>
                      <a:pt x="4335" y="-936"/>
                      <a:pt x="-958" y="1948"/>
                      <a:pt x="603" y="5189"/>
                    </a:cubicBezTo>
                    <a:cubicBezTo>
                      <a:pt x="10014" y="24605"/>
                      <a:pt x="19128" y="44155"/>
                      <a:pt x="29118" y="63318"/>
                    </a:cubicBezTo>
                    <a:cubicBezTo>
                      <a:pt x="34128" y="72922"/>
                      <a:pt x="39198" y="82497"/>
                      <a:pt x="44282" y="92041"/>
                    </a:cubicBezTo>
                    <a:cubicBezTo>
                      <a:pt x="49159" y="101155"/>
                      <a:pt x="53827" y="111309"/>
                      <a:pt x="60591" y="119159"/>
                    </a:cubicBezTo>
                    <a:cubicBezTo>
                      <a:pt x="63550" y="122578"/>
                      <a:pt x="68604" y="119708"/>
                      <a:pt x="67415" y="115412"/>
                    </a:cubicBezTo>
                    <a:close/>
                  </a:path>
                </a:pathLst>
              </a:custGeom>
              <a:solidFill>
                <a:srgbClr val="04183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2" name="Google Shape;802;p36"/>
              <p:cNvSpPr/>
              <p:nvPr/>
            </p:nvSpPr>
            <p:spPr>
              <a:xfrm flipH="1">
                <a:off x="6473577" y="3473791"/>
                <a:ext cx="21073" cy="160685"/>
              </a:xfrm>
              <a:custGeom>
                <a:avLst/>
                <a:gdLst/>
                <a:ahLst/>
                <a:cxnLst/>
                <a:rect l="l" t="t" r="r" b="b"/>
                <a:pathLst>
                  <a:path w="22241" h="169588" extrusionOk="0">
                    <a:moveTo>
                      <a:pt x="20749" y="127451"/>
                    </a:moveTo>
                    <a:cubicBezTo>
                      <a:pt x="19544" y="113551"/>
                      <a:pt x="18221" y="99636"/>
                      <a:pt x="16824" y="85750"/>
                    </a:cubicBezTo>
                    <a:cubicBezTo>
                      <a:pt x="14059" y="58365"/>
                      <a:pt x="11710" y="30727"/>
                      <a:pt x="7116" y="3581"/>
                    </a:cubicBezTo>
                    <a:cubicBezTo>
                      <a:pt x="6417" y="-567"/>
                      <a:pt x="604" y="42"/>
                      <a:pt x="649" y="4220"/>
                    </a:cubicBezTo>
                    <a:cubicBezTo>
                      <a:pt x="976" y="31768"/>
                      <a:pt x="3592" y="59376"/>
                      <a:pt x="5748" y="86835"/>
                    </a:cubicBezTo>
                    <a:cubicBezTo>
                      <a:pt x="6818" y="100394"/>
                      <a:pt x="7993" y="113952"/>
                      <a:pt x="9227" y="127496"/>
                    </a:cubicBezTo>
                    <a:cubicBezTo>
                      <a:pt x="10446" y="140787"/>
                      <a:pt x="10951" y="155134"/>
                      <a:pt x="14876" y="167919"/>
                    </a:cubicBezTo>
                    <a:cubicBezTo>
                      <a:pt x="16006" y="171606"/>
                      <a:pt x="21878" y="170892"/>
                      <a:pt x="22324" y="167161"/>
                    </a:cubicBezTo>
                    <a:cubicBezTo>
                      <a:pt x="23871" y="154227"/>
                      <a:pt x="21878" y="140371"/>
                      <a:pt x="20749" y="127451"/>
                    </a:cubicBezTo>
                    <a:close/>
                  </a:path>
                </a:pathLst>
              </a:custGeom>
              <a:solidFill>
                <a:srgbClr val="04183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3" name="Google Shape;803;p36"/>
              <p:cNvSpPr/>
              <p:nvPr/>
            </p:nvSpPr>
            <p:spPr>
              <a:xfrm flipH="1">
                <a:off x="6611880" y="2583183"/>
                <a:ext cx="46148" cy="188388"/>
              </a:xfrm>
              <a:custGeom>
                <a:avLst/>
                <a:gdLst/>
                <a:ahLst/>
                <a:cxnLst/>
                <a:rect l="l" t="t" r="r" b="b"/>
                <a:pathLst>
                  <a:path w="48705" h="198826" extrusionOk="0">
                    <a:moveTo>
                      <a:pt x="35122" y="137301"/>
                    </a:moveTo>
                    <a:cubicBezTo>
                      <a:pt x="38809" y="119118"/>
                      <a:pt x="41010" y="100579"/>
                      <a:pt x="43492" y="82189"/>
                    </a:cubicBezTo>
                    <a:cubicBezTo>
                      <a:pt x="45901" y="64349"/>
                      <a:pt x="49246" y="45944"/>
                      <a:pt x="49320" y="27910"/>
                    </a:cubicBezTo>
                    <a:cubicBezTo>
                      <a:pt x="49335" y="23643"/>
                      <a:pt x="43225" y="24075"/>
                      <a:pt x="42303" y="27672"/>
                    </a:cubicBezTo>
                    <a:cubicBezTo>
                      <a:pt x="37828" y="45156"/>
                      <a:pt x="36490" y="63903"/>
                      <a:pt x="34334" y="81773"/>
                    </a:cubicBezTo>
                    <a:cubicBezTo>
                      <a:pt x="32803" y="94350"/>
                      <a:pt x="31168" y="106942"/>
                      <a:pt x="29963" y="119565"/>
                    </a:cubicBezTo>
                    <a:cubicBezTo>
                      <a:pt x="28581" y="112428"/>
                      <a:pt x="27198" y="105292"/>
                      <a:pt x="25890" y="98186"/>
                    </a:cubicBezTo>
                    <a:cubicBezTo>
                      <a:pt x="20018" y="66237"/>
                      <a:pt x="14428" y="34095"/>
                      <a:pt x="6608" y="2532"/>
                    </a:cubicBezTo>
                    <a:cubicBezTo>
                      <a:pt x="5745" y="-917"/>
                      <a:pt x="274" y="555"/>
                      <a:pt x="631" y="3945"/>
                    </a:cubicBezTo>
                    <a:cubicBezTo>
                      <a:pt x="4065" y="36592"/>
                      <a:pt x="9923" y="69017"/>
                      <a:pt x="15364" y="101367"/>
                    </a:cubicBezTo>
                    <a:cubicBezTo>
                      <a:pt x="20746" y="133286"/>
                      <a:pt x="24953" y="166142"/>
                      <a:pt x="34319" y="197184"/>
                    </a:cubicBezTo>
                    <a:cubicBezTo>
                      <a:pt x="35494" y="201079"/>
                      <a:pt x="41247" y="199355"/>
                      <a:pt x="41039" y="195594"/>
                    </a:cubicBezTo>
                    <a:cubicBezTo>
                      <a:pt x="39999" y="176846"/>
                      <a:pt x="37085" y="158144"/>
                      <a:pt x="33710" y="139516"/>
                    </a:cubicBezTo>
                    <a:cubicBezTo>
                      <a:pt x="34379" y="139085"/>
                      <a:pt x="34914" y="138371"/>
                      <a:pt x="35122" y="137301"/>
                    </a:cubicBezTo>
                    <a:close/>
                  </a:path>
                </a:pathLst>
              </a:custGeom>
              <a:solidFill>
                <a:srgbClr val="04183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4" name="Google Shape;804;p36"/>
              <p:cNvSpPr/>
              <p:nvPr/>
            </p:nvSpPr>
            <p:spPr>
              <a:xfrm flipH="1">
                <a:off x="6743547" y="1453193"/>
                <a:ext cx="753253" cy="597743"/>
              </a:xfrm>
              <a:custGeom>
                <a:avLst/>
                <a:gdLst/>
                <a:ahLst/>
                <a:cxnLst/>
                <a:rect l="l" t="t" r="r" b="b"/>
                <a:pathLst>
                  <a:path w="794990" h="630863" extrusionOk="0">
                    <a:moveTo>
                      <a:pt x="795495" y="58335"/>
                    </a:moveTo>
                    <a:lnTo>
                      <a:pt x="794410" y="141723"/>
                    </a:lnTo>
                    <a:lnTo>
                      <a:pt x="794232" y="153810"/>
                    </a:lnTo>
                    <a:lnTo>
                      <a:pt x="794098" y="165124"/>
                    </a:lnTo>
                    <a:lnTo>
                      <a:pt x="793979" y="176259"/>
                    </a:lnTo>
                    <a:lnTo>
                      <a:pt x="792671" y="275094"/>
                    </a:lnTo>
                    <a:lnTo>
                      <a:pt x="792537" y="285754"/>
                    </a:lnTo>
                    <a:lnTo>
                      <a:pt x="792061" y="322638"/>
                    </a:lnTo>
                    <a:lnTo>
                      <a:pt x="791898" y="335989"/>
                    </a:lnTo>
                    <a:lnTo>
                      <a:pt x="791109" y="395590"/>
                    </a:lnTo>
                    <a:cubicBezTo>
                      <a:pt x="791109" y="395590"/>
                      <a:pt x="725398" y="605852"/>
                      <a:pt x="436282" y="629951"/>
                    </a:cubicBezTo>
                    <a:cubicBezTo>
                      <a:pt x="147226" y="654005"/>
                      <a:pt x="505" y="327708"/>
                      <a:pt x="505" y="327708"/>
                    </a:cubicBezTo>
                    <a:lnTo>
                      <a:pt x="1590" y="302315"/>
                    </a:lnTo>
                    <a:lnTo>
                      <a:pt x="2111" y="290466"/>
                    </a:lnTo>
                    <a:lnTo>
                      <a:pt x="2274" y="286660"/>
                    </a:lnTo>
                    <a:lnTo>
                      <a:pt x="2750" y="275733"/>
                    </a:lnTo>
                    <a:lnTo>
                      <a:pt x="7924" y="155802"/>
                    </a:lnTo>
                    <a:lnTo>
                      <a:pt x="8295" y="145797"/>
                    </a:lnTo>
                    <a:lnTo>
                      <a:pt x="8786" y="135004"/>
                    </a:lnTo>
                    <a:lnTo>
                      <a:pt x="8786" y="134959"/>
                    </a:lnTo>
                    <a:lnTo>
                      <a:pt x="9217" y="124820"/>
                    </a:lnTo>
                    <a:lnTo>
                      <a:pt x="11417" y="73678"/>
                    </a:lnTo>
                    <a:cubicBezTo>
                      <a:pt x="539235" y="-81815"/>
                      <a:pt x="795495" y="58335"/>
                      <a:pt x="795495" y="58335"/>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5" name="Google Shape;805;p36"/>
              <p:cNvSpPr/>
              <p:nvPr/>
            </p:nvSpPr>
            <p:spPr>
              <a:xfrm flipH="1">
                <a:off x="7246097" y="1727722"/>
                <a:ext cx="249676" cy="133183"/>
              </a:xfrm>
              <a:custGeom>
                <a:avLst/>
                <a:gdLst/>
                <a:ahLst/>
                <a:cxnLst/>
                <a:rect l="l" t="t" r="r" b="b"/>
                <a:pathLst>
                  <a:path w="263510" h="140563" extrusionOk="0">
                    <a:moveTo>
                      <a:pt x="260336" y="140812"/>
                    </a:moveTo>
                    <a:cubicBezTo>
                      <a:pt x="234810" y="133274"/>
                      <a:pt x="209937" y="123269"/>
                      <a:pt x="185437" y="112847"/>
                    </a:cubicBezTo>
                    <a:cubicBezTo>
                      <a:pt x="120736" y="85329"/>
                      <a:pt x="58786" y="51447"/>
                      <a:pt x="449" y="12214"/>
                    </a:cubicBezTo>
                    <a:lnTo>
                      <a:pt x="969" y="365"/>
                    </a:lnTo>
                    <a:cubicBezTo>
                      <a:pt x="4046" y="2505"/>
                      <a:pt x="7154" y="4631"/>
                      <a:pt x="10276" y="6698"/>
                    </a:cubicBezTo>
                    <a:cubicBezTo>
                      <a:pt x="49509" y="32878"/>
                      <a:pt x="90393" y="56502"/>
                      <a:pt x="132481" y="77791"/>
                    </a:cubicBezTo>
                    <a:cubicBezTo>
                      <a:pt x="174733" y="99199"/>
                      <a:pt x="218516" y="116460"/>
                      <a:pt x="262165" y="134746"/>
                    </a:cubicBezTo>
                    <a:cubicBezTo>
                      <a:pt x="265450" y="136129"/>
                      <a:pt x="263860" y="141808"/>
                      <a:pt x="260336" y="140812"/>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6" name="Google Shape;806;p36"/>
              <p:cNvSpPr/>
              <p:nvPr/>
            </p:nvSpPr>
            <p:spPr>
              <a:xfrm flipH="1">
                <a:off x="7216523" y="1713780"/>
                <a:ext cx="278603" cy="78081"/>
              </a:xfrm>
              <a:custGeom>
                <a:avLst/>
                <a:gdLst/>
                <a:ahLst/>
                <a:cxnLst/>
                <a:rect l="l" t="t" r="r" b="b"/>
                <a:pathLst>
                  <a:path w="294040" h="82407" extrusionOk="0">
                    <a:moveTo>
                      <a:pt x="291426" y="82762"/>
                    </a:moveTo>
                    <a:cubicBezTo>
                      <a:pt x="264904" y="82197"/>
                      <a:pt x="238025" y="78035"/>
                      <a:pt x="211933" y="73441"/>
                    </a:cubicBezTo>
                    <a:cubicBezTo>
                      <a:pt x="139457" y="60789"/>
                      <a:pt x="68334" y="39723"/>
                      <a:pt x="452" y="11283"/>
                    </a:cubicBezTo>
                    <a:lnTo>
                      <a:pt x="928" y="355"/>
                    </a:lnTo>
                    <a:cubicBezTo>
                      <a:pt x="6131" y="2571"/>
                      <a:pt x="11335" y="4696"/>
                      <a:pt x="16583" y="6823"/>
                    </a:cubicBezTo>
                    <a:cubicBezTo>
                      <a:pt x="60485" y="24499"/>
                      <a:pt x="105650" y="39024"/>
                      <a:pt x="151678" y="50249"/>
                    </a:cubicBezTo>
                    <a:cubicBezTo>
                      <a:pt x="174751" y="55883"/>
                      <a:pt x="197973" y="60655"/>
                      <a:pt x="221344" y="64818"/>
                    </a:cubicBezTo>
                    <a:cubicBezTo>
                      <a:pt x="244700" y="68966"/>
                      <a:pt x="268338" y="71582"/>
                      <a:pt x="291649" y="75775"/>
                    </a:cubicBezTo>
                    <a:cubicBezTo>
                      <a:pt x="295455" y="76429"/>
                      <a:pt x="295500" y="82807"/>
                      <a:pt x="291426" y="82762"/>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7" name="Google Shape;807;p36"/>
              <p:cNvSpPr/>
              <p:nvPr/>
            </p:nvSpPr>
            <p:spPr>
              <a:xfrm flipH="1">
                <a:off x="7258223" y="1563736"/>
                <a:ext cx="230741" cy="16852"/>
              </a:xfrm>
              <a:custGeom>
                <a:avLst/>
                <a:gdLst/>
                <a:ahLst/>
                <a:cxnLst/>
                <a:rect l="l" t="t" r="r" b="b"/>
                <a:pathLst>
                  <a:path w="243526" h="17786" extrusionOk="0">
                    <a:moveTo>
                      <a:pt x="448" y="18101"/>
                    </a:moveTo>
                    <a:lnTo>
                      <a:pt x="879" y="7962"/>
                    </a:lnTo>
                    <a:cubicBezTo>
                      <a:pt x="1831" y="7828"/>
                      <a:pt x="2827" y="7739"/>
                      <a:pt x="3778" y="7605"/>
                    </a:cubicBezTo>
                    <a:cubicBezTo>
                      <a:pt x="43309" y="3234"/>
                      <a:pt x="83019" y="811"/>
                      <a:pt x="122758" y="380"/>
                    </a:cubicBezTo>
                    <a:cubicBezTo>
                      <a:pt x="162200" y="-7"/>
                      <a:pt x="201820" y="1242"/>
                      <a:pt x="240920" y="6445"/>
                    </a:cubicBezTo>
                    <a:cubicBezTo>
                      <a:pt x="245826" y="7100"/>
                      <a:pt x="244384" y="14072"/>
                      <a:pt x="239701" y="13849"/>
                    </a:cubicBezTo>
                    <a:cubicBezTo>
                      <a:pt x="217252" y="12853"/>
                      <a:pt x="194803" y="11604"/>
                      <a:pt x="172309" y="11039"/>
                    </a:cubicBezTo>
                    <a:cubicBezTo>
                      <a:pt x="114878" y="9523"/>
                      <a:pt x="57492" y="11738"/>
                      <a:pt x="448" y="18101"/>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8" name="Google Shape;808;p36"/>
              <p:cNvSpPr/>
              <p:nvPr/>
            </p:nvSpPr>
            <p:spPr>
              <a:xfrm flipH="1">
                <a:off x="7216757" y="1590823"/>
                <a:ext cx="273023" cy="59507"/>
              </a:xfrm>
              <a:custGeom>
                <a:avLst/>
                <a:gdLst/>
                <a:ahLst/>
                <a:cxnLst/>
                <a:rect l="l" t="t" r="r" b="b"/>
                <a:pathLst>
                  <a:path w="288151" h="62804" extrusionOk="0">
                    <a:moveTo>
                      <a:pt x="285213" y="63079"/>
                    </a:moveTo>
                    <a:cubicBezTo>
                      <a:pt x="259686" y="58916"/>
                      <a:pt x="234204" y="54500"/>
                      <a:pt x="208708" y="49817"/>
                    </a:cubicBezTo>
                    <a:cubicBezTo>
                      <a:pt x="139235" y="37166"/>
                      <a:pt x="69836" y="23726"/>
                      <a:pt x="453" y="10331"/>
                    </a:cubicBezTo>
                    <a:lnTo>
                      <a:pt x="824" y="326"/>
                    </a:lnTo>
                    <a:cubicBezTo>
                      <a:pt x="5641" y="1232"/>
                      <a:pt x="10503" y="2184"/>
                      <a:pt x="15320" y="3091"/>
                    </a:cubicBezTo>
                    <a:cubicBezTo>
                      <a:pt x="105680" y="20515"/>
                      <a:pt x="196324" y="37210"/>
                      <a:pt x="286223" y="57147"/>
                    </a:cubicBezTo>
                    <a:cubicBezTo>
                      <a:pt x="289940" y="57964"/>
                      <a:pt x="289078" y="63733"/>
                      <a:pt x="285213" y="63079"/>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9" name="Google Shape;809;p36"/>
              <p:cNvSpPr/>
              <p:nvPr/>
            </p:nvSpPr>
            <p:spPr>
              <a:xfrm flipH="1">
                <a:off x="6745511" y="1601106"/>
                <a:ext cx="249439" cy="18565"/>
              </a:xfrm>
              <a:custGeom>
                <a:avLst/>
                <a:gdLst/>
                <a:ahLst/>
                <a:cxnLst/>
                <a:rect l="l" t="t" r="r" b="b"/>
                <a:pathLst>
                  <a:path w="263260" h="19594" extrusionOk="0">
                    <a:moveTo>
                      <a:pt x="70330" y="1632"/>
                    </a:moveTo>
                    <a:cubicBezTo>
                      <a:pt x="134837" y="3802"/>
                      <a:pt x="199330" y="6181"/>
                      <a:pt x="263822" y="8783"/>
                    </a:cubicBezTo>
                    <a:lnTo>
                      <a:pt x="263703" y="19918"/>
                    </a:lnTo>
                    <a:cubicBezTo>
                      <a:pt x="256017" y="19620"/>
                      <a:pt x="248390" y="19308"/>
                      <a:pt x="240719" y="19011"/>
                    </a:cubicBezTo>
                    <a:cubicBezTo>
                      <a:pt x="161657" y="15800"/>
                      <a:pt x="82253" y="13555"/>
                      <a:pt x="3414" y="7221"/>
                    </a:cubicBezTo>
                    <a:cubicBezTo>
                      <a:pt x="-525" y="6924"/>
                      <a:pt x="-317" y="323"/>
                      <a:pt x="3622" y="323"/>
                    </a:cubicBezTo>
                    <a:cubicBezTo>
                      <a:pt x="25863" y="323"/>
                      <a:pt x="48104" y="903"/>
                      <a:pt x="70330" y="1632"/>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0" name="Google Shape;810;p36"/>
              <p:cNvSpPr/>
              <p:nvPr/>
            </p:nvSpPr>
            <p:spPr>
              <a:xfrm flipH="1">
                <a:off x="6745257" y="1534528"/>
                <a:ext cx="216624" cy="63958"/>
              </a:xfrm>
              <a:custGeom>
                <a:avLst/>
                <a:gdLst/>
                <a:ahLst/>
                <a:cxnLst/>
                <a:rect l="l" t="t" r="r" b="b"/>
                <a:pathLst>
                  <a:path w="228627" h="67502" extrusionOk="0">
                    <a:moveTo>
                      <a:pt x="229193" y="55729"/>
                    </a:moveTo>
                    <a:lnTo>
                      <a:pt x="229015" y="67816"/>
                    </a:lnTo>
                    <a:cubicBezTo>
                      <a:pt x="224807" y="65690"/>
                      <a:pt x="220571" y="63653"/>
                      <a:pt x="216318" y="61661"/>
                    </a:cubicBezTo>
                    <a:cubicBezTo>
                      <a:pt x="182809" y="45977"/>
                      <a:pt x="147782" y="33414"/>
                      <a:pt x="111894" y="24345"/>
                    </a:cubicBezTo>
                    <a:cubicBezTo>
                      <a:pt x="75961" y="15336"/>
                      <a:pt x="39775" y="10653"/>
                      <a:pt x="3053" y="6446"/>
                    </a:cubicBezTo>
                    <a:cubicBezTo>
                      <a:pt x="-366" y="6014"/>
                      <a:pt x="-232" y="380"/>
                      <a:pt x="3276" y="335"/>
                    </a:cubicBezTo>
                    <a:cubicBezTo>
                      <a:pt x="24298" y="68"/>
                      <a:pt x="45588" y="2283"/>
                      <a:pt x="66386" y="5450"/>
                    </a:cubicBezTo>
                    <a:cubicBezTo>
                      <a:pt x="122732" y="13938"/>
                      <a:pt x="177828" y="30976"/>
                      <a:pt x="229193" y="55729"/>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1" name="Google Shape;811;p36"/>
              <p:cNvSpPr/>
              <p:nvPr/>
            </p:nvSpPr>
            <p:spPr>
              <a:xfrm flipH="1">
                <a:off x="6747524" y="1758166"/>
                <a:ext cx="181987" cy="86927"/>
              </a:xfrm>
              <a:custGeom>
                <a:avLst/>
                <a:gdLst/>
                <a:ahLst/>
                <a:cxnLst/>
                <a:rect l="l" t="t" r="r" b="b"/>
                <a:pathLst>
                  <a:path w="192071" h="91744" extrusionOk="0">
                    <a:moveTo>
                      <a:pt x="69423" y="63521"/>
                    </a:moveTo>
                    <a:cubicBezTo>
                      <a:pt x="112760" y="47316"/>
                      <a:pt x="154194" y="26116"/>
                      <a:pt x="192640" y="366"/>
                    </a:cubicBezTo>
                    <a:lnTo>
                      <a:pt x="192476" y="13717"/>
                    </a:lnTo>
                    <a:cubicBezTo>
                      <a:pt x="135432" y="51166"/>
                      <a:pt x="71148" y="79473"/>
                      <a:pt x="4574" y="92050"/>
                    </a:cubicBezTo>
                    <a:cubicBezTo>
                      <a:pt x="456" y="92823"/>
                      <a:pt x="-1105" y="86014"/>
                      <a:pt x="2879" y="84899"/>
                    </a:cubicBezTo>
                    <a:cubicBezTo>
                      <a:pt x="25284" y="78521"/>
                      <a:pt x="47569" y="71712"/>
                      <a:pt x="69423" y="63521"/>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2" name="Google Shape;812;p36"/>
              <p:cNvSpPr/>
              <p:nvPr/>
            </p:nvSpPr>
            <p:spPr>
              <a:xfrm flipH="1">
                <a:off x="6746911" y="1713175"/>
                <a:ext cx="210383" cy="65455"/>
              </a:xfrm>
              <a:custGeom>
                <a:avLst/>
                <a:gdLst/>
                <a:ahLst/>
                <a:cxnLst/>
                <a:rect l="l" t="t" r="r" b="b"/>
                <a:pathLst>
                  <a:path w="222040" h="69082" extrusionOk="0">
                    <a:moveTo>
                      <a:pt x="222606" y="354"/>
                    </a:moveTo>
                    <a:lnTo>
                      <a:pt x="222472" y="11013"/>
                    </a:lnTo>
                    <a:cubicBezTo>
                      <a:pt x="150056" y="30742"/>
                      <a:pt x="77535" y="49979"/>
                      <a:pt x="5015" y="69306"/>
                    </a:cubicBezTo>
                    <a:cubicBezTo>
                      <a:pt x="986" y="70392"/>
                      <a:pt x="-1393" y="64370"/>
                      <a:pt x="2681" y="63151"/>
                    </a:cubicBezTo>
                    <a:cubicBezTo>
                      <a:pt x="25516" y="56610"/>
                      <a:pt x="48322" y="49890"/>
                      <a:pt x="71158" y="43304"/>
                    </a:cubicBezTo>
                    <a:cubicBezTo>
                      <a:pt x="121571" y="28779"/>
                      <a:pt x="172074" y="14477"/>
                      <a:pt x="222606" y="354"/>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3" name="Google Shape;813;p36"/>
              <p:cNvSpPr/>
              <p:nvPr/>
            </p:nvSpPr>
            <p:spPr>
              <a:xfrm flipH="1">
                <a:off x="7468326" y="1411975"/>
                <a:ext cx="54153" cy="133470"/>
              </a:xfrm>
              <a:custGeom>
                <a:avLst/>
                <a:gdLst/>
                <a:ahLst/>
                <a:cxnLst/>
                <a:rect l="l" t="t" r="r" b="b"/>
                <a:pathLst>
                  <a:path w="57154" h="140865" extrusionOk="0">
                    <a:moveTo>
                      <a:pt x="47614" y="104120"/>
                    </a:moveTo>
                    <a:cubicBezTo>
                      <a:pt x="43584" y="92628"/>
                      <a:pt x="39228" y="81240"/>
                      <a:pt x="34977" y="69822"/>
                    </a:cubicBezTo>
                    <a:cubicBezTo>
                      <a:pt x="26577" y="47299"/>
                      <a:pt x="18266" y="24835"/>
                      <a:pt x="8439" y="2877"/>
                    </a:cubicBezTo>
                    <a:cubicBezTo>
                      <a:pt x="6239" y="-2074"/>
                      <a:pt x="-897" y="736"/>
                      <a:pt x="634" y="5880"/>
                    </a:cubicBezTo>
                    <a:cubicBezTo>
                      <a:pt x="7503" y="28938"/>
                      <a:pt x="15828" y="51417"/>
                      <a:pt x="24139" y="74000"/>
                    </a:cubicBezTo>
                    <a:cubicBezTo>
                      <a:pt x="28212" y="85091"/>
                      <a:pt x="32211" y="96211"/>
                      <a:pt x="36493" y="107242"/>
                    </a:cubicBezTo>
                    <a:cubicBezTo>
                      <a:pt x="40686" y="118050"/>
                      <a:pt x="44476" y="129869"/>
                      <a:pt x="50810" y="139652"/>
                    </a:cubicBezTo>
                    <a:cubicBezTo>
                      <a:pt x="52817" y="142759"/>
                      <a:pt x="58020" y="140648"/>
                      <a:pt x="57545" y="137065"/>
                    </a:cubicBezTo>
                    <a:cubicBezTo>
                      <a:pt x="56043" y="125855"/>
                      <a:pt x="51345" y="114750"/>
                      <a:pt x="47614" y="104120"/>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4" name="Google Shape;814;p36"/>
              <p:cNvSpPr/>
              <p:nvPr/>
            </p:nvSpPr>
            <p:spPr>
              <a:xfrm flipH="1">
                <a:off x="6746044" y="1393434"/>
                <a:ext cx="21717" cy="132972"/>
              </a:xfrm>
              <a:custGeom>
                <a:avLst/>
                <a:gdLst/>
                <a:ahLst/>
                <a:cxnLst/>
                <a:rect l="l" t="t" r="r" b="b"/>
                <a:pathLst>
                  <a:path w="22920" h="140340" extrusionOk="0">
                    <a:moveTo>
                      <a:pt x="15618" y="3541"/>
                    </a:moveTo>
                    <a:cubicBezTo>
                      <a:pt x="11871" y="25871"/>
                      <a:pt x="9418" y="48439"/>
                      <a:pt x="6832" y="70933"/>
                    </a:cubicBezTo>
                    <a:cubicBezTo>
                      <a:pt x="4289" y="92980"/>
                      <a:pt x="914" y="115295"/>
                      <a:pt x="587" y="137506"/>
                    </a:cubicBezTo>
                    <a:cubicBezTo>
                      <a:pt x="528" y="141758"/>
                      <a:pt x="6876" y="141506"/>
                      <a:pt x="7709" y="137744"/>
                    </a:cubicBezTo>
                    <a:cubicBezTo>
                      <a:pt x="12481" y="116053"/>
                      <a:pt x="14206" y="93515"/>
                      <a:pt x="16763" y="71468"/>
                    </a:cubicBezTo>
                    <a:cubicBezTo>
                      <a:pt x="19349" y="49316"/>
                      <a:pt x="22055" y="27090"/>
                      <a:pt x="23497" y="4820"/>
                    </a:cubicBezTo>
                    <a:cubicBezTo>
                      <a:pt x="23824" y="-205"/>
                      <a:pt x="16480" y="-1633"/>
                      <a:pt x="15618" y="3541"/>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815" name="Google Shape;815;p36"/>
            <p:cNvSpPr/>
            <p:nvPr/>
          </p:nvSpPr>
          <p:spPr>
            <a:xfrm>
              <a:off x="8596124" y="2749275"/>
              <a:ext cx="328218" cy="328218"/>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6" name="Google Shape;816;p36"/>
            <p:cNvSpPr/>
            <p:nvPr/>
          </p:nvSpPr>
          <p:spPr>
            <a:xfrm>
              <a:off x="8122783" y="1864021"/>
              <a:ext cx="177731" cy="177731"/>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7" name="Google Shape;817;p36"/>
            <p:cNvSpPr/>
            <p:nvPr/>
          </p:nvSpPr>
          <p:spPr>
            <a:xfrm>
              <a:off x="5868121" y="3389050"/>
              <a:ext cx="177731" cy="177731"/>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8" name="Google Shape;818;p36"/>
            <p:cNvSpPr/>
            <p:nvPr/>
          </p:nvSpPr>
          <p:spPr>
            <a:xfrm>
              <a:off x="5868128" y="1088093"/>
              <a:ext cx="415786" cy="41578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 name="Google Shape;518;p30">
            <a:extLst>
              <a:ext uri="{FF2B5EF4-FFF2-40B4-BE49-F238E27FC236}">
                <a16:creationId xmlns:a16="http://schemas.microsoft.com/office/drawing/2014/main" id="{5C5E819F-7BB8-0E24-DE59-17C531141FD5}"/>
              </a:ext>
            </a:extLst>
          </p:cNvPr>
          <p:cNvSpPr/>
          <p:nvPr/>
        </p:nvSpPr>
        <p:spPr>
          <a:xfrm rot="10800000">
            <a:off x="7389456" y="866852"/>
            <a:ext cx="219513" cy="227478"/>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childTnLst>
                                    <p:animRot by="21600000">
                                      <p:cBhvr>
                                        <p:cTn id="6" dur="5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35"/>
          <p:cNvSpPr/>
          <p:nvPr/>
        </p:nvSpPr>
        <p:spPr>
          <a:xfrm rot="10800000">
            <a:off x="4561098" y="-4766406"/>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49" name="Google Shape;749;p35"/>
          <p:cNvSpPr txBox="1">
            <a:spLocks noGrp="1"/>
          </p:cNvSpPr>
          <p:nvPr>
            <p:ph type="title"/>
          </p:nvPr>
        </p:nvSpPr>
        <p:spPr>
          <a:xfrm>
            <a:off x="720000" y="445025"/>
            <a:ext cx="7704000" cy="70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Introduzione</a:t>
            </a:r>
            <a:endParaRPr/>
          </a:p>
        </p:txBody>
      </p:sp>
      <p:sp>
        <p:nvSpPr>
          <p:cNvPr id="751" name="Google Shape;751;p35"/>
          <p:cNvSpPr txBox="1">
            <a:spLocks noGrp="1"/>
          </p:cNvSpPr>
          <p:nvPr>
            <p:ph type="subTitle" idx="2"/>
          </p:nvPr>
        </p:nvSpPr>
        <p:spPr>
          <a:xfrm>
            <a:off x="719999" y="1445079"/>
            <a:ext cx="7862435" cy="2235721"/>
          </a:xfrm>
          <a:prstGeom prst="rect">
            <a:avLst/>
          </a:prstGeom>
        </p:spPr>
        <p:txBody>
          <a:bodyPr spcFirstLastPara="1" wrap="square" lIns="91425" tIns="91425" rIns="91425" bIns="91425" anchor="t" anchorCtr="0">
            <a:noAutofit/>
          </a:bodyPr>
          <a:lstStyle/>
          <a:p>
            <a:pPr marL="152400" indent="0"/>
            <a:r>
              <a:rPr lang="it-IT" sz="1400" b="1" dirty="0">
                <a:latin typeface="Raleway" pitchFamily="2" charset="0"/>
              </a:rPr>
              <a:t>🎯 </a:t>
            </a:r>
            <a:r>
              <a:rPr lang="it-IT" sz="1400" b="1" dirty="0">
                <a:solidFill>
                  <a:schemeClr val="tx1">
                    <a:lumMod val="50000"/>
                    <a:lumOff val="50000"/>
                  </a:schemeClr>
                </a:solidFill>
                <a:latin typeface="Raleway" pitchFamily="2" charset="0"/>
              </a:rPr>
              <a:t>Obiettivo principale:</a:t>
            </a:r>
          </a:p>
          <a:p>
            <a:pPr marL="152400" indent="0"/>
            <a:r>
              <a:rPr lang="it-IT" sz="1400" b="1" dirty="0">
                <a:solidFill>
                  <a:schemeClr val="tx1">
                    <a:lumMod val="50000"/>
                    <a:lumOff val="50000"/>
                  </a:schemeClr>
                </a:solidFill>
                <a:latin typeface="Raleway" pitchFamily="2" charset="0"/>
              </a:rPr>
              <a:t>Esplorare tecniche di anonimizzazione automatica e sintesi testuale dei dati clinici</a:t>
            </a:r>
            <a:br>
              <a:rPr lang="it-IT" sz="1400" dirty="0">
                <a:solidFill>
                  <a:schemeClr val="tx1">
                    <a:lumMod val="50000"/>
                    <a:lumOff val="50000"/>
                  </a:schemeClr>
                </a:solidFill>
                <a:latin typeface="Raleway" pitchFamily="2" charset="0"/>
              </a:rPr>
            </a:br>
            <a:r>
              <a:rPr lang="it-IT" sz="1400" dirty="0">
                <a:latin typeface="Raleway" pitchFamily="2" charset="0"/>
              </a:rPr>
              <a:t>Proteggere la privacy nei testi medici e generare riassunti significativi a partire da versioni anonimizzate.</a:t>
            </a:r>
          </a:p>
          <a:p>
            <a:pPr marL="152400" indent="0"/>
            <a:endParaRPr lang="it-IT" sz="1400" dirty="0">
              <a:latin typeface="Raleway" pitchFamily="2" charset="0"/>
            </a:endParaRPr>
          </a:p>
          <a:p>
            <a:pPr marL="152400" indent="0"/>
            <a:r>
              <a:rPr lang="it-IT" sz="1400" b="1" dirty="0">
                <a:latin typeface="Raleway" pitchFamily="2" charset="0"/>
              </a:rPr>
              <a:t>🧠 </a:t>
            </a:r>
            <a:r>
              <a:rPr lang="it-IT" sz="1400" b="1" dirty="0">
                <a:solidFill>
                  <a:schemeClr val="tx1">
                    <a:lumMod val="50000"/>
                    <a:lumOff val="50000"/>
                  </a:schemeClr>
                </a:solidFill>
                <a:latin typeface="Raleway" pitchFamily="2" charset="0"/>
              </a:rPr>
              <a:t>Focus sul NER biomedico:</a:t>
            </a:r>
          </a:p>
          <a:p>
            <a:pPr marL="152400" indent="0"/>
            <a:r>
              <a:rPr lang="it-IT" sz="1400" b="1" dirty="0">
                <a:solidFill>
                  <a:schemeClr val="tx1">
                    <a:lumMod val="50000"/>
                    <a:lumOff val="50000"/>
                  </a:schemeClr>
                </a:solidFill>
                <a:latin typeface="Raleway" pitchFamily="2" charset="0"/>
              </a:rPr>
              <a:t>Utilizzo di BERT specializzato per il </a:t>
            </a:r>
            <a:r>
              <a:rPr lang="it-IT" sz="1400" b="1" dirty="0" err="1">
                <a:solidFill>
                  <a:schemeClr val="tx1">
                    <a:lumMod val="50000"/>
                    <a:lumOff val="50000"/>
                  </a:schemeClr>
                </a:solidFill>
                <a:latin typeface="Raleway" pitchFamily="2" charset="0"/>
              </a:rPr>
              <a:t>Named</a:t>
            </a:r>
            <a:r>
              <a:rPr lang="it-IT" sz="1400" b="1" dirty="0">
                <a:solidFill>
                  <a:schemeClr val="tx1">
                    <a:lumMod val="50000"/>
                    <a:lumOff val="50000"/>
                  </a:schemeClr>
                </a:solidFill>
                <a:latin typeface="Raleway" pitchFamily="2" charset="0"/>
              </a:rPr>
              <a:t> </a:t>
            </a:r>
            <a:r>
              <a:rPr lang="it-IT" sz="1400" b="1" dirty="0" err="1">
                <a:solidFill>
                  <a:schemeClr val="tx1">
                    <a:lumMod val="50000"/>
                    <a:lumOff val="50000"/>
                  </a:schemeClr>
                </a:solidFill>
                <a:latin typeface="Raleway" pitchFamily="2" charset="0"/>
              </a:rPr>
              <a:t>Entity</a:t>
            </a:r>
            <a:r>
              <a:rPr lang="it-IT" sz="1400" b="1" dirty="0">
                <a:solidFill>
                  <a:schemeClr val="tx1">
                    <a:lumMod val="50000"/>
                    <a:lumOff val="50000"/>
                  </a:schemeClr>
                </a:solidFill>
                <a:latin typeface="Raleway" pitchFamily="2" charset="0"/>
              </a:rPr>
              <a:t> </a:t>
            </a:r>
            <a:r>
              <a:rPr lang="it-IT" sz="1400" b="1" dirty="0" err="1">
                <a:solidFill>
                  <a:schemeClr val="tx1">
                    <a:lumMod val="50000"/>
                    <a:lumOff val="50000"/>
                  </a:schemeClr>
                </a:solidFill>
                <a:latin typeface="Raleway" pitchFamily="2" charset="0"/>
              </a:rPr>
              <a:t>Recognition</a:t>
            </a:r>
            <a:r>
              <a:rPr lang="it-IT" sz="1400" b="1" dirty="0">
                <a:solidFill>
                  <a:schemeClr val="tx1">
                    <a:lumMod val="50000"/>
                    <a:lumOff val="50000"/>
                  </a:schemeClr>
                </a:solidFill>
                <a:latin typeface="Raleway" pitchFamily="2" charset="0"/>
              </a:rPr>
              <a:t> (NER)</a:t>
            </a:r>
            <a:br>
              <a:rPr lang="it-IT" sz="1400" dirty="0">
                <a:solidFill>
                  <a:schemeClr val="tx1">
                    <a:lumMod val="50000"/>
                    <a:lumOff val="50000"/>
                  </a:schemeClr>
                </a:solidFill>
                <a:latin typeface="Raleway" pitchFamily="2" charset="0"/>
              </a:rPr>
            </a:br>
            <a:r>
              <a:rPr lang="it-IT" sz="1400" dirty="0">
                <a:latin typeface="Raleway" pitchFamily="2" charset="0"/>
              </a:rPr>
              <a:t>Identificazione automatica delle entità sensibili nei testi clinici (nomi, date, codici, ecc.).</a:t>
            </a:r>
          </a:p>
          <a:p>
            <a:pPr marL="152400" indent="0"/>
            <a:endParaRPr lang="it-IT" sz="1400" dirty="0">
              <a:latin typeface="Raleway" pitchFamily="2" charset="0"/>
            </a:endParaRPr>
          </a:p>
          <a:p>
            <a:pPr marL="152400" indent="0"/>
            <a:r>
              <a:rPr lang="it-IT" sz="1400" b="1" dirty="0">
                <a:latin typeface="Raleway" pitchFamily="2" charset="0"/>
              </a:rPr>
              <a:t>🔐 </a:t>
            </a:r>
            <a:r>
              <a:rPr lang="it-IT" sz="1400" b="1" dirty="0">
                <a:solidFill>
                  <a:schemeClr val="tx1">
                    <a:lumMod val="50000"/>
                    <a:lumOff val="50000"/>
                  </a:schemeClr>
                </a:solidFill>
                <a:latin typeface="Raleway" pitchFamily="2" charset="0"/>
              </a:rPr>
              <a:t>Anonimizzazione dei dati:</a:t>
            </a:r>
          </a:p>
          <a:p>
            <a:pPr marL="152400" indent="0"/>
            <a:r>
              <a:rPr lang="it-IT" sz="1400" b="1" dirty="0">
                <a:solidFill>
                  <a:schemeClr val="tx1">
                    <a:lumMod val="50000"/>
                    <a:lumOff val="50000"/>
                  </a:schemeClr>
                </a:solidFill>
                <a:latin typeface="Raleway" pitchFamily="2" charset="0"/>
              </a:rPr>
              <a:t>Rimozione o mascheramento efficace delle entità sensibili</a:t>
            </a:r>
            <a:br>
              <a:rPr lang="it-IT" sz="1400" dirty="0">
                <a:solidFill>
                  <a:schemeClr val="tx1">
                    <a:lumMod val="50000"/>
                    <a:lumOff val="50000"/>
                  </a:schemeClr>
                </a:solidFill>
                <a:latin typeface="Raleway" pitchFamily="2" charset="0"/>
              </a:rPr>
            </a:br>
            <a:r>
              <a:rPr lang="it-IT" sz="1400" dirty="0">
                <a:latin typeface="Raleway" pitchFamily="2" charset="0"/>
              </a:rPr>
              <a:t>Applicazione di tecniche che garantiscono la riservatezza del paziente.</a:t>
            </a:r>
          </a:p>
        </p:txBody>
      </p:sp>
      <p:sp>
        <p:nvSpPr>
          <p:cNvPr id="752" name="Google Shape;752;p35"/>
          <p:cNvSpPr/>
          <p:nvPr/>
        </p:nvSpPr>
        <p:spPr>
          <a:xfrm rot="10800000">
            <a:off x="-786596" y="4094363"/>
            <a:ext cx="1853354" cy="1850672"/>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753" name="Google Shape;753;p35"/>
          <p:cNvGrpSpPr/>
          <p:nvPr/>
        </p:nvGrpSpPr>
        <p:grpSpPr>
          <a:xfrm>
            <a:off x="8058930" y="125099"/>
            <a:ext cx="945222" cy="319917"/>
            <a:chOff x="1608712" y="575096"/>
            <a:chExt cx="670466" cy="226924"/>
          </a:xfrm>
        </p:grpSpPr>
        <p:sp>
          <p:nvSpPr>
            <p:cNvPr id="754" name="Google Shape;754;p35"/>
            <p:cNvSpPr/>
            <p:nvPr/>
          </p:nvSpPr>
          <p:spPr>
            <a:xfrm>
              <a:off x="176343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5" name="Google Shape;755;p35"/>
            <p:cNvSpPr/>
            <p:nvPr/>
          </p:nvSpPr>
          <p:spPr>
            <a:xfrm>
              <a:off x="1608712"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6" name="Google Shape;756;p35"/>
            <p:cNvSpPr/>
            <p:nvPr/>
          </p:nvSpPr>
          <p:spPr>
            <a:xfrm>
              <a:off x="1918157"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7" name="Google Shape;757;p35"/>
            <p:cNvSpPr/>
            <p:nvPr/>
          </p:nvSpPr>
          <p:spPr>
            <a:xfrm>
              <a:off x="1763436"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8" name="Google Shape;758;p35"/>
            <p:cNvSpPr/>
            <p:nvPr/>
          </p:nvSpPr>
          <p:spPr>
            <a:xfrm>
              <a:off x="206256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9" name="Google Shape;759;p35"/>
            <p:cNvSpPr/>
            <p:nvPr/>
          </p:nvSpPr>
          <p:spPr>
            <a:xfrm>
              <a:off x="1907840"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0" name="Google Shape;760;p35"/>
            <p:cNvSpPr/>
            <p:nvPr/>
          </p:nvSpPr>
          <p:spPr>
            <a:xfrm>
              <a:off x="221728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1" name="Google Shape;761;p35"/>
            <p:cNvSpPr/>
            <p:nvPr/>
          </p:nvSpPr>
          <p:spPr>
            <a:xfrm>
              <a:off x="2062564"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762" name="Google Shape;762;p35"/>
          <p:cNvSpPr/>
          <p:nvPr/>
        </p:nvSpPr>
        <p:spPr>
          <a:xfrm rot="10800000">
            <a:off x="1296438" y="4631765"/>
            <a:ext cx="195893" cy="195893"/>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3" name="Google Shape;763;p35"/>
          <p:cNvSpPr/>
          <p:nvPr/>
        </p:nvSpPr>
        <p:spPr>
          <a:xfrm rot="10800000">
            <a:off x="368689" y="4071725"/>
            <a:ext cx="343786" cy="34378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4" name="Google Shape;764;p35"/>
          <p:cNvSpPr/>
          <p:nvPr/>
        </p:nvSpPr>
        <p:spPr>
          <a:xfrm rot="10800000">
            <a:off x="779815" y="4653939"/>
            <a:ext cx="186812" cy="18681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 name="Google Shape;518;p30">
            <a:extLst>
              <a:ext uri="{FF2B5EF4-FFF2-40B4-BE49-F238E27FC236}">
                <a16:creationId xmlns:a16="http://schemas.microsoft.com/office/drawing/2014/main" id="{072BFB78-46C9-ABC7-35E1-DE6230506CE6}"/>
              </a:ext>
            </a:extLst>
          </p:cNvPr>
          <p:cNvSpPr/>
          <p:nvPr/>
        </p:nvSpPr>
        <p:spPr>
          <a:xfrm rot="10800000">
            <a:off x="8058930" y="4142272"/>
            <a:ext cx="188581" cy="202691"/>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childTnLst>
                                    <p:animRot by="21600000">
                                      <p:cBhvr>
                                        <p:cTn id="6" dur="5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68">
          <a:extLst>
            <a:ext uri="{FF2B5EF4-FFF2-40B4-BE49-F238E27FC236}">
              <a16:creationId xmlns:a16="http://schemas.microsoft.com/office/drawing/2014/main" id="{D17F27EA-B7D3-9AE0-01BA-F57E5A21F2A6}"/>
            </a:ext>
          </a:extLst>
        </p:cNvPr>
        <p:cNvGrpSpPr/>
        <p:nvPr/>
      </p:nvGrpSpPr>
      <p:grpSpPr>
        <a:xfrm>
          <a:off x="0" y="0"/>
          <a:ext cx="0" cy="0"/>
          <a:chOff x="0" y="0"/>
          <a:chExt cx="0" cy="0"/>
        </a:xfrm>
      </p:grpSpPr>
      <p:sp>
        <p:nvSpPr>
          <p:cNvPr id="769" name="Google Shape;769;p36">
            <a:extLst>
              <a:ext uri="{FF2B5EF4-FFF2-40B4-BE49-F238E27FC236}">
                <a16:creationId xmlns:a16="http://schemas.microsoft.com/office/drawing/2014/main" id="{6D016D57-D63E-2FAD-EAF8-CA4FB1ABEEB2}"/>
              </a:ext>
            </a:extLst>
          </p:cNvPr>
          <p:cNvSpPr/>
          <p:nvPr/>
        </p:nvSpPr>
        <p:spPr>
          <a:xfrm rot="10800000">
            <a:off x="-1783785" y="-4055514"/>
            <a:ext cx="4601823" cy="4595015"/>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0" name="Google Shape;770;p36">
            <a:extLst>
              <a:ext uri="{FF2B5EF4-FFF2-40B4-BE49-F238E27FC236}">
                <a16:creationId xmlns:a16="http://schemas.microsoft.com/office/drawing/2014/main" id="{C74DE0E8-3C02-269B-603F-EE794A2455C8}"/>
              </a:ext>
            </a:extLst>
          </p:cNvPr>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Label NER</a:t>
            </a:r>
            <a:endParaRPr dirty="0"/>
          </a:p>
          <a:p>
            <a:pPr marL="0" lvl="0" indent="0" algn="l" rtl="0">
              <a:spcBef>
                <a:spcPts val="0"/>
              </a:spcBef>
              <a:spcAft>
                <a:spcPts val="0"/>
              </a:spcAft>
              <a:buNone/>
            </a:pPr>
            <a:endParaRPr dirty="0"/>
          </a:p>
        </p:txBody>
      </p:sp>
      <p:sp>
        <p:nvSpPr>
          <p:cNvPr id="771" name="Google Shape;771;p36">
            <a:extLst>
              <a:ext uri="{FF2B5EF4-FFF2-40B4-BE49-F238E27FC236}">
                <a16:creationId xmlns:a16="http://schemas.microsoft.com/office/drawing/2014/main" id="{B43DA03D-64D1-9012-406F-D4B258B48FCE}"/>
              </a:ext>
            </a:extLst>
          </p:cNvPr>
          <p:cNvSpPr txBox="1">
            <a:spLocks noGrp="1"/>
          </p:cNvSpPr>
          <p:nvPr>
            <p:ph type="subTitle" idx="1"/>
          </p:nvPr>
        </p:nvSpPr>
        <p:spPr>
          <a:xfrm>
            <a:off x="713224" y="1017725"/>
            <a:ext cx="4900005" cy="3310371"/>
          </a:xfrm>
          <a:prstGeom prst="rect">
            <a:avLst/>
          </a:prstGeom>
        </p:spPr>
        <p:txBody>
          <a:bodyPr spcFirstLastPara="1" wrap="square" lIns="91425" tIns="91425" rIns="91425" bIns="91425" anchor="t" anchorCtr="0">
            <a:noAutofit/>
          </a:bodyPr>
          <a:lstStyle/>
          <a:p>
            <a:pPr marL="0" lvl="0" indent="0">
              <a:buSzPts val="1100"/>
              <a:buNone/>
            </a:pPr>
            <a:r>
              <a:rPr lang="it-IT" sz="1400" dirty="0">
                <a:latin typeface="Overpass" panose="020B0604020202020204" charset="0"/>
              </a:rPr>
              <a:t>4. </a:t>
            </a:r>
            <a:r>
              <a:rPr lang="it-IT" sz="1400" b="1" dirty="0">
                <a:latin typeface="Overpass" panose="020B0604020202020204" charset="0"/>
              </a:rPr>
              <a:t>Quantità, tempo e misure</a:t>
            </a:r>
            <a:r>
              <a:rPr lang="it-IT" sz="1400" dirty="0">
                <a:latin typeface="Overpass" panose="020B0604020202020204" charset="0"/>
              </a:rPr>
              <a:t>: Rappresentano entità misurabili o temporali come durata, frequenza, grandezze fisiche e riferimenti temporali. </a:t>
            </a:r>
          </a:p>
          <a:p>
            <a:pPr marL="0" lvl="0" indent="0">
              <a:buSzPts val="1100"/>
              <a:buNone/>
            </a:pPr>
            <a:endParaRPr lang="it-IT" sz="1400" dirty="0">
              <a:latin typeface="Overpass" panose="020B0604020202020204" charset="0"/>
            </a:endParaRPr>
          </a:p>
          <a:p>
            <a:pPr marL="0" lvl="0" indent="0">
              <a:buSzPts val="1100"/>
              <a:buNone/>
            </a:pPr>
            <a:r>
              <a:rPr lang="it-IT" sz="1400" dirty="0">
                <a:latin typeface="Overpass" panose="020B0604020202020204" charset="0"/>
              </a:rPr>
              <a:t>5. </a:t>
            </a:r>
            <a:r>
              <a:rPr lang="it-IT" sz="1400" b="1" dirty="0">
                <a:latin typeface="Overpass" panose="020B0604020202020204" charset="0"/>
              </a:rPr>
              <a:t>Attributi descrittivi</a:t>
            </a:r>
            <a:r>
              <a:rPr lang="it-IT" sz="1400" dirty="0">
                <a:latin typeface="Overpass" panose="020B0604020202020204" charset="0"/>
              </a:rPr>
              <a:t>: Descrivono caratteristiche qualitative o visive associate ad altre entità, come aspetto, forma, consistenza o concetti soggettivi. </a:t>
            </a:r>
          </a:p>
          <a:p>
            <a:pPr marL="0" lvl="0" indent="0">
              <a:buSzPts val="1100"/>
              <a:buNone/>
            </a:pPr>
            <a:endParaRPr lang="it-IT" sz="1400" dirty="0">
              <a:latin typeface="Overpass" panose="020B0604020202020204" charset="0"/>
            </a:endParaRPr>
          </a:p>
          <a:p>
            <a:pPr marL="0" lvl="0" indent="0">
              <a:buSzPts val="1100"/>
              <a:buNone/>
            </a:pPr>
            <a:r>
              <a:rPr lang="it-IT" sz="1400" dirty="0">
                <a:latin typeface="Overpass" panose="020B0604020202020204" charset="0"/>
              </a:rPr>
              <a:t>6. </a:t>
            </a:r>
            <a:r>
              <a:rPr lang="it-IT" sz="1400" b="1" dirty="0">
                <a:latin typeface="Overpass" panose="020B0604020202020204" charset="0"/>
              </a:rPr>
              <a:t>Luoghi e localizzazioni</a:t>
            </a:r>
            <a:r>
              <a:rPr lang="it-IT" sz="1400" dirty="0">
                <a:latin typeface="Overpass" panose="020B0604020202020204" charset="0"/>
              </a:rPr>
              <a:t>: Riguardano spazi o posizioni fisiche non biologiche associati al contesto clinico, come ambienti o strutture. </a:t>
            </a:r>
          </a:p>
          <a:p>
            <a:pPr marL="0" lvl="0" indent="0">
              <a:buSzPts val="1100"/>
              <a:buNone/>
            </a:pPr>
            <a:endParaRPr lang="it-IT" sz="1400" dirty="0">
              <a:latin typeface="Overpass" panose="020B0604020202020204" charset="0"/>
            </a:endParaRPr>
          </a:p>
          <a:p>
            <a:pPr marL="0" lvl="0" indent="0">
              <a:buSzPts val="1100"/>
              <a:buNone/>
            </a:pPr>
            <a:r>
              <a:rPr lang="it-IT" sz="1400" dirty="0">
                <a:latin typeface="Overpass" panose="020B0604020202020204" charset="0"/>
              </a:rPr>
              <a:t>7. </a:t>
            </a:r>
            <a:r>
              <a:rPr lang="it-IT" sz="1400" b="1" dirty="0">
                <a:latin typeface="Overpass" panose="020B0604020202020204" charset="0"/>
              </a:rPr>
              <a:t>Altro</a:t>
            </a:r>
            <a:r>
              <a:rPr lang="it-IT" sz="1400" dirty="0">
                <a:latin typeface="Overpass" panose="020B0604020202020204" charset="0"/>
              </a:rPr>
              <a:t>: Categoria rimanente che include entità generiche, eventi non specificamente clinici, riferimenti testuali e soggetti menzionati.</a:t>
            </a:r>
            <a:endParaRPr sz="1300" dirty="0">
              <a:latin typeface="Overpass" panose="020B0604020202020204" charset="0"/>
            </a:endParaRPr>
          </a:p>
        </p:txBody>
      </p:sp>
      <p:grpSp>
        <p:nvGrpSpPr>
          <p:cNvPr id="772" name="Google Shape;772;p36">
            <a:extLst>
              <a:ext uri="{FF2B5EF4-FFF2-40B4-BE49-F238E27FC236}">
                <a16:creationId xmlns:a16="http://schemas.microsoft.com/office/drawing/2014/main" id="{FED44AAB-D872-0450-7151-BBB1AB047ECF}"/>
              </a:ext>
            </a:extLst>
          </p:cNvPr>
          <p:cNvGrpSpPr/>
          <p:nvPr/>
        </p:nvGrpSpPr>
        <p:grpSpPr>
          <a:xfrm>
            <a:off x="5868121" y="1088093"/>
            <a:ext cx="3056221" cy="4055468"/>
            <a:chOff x="5868121" y="1088093"/>
            <a:chExt cx="3056221" cy="4055468"/>
          </a:xfrm>
        </p:grpSpPr>
        <p:grpSp>
          <p:nvGrpSpPr>
            <p:cNvPr id="773" name="Google Shape;773;p36">
              <a:extLst>
                <a:ext uri="{FF2B5EF4-FFF2-40B4-BE49-F238E27FC236}">
                  <a16:creationId xmlns:a16="http://schemas.microsoft.com/office/drawing/2014/main" id="{61157507-4466-CF9D-DFAA-AF92CB2B07C5}"/>
                </a:ext>
              </a:extLst>
            </p:cNvPr>
            <p:cNvGrpSpPr/>
            <p:nvPr/>
          </p:nvGrpSpPr>
          <p:grpSpPr>
            <a:xfrm>
              <a:off x="6214824" y="1421864"/>
              <a:ext cx="2199280" cy="3721697"/>
              <a:chOff x="5954102" y="715312"/>
              <a:chExt cx="2275745" cy="3851094"/>
            </a:xfrm>
          </p:grpSpPr>
          <p:sp>
            <p:nvSpPr>
              <p:cNvPr id="774" name="Google Shape;774;p36">
                <a:extLst>
                  <a:ext uri="{FF2B5EF4-FFF2-40B4-BE49-F238E27FC236}">
                    <a16:creationId xmlns:a16="http://schemas.microsoft.com/office/drawing/2014/main" id="{40650736-1C4B-E946-C8AF-78FB9A5CDD9B}"/>
                  </a:ext>
                </a:extLst>
              </p:cNvPr>
              <p:cNvSpPr/>
              <p:nvPr/>
            </p:nvSpPr>
            <p:spPr>
              <a:xfrm>
                <a:off x="6581236" y="1414842"/>
                <a:ext cx="9964" cy="38044"/>
              </a:xfrm>
              <a:custGeom>
                <a:avLst/>
                <a:gdLst/>
                <a:ahLst/>
                <a:cxnLst/>
                <a:rect l="l" t="t" r="r" b="b"/>
                <a:pathLst>
                  <a:path w="6767" h="25836" extrusionOk="0">
                    <a:moveTo>
                      <a:pt x="7086" y="1680"/>
                    </a:moveTo>
                    <a:cubicBezTo>
                      <a:pt x="6391" y="5519"/>
                      <a:pt x="5558" y="9331"/>
                      <a:pt x="4864" y="13184"/>
                    </a:cubicBezTo>
                    <a:cubicBezTo>
                      <a:pt x="4240" y="16982"/>
                      <a:pt x="3406" y="20925"/>
                      <a:pt x="3545" y="24792"/>
                    </a:cubicBezTo>
                    <a:cubicBezTo>
                      <a:pt x="3545" y="26354"/>
                      <a:pt x="5975" y="26757"/>
                      <a:pt x="6530" y="25285"/>
                    </a:cubicBezTo>
                    <a:cubicBezTo>
                      <a:pt x="7850" y="21654"/>
                      <a:pt x="8266" y="17648"/>
                      <a:pt x="8822" y="13837"/>
                    </a:cubicBezTo>
                    <a:cubicBezTo>
                      <a:pt x="9377" y="9970"/>
                      <a:pt x="9794" y="6082"/>
                      <a:pt x="10280" y="2201"/>
                    </a:cubicBezTo>
                    <a:cubicBezTo>
                      <a:pt x="10558" y="125"/>
                      <a:pt x="7502" y="-382"/>
                      <a:pt x="7086" y="1680"/>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5" name="Google Shape;775;p36">
                <a:extLst>
                  <a:ext uri="{FF2B5EF4-FFF2-40B4-BE49-F238E27FC236}">
                    <a16:creationId xmlns:a16="http://schemas.microsoft.com/office/drawing/2014/main" id="{CAD1F5EF-6038-F4EE-E2FF-6803C29E45A4}"/>
                  </a:ext>
                </a:extLst>
              </p:cNvPr>
              <p:cNvSpPr/>
              <p:nvPr/>
            </p:nvSpPr>
            <p:spPr>
              <a:xfrm flipH="1">
                <a:off x="6254423" y="3402924"/>
                <a:ext cx="382974" cy="624982"/>
              </a:xfrm>
              <a:custGeom>
                <a:avLst/>
                <a:gdLst/>
                <a:ahLst/>
                <a:cxnLst/>
                <a:rect l="l" t="t" r="r" b="b"/>
                <a:pathLst>
                  <a:path w="404194" h="659612" extrusionOk="0">
                    <a:moveTo>
                      <a:pt x="786" y="64145"/>
                    </a:moveTo>
                    <a:cubicBezTo>
                      <a:pt x="-4135" y="83873"/>
                      <a:pt x="133829" y="660410"/>
                      <a:pt x="133829" y="660410"/>
                    </a:cubicBezTo>
                    <a:lnTo>
                      <a:pt x="404852" y="547065"/>
                    </a:lnTo>
                    <a:lnTo>
                      <a:pt x="307801" y="797"/>
                    </a:lnTo>
                    <a:lnTo>
                      <a:pt x="786" y="64145"/>
                    </a:ln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6" name="Google Shape;776;p36">
                <a:extLst>
                  <a:ext uri="{FF2B5EF4-FFF2-40B4-BE49-F238E27FC236}">
                    <a16:creationId xmlns:a16="http://schemas.microsoft.com/office/drawing/2014/main" id="{2A0199F1-255C-B64D-ACA0-886E3FF6FD7E}"/>
                  </a:ext>
                </a:extLst>
              </p:cNvPr>
              <p:cNvSpPr/>
              <p:nvPr/>
            </p:nvSpPr>
            <p:spPr>
              <a:xfrm flipH="1">
                <a:off x="5960418" y="2679501"/>
                <a:ext cx="574271" cy="952462"/>
              </a:xfrm>
              <a:custGeom>
                <a:avLst/>
                <a:gdLst/>
                <a:ahLst/>
                <a:cxnLst/>
                <a:rect l="l" t="t" r="r" b="b"/>
                <a:pathLst>
                  <a:path w="606091" h="1005237" extrusionOk="0">
                    <a:moveTo>
                      <a:pt x="148538" y="671"/>
                    </a:moveTo>
                    <a:cubicBezTo>
                      <a:pt x="148538" y="671"/>
                      <a:pt x="271725" y="79510"/>
                      <a:pt x="365341" y="276615"/>
                    </a:cubicBezTo>
                    <a:cubicBezTo>
                      <a:pt x="458973" y="473719"/>
                      <a:pt x="606794" y="828502"/>
                      <a:pt x="606794" y="828502"/>
                    </a:cubicBezTo>
                    <a:lnTo>
                      <a:pt x="702" y="1005908"/>
                    </a:lnTo>
                    <a:lnTo>
                      <a:pt x="148538" y="671"/>
                    </a:lnTo>
                    <a:close/>
                  </a:path>
                </a:pathLst>
              </a:custGeom>
              <a:solidFill>
                <a:srgbClr val="1D336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7" name="Google Shape;777;p36">
                <a:extLst>
                  <a:ext uri="{FF2B5EF4-FFF2-40B4-BE49-F238E27FC236}">
                    <a16:creationId xmlns:a16="http://schemas.microsoft.com/office/drawing/2014/main" id="{6FED8ED3-5289-7ED1-A2FD-39D9C523776B}"/>
                  </a:ext>
                </a:extLst>
              </p:cNvPr>
              <p:cNvSpPr/>
              <p:nvPr/>
            </p:nvSpPr>
            <p:spPr>
              <a:xfrm flipH="1">
                <a:off x="6122122" y="3481538"/>
                <a:ext cx="425257" cy="636663"/>
              </a:xfrm>
              <a:custGeom>
                <a:avLst/>
                <a:gdLst/>
                <a:ahLst/>
                <a:cxnLst/>
                <a:rect l="l" t="t" r="r" b="b"/>
                <a:pathLst>
                  <a:path w="448820" h="671940" extrusionOk="0">
                    <a:moveTo>
                      <a:pt x="447729" y="69798"/>
                    </a:moveTo>
                    <a:cubicBezTo>
                      <a:pt x="447729" y="84576"/>
                      <a:pt x="492076" y="710396"/>
                      <a:pt x="137279" y="670969"/>
                    </a:cubicBezTo>
                    <a:cubicBezTo>
                      <a:pt x="-217504" y="631543"/>
                      <a:pt x="230911" y="816"/>
                      <a:pt x="230911" y="816"/>
                    </a:cubicBezTo>
                    <a:lnTo>
                      <a:pt x="447729" y="69798"/>
                    </a:ln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8" name="Google Shape;778;p36">
                <a:extLst>
                  <a:ext uri="{FF2B5EF4-FFF2-40B4-BE49-F238E27FC236}">
                    <a16:creationId xmlns:a16="http://schemas.microsoft.com/office/drawing/2014/main" id="{A0FAA205-4EAF-18A7-079C-4A863305D5C4}"/>
                  </a:ext>
                </a:extLst>
              </p:cNvPr>
              <p:cNvSpPr/>
              <p:nvPr/>
            </p:nvSpPr>
            <p:spPr>
              <a:xfrm flipH="1">
                <a:off x="6647675" y="715312"/>
                <a:ext cx="934003" cy="801429"/>
              </a:xfrm>
              <a:custGeom>
                <a:avLst/>
                <a:gdLst/>
                <a:ahLst/>
                <a:cxnLst/>
                <a:rect l="l" t="t" r="r" b="b"/>
                <a:pathLst>
                  <a:path w="985755" h="845835" extrusionOk="0">
                    <a:moveTo>
                      <a:pt x="1491" y="737218"/>
                    </a:moveTo>
                    <a:cubicBezTo>
                      <a:pt x="1491" y="737218"/>
                      <a:pt x="-724" y="586126"/>
                      <a:pt x="1491" y="438275"/>
                    </a:cubicBezTo>
                    <a:cubicBezTo>
                      <a:pt x="4762" y="218171"/>
                      <a:pt x="182168" y="152474"/>
                      <a:pt x="182168" y="152474"/>
                    </a:cubicBezTo>
                    <a:cubicBezTo>
                      <a:pt x="182168" y="152474"/>
                      <a:pt x="261007" y="34209"/>
                      <a:pt x="375987" y="7924"/>
                    </a:cubicBezTo>
                    <a:cubicBezTo>
                      <a:pt x="490967" y="-18346"/>
                      <a:pt x="609218" y="30923"/>
                      <a:pt x="609218" y="30923"/>
                    </a:cubicBezTo>
                    <a:cubicBezTo>
                      <a:pt x="609218" y="30923"/>
                      <a:pt x="766911" y="-47916"/>
                      <a:pt x="891748" y="63764"/>
                    </a:cubicBezTo>
                    <a:cubicBezTo>
                      <a:pt x="1016585" y="175473"/>
                      <a:pt x="1013284" y="448132"/>
                      <a:pt x="908176" y="533542"/>
                    </a:cubicBezTo>
                    <a:lnTo>
                      <a:pt x="904875" y="779930"/>
                    </a:lnTo>
                    <a:cubicBezTo>
                      <a:pt x="904875" y="779930"/>
                      <a:pt x="119742" y="954021"/>
                      <a:pt x="1491" y="737218"/>
                    </a:cubicBezTo>
                    <a:close/>
                  </a:path>
                </a:pathLst>
              </a:custGeom>
              <a:solidFill>
                <a:srgbClr val="60304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9" name="Google Shape;779;p36">
                <a:extLst>
                  <a:ext uri="{FF2B5EF4-FFF2-40B4-BE49-F238E27FC236}">
                    <a16:creationId xmlns:a16="http://schemas.microsoft.com/office/drawing/2014/main" id="{39294FCC-772E-2E4E-1485-E8EF367DC564}"/>
                  </a:ext>
                </a:extLst>
              </p:cNvPr>
              <p:cNvSpPr/>
              <p:nvPr/>
            </p:nvSpPr>
            <p:spPr>
              <a:xfrm flipH="1">
                <a:off x="6660043" y="1045722"/>
                <a:ext cx="1021911" cy="666292"/>
              </a:xfrm>
              <a:custGeom>
                <a:avLst/>
                <a:gdLst/>
                <a:ahLst/>
                <a:cxnLst/>
                <a:rect l="l" t="t" r="r" b="b"/>
                <a:pathLst>
                  <a:path w="1078534" h="703211" extrusionOk="0">
                    <a:moveTo>
                      <a:pt x="172041" y="394683"/>
                    </a:moveTo>
                    <a:lnTo>
                      <a:pt x="191755" y="149395"/>
                    </a:lnTo>
                    <a:cubicBezTo>
                      <a:pt x="191755" y="149395"/>
                      <a:pt x="307835" y="-6097"/>
                      <a:pt x="415144" y="474"/>
                    </a:cubicBezTo>
                    <a:cubicBezTo>
                      <a:pt x="522453" y="7045"/>
                      <a:pt x="662618" y="105597"/>
                      <a:pt x="745842" y="88084"/>
                    </a:cubicBezTo>
                    <a:cubicBezTo>
                      <a:pt x="745842" y="88084"/>
                      <a:pt x="879436" y="191007"/>
                      <a:pt x="982359" y="186636"/>
                    </a:cubicBezTo>
                    <a:lnTo>
                      <a:pt x="986745" y="370599"/>
                    </a:lnTo>
                    <a:cubicBezTo>
                      <a:pt x="986745" y="370599"/>
                      <a:pt x="1041500" y="298316"/>
                      <a:pt x="1069969" y="383726"/>
                    </a:cubicBezTo>
                    <a:cubicBezTo>
                      <a:pt x="1098440" y="469136"/>
                      <a:pt x="1056827" y="589603"/>
                      <a:pt x="986745" y="598344"/>
                    </a:cubicBezTo>
                    <a:lnTo>
                      <a:pt x="204897" y="703483"/>
                    </a:lnTo>
                    <a:cubicBezTo>
                      <a:pt x="204897" y="703483"/>
                      <a:pt x="27506" y="685955"/>
                      <a:pt x="3407" y="534848"/>
                    </a:cubicBezTo>
                    <a:cubicBezTo>
                      <a:pt x="-20678" y="383726"/>
                      <a:pt x="110715" y="298316"/>
                      <a:pt x="172041" y="394683"/>
                    </a:cubicBez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0" name="Google Shape;780;p36">
                <a:extLst>
                  <a:ext uri="{FF2B5EF4-FFF2-40B4-BE49-F238E27FC236}">
                    <a16:creationId xmlns:a16="http://schemas.microsoft.com/office/drawing/2014/main" id="{5987A97B-6913-3404-1907-78ECFDD3FD86}"/>
                  </a:ext>
                </a:extLst>
              </p:cNvPr>
              <p:cNvSpPr/>
              <p:nvPr/>
            </p:nvSpPr>
            <p:spPr>
              <a:xfrm flipH="1">
                <a:off x="6808974" y="1830857"/>
                <a:ext cx="658296" cy="1013131"/>
              </a:xfrm>
              <a:custGeom>
                <a:avLst/>
                <a:gdLst/>
                <a:ahLst/>
                <a:cxnLst/>
                <a:rect l="l" t="t" r="r" b="b"/>
                <a:pathLst>
                  <a:path w="694772" h="1069268" extrusionOk="0">
                    <a:moveTo>
                      <a:pt x="695274" y="1069756"/>
                    </a:moveTo>
                    <a:cubicBezTo>
                      <a:pt x="695274" y="1069756"/>
                      <a:pt x="10343" y="463664"/>
                      <a:pt x="501" y="399602"/>
                    </a:cubicBezTo>
                    <a:cubicBezTo>
                      <a:pt x="501" y="399602"/>
                      <a:pt x="30502" y="300812"/>
                      <a:pt x="56668" y="200342"/>
                    </a:cubicBezTo>
                    <a:cubicBezTo>
                      <a:pt x="74270" y="132891"/>
                      <a:pt x="90133" y="64667"/>
                      <a:pt x="94118" y="25092"/>
                    </a:cubicBezTo>
                    <a:lnTo>
                      <a:pt x="631213" y="487"/>
                    </a:lnTo>
                    <a:cubicBezTo>
                      <a:pt x="631213" y="487"/>
                      <a:pt x="597926" y="202245"/>
                      <a:pt x="578673" y="350363"/>
                    </a:cubicBezTo>
                    <a:cubicBezTo>
                      <a:pt x="568281" y="430198"/>
                      <a:pt x="561992" y="494483"/>
                      <a:pt x="567151" y="503106"/>
                    </a:cubicBezTo>
                    <a:cubicBezTo>
                      <a:pt x="581929" y="527725"/>
                      <a:pt x="645990" y="665704"/>
                      <a:pt x="645990" y="665704"/>
                    </a:cubicBezTo>
                    <a:lnTo>
                      <a:pt x="695274" y="1069756"/>
                    </a:ln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1" name="Google Shape;781;p36">
                <a:extLst>
                  <a:ext uri="{FF2B5EF4-FFF2-40B4-BE49-F238E27FC236}">
                    <a16:creationId xmlns:a16="http://schemas.microsoft.com/office/drawing/2014/main" id="{198023B7-D60F-E7E5-3192-26DC26A591C8}"/>
                  </a:ext>
                </a:extLst>
              </p:cNvPr>
              <p:cNvSpPr/>
              <p:nvPr/>
            </p:nvSpPr>
            <p:spPr>
              <a:xfrm flipH="1">
                <a:off x="6336448" y="2175883"/>
                <a:ext cx="1893399" cy="2390523"/>
              </a:xfrm>
              <a:custGeom>
                <a:avLst/>
                <a:gdLst/>
                <a:ahLst/>
                <a:cxnLst/>
                <a:rect l="l" t="t" r="r" b="b"/>
                <a:pathLst>
                  <a:path w="1998310" h="2522979" extrusionOk="0">
                    <a:moveTo>
                      <a:pt x="155839" y="2523699"/>
                    </a:moveTo>
                    <a:lnTo>
                      <a:pt x="264248" y="1710646"/>
                    </a:lnTo>
                    <a:cubicBezTo>
                      <a:pt x="264248" y="1710646"/>
                      <a:pt x="-90534" y="991194"/>
                      <a:pt x="22811" y="616698"/>
                    </a:cubicBezTo>
                    <a:cubicBezTo>
                      <a:pt x="105426" y="343787"/>
                      <a:pt x="478465" y="141508"/>
                      <a:pt x="674767" y="51861"/>
                    </a:cubicBezTo>
                    <a:cubicBezTo>
                      <a:pt x="747838" y="18485"/>
                      <a:pt x="796437" y="719"/>
                      <a:pt x="796437" y="719"/>
                    </a:cubicBezTo>
                    <a:cubicBezTo>
                      <a:pt x="840785" y="10591"/>
                      <a:pt x="1446907" y="606841"/>
                      <a:pt x="1451813" y="577241"/>
                    </a:cubicBezTo>
                    <a:cubicBezTo>
                      <a:pt x="1456763" y="547686"/>
                      <a:pt x="1372974" y="138728"/>
                      <a:pt x="1372974" y="138728"/>
                    </a:cubicBezTo>
                    <a:cubicBezTo>
                      <a:pt x="1404224" y="144541"/>
                      <a:pt x="1439592" y="157282"/>
                      <a:pt x="1477265" y="174840"/>
                    </a:cubicBezTo>
                    <a:cubicBezTo>
                      <a:pt x="1614397" y="238723"/>
                      <a:pt x="1781545" y="365924"/>
                      <a:pt x="1886653" y="451482"/>
                    </a:cubicBezTo>
                    <a:cubicBezTo>
                      <a:pt x="1904717" y="466201"/>
                      <a:pt x="1920981" y="479700"/>
                      <a:pt x="1934911" y="491430"/>
                    </a:cubicBezTo>
                    <a:cubicBezTo>
                      <a:pt x="1968704" y="519840"/>
                      <a:pt x="1988937" y="537859"/>
                      <a:pt x="1988937" y="537859"/>
                    </a:cubicBezTo>
                    <a:lnTo>
                      <a:pt x="1821418" y="1311470"/>
                    </a:lnTo>
                    <a:lnTo>
                      <a:pt x="1998779" y="2523699"/>
                    </a:lnTo>
                    <a:lnTo>
                      <a:pt x="155839" y="252369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2" name="Google Shape;782;p36">
                <a:extLst>
                  <a:ext uri="{FF2B5EF4-FFF2-40B4-BE49-F238E27FC236}">
                    <a16:creationId xmlns:a16="http://schemas.microsoft.com/office/drawing/2014/main" id="{728C83CE-3B95-EBDC-A553-7DE03B9BC35B}"/>
                  </a:ext>
                </a:extLst>
              </p:cNvPr>
              <p:cNvSpPr/>
              <p:nvPr/>
            </p:nvSpPr>
            <p:spPr>
              <a:xfrm flipH="1">
                <a:off x="6356119" y="2744779"/>
                <a:ext cx="1083197" cy="1391261"/>
              </a:xfrm>
              <a:custGeom>
                <a:avLst/>
                <a:gdLst/>
                <a:ahLst/>
                <a:cxnLst/>
                <a:rect l="l" t="t" r="r" b="b"/>
                <a:pathLst>
                  <a:path w="1143216" h="1468349" extrusionOk="0">
                    <a:moveTo>
                      <a:pt x="936810" y="735"/>
                    </a:moveTo>
                    <a:lnTo>
                      <a:pt x="434192" y="794090"/>
                    </a:lnTo>
                    <a:cubicBezTo>
                      <a:pt x="434192" y="794090"/>
                      <a:pt x="20268" y="1074955"/>
                      <a:pt x="555" y="1099589"/>
                    </a:cubicBezTo>
                    <a:cubicBezTo>
                      <a:pt x="555" y="1099589"/>
                      <a:pt x="222309" y="1518448"/>
                      <a:pt x="522887" y="1464243"/>
                    </a:cubicBezTo>
                    <a:cubicBezTo>
                      <a:pt x="823480" y="1410039"/>
                      <a:pt x="1143772" y="291471"/>
                      <a:pt x="1143772" y="291471"/>
                    </a:cubicBezTo>
                    <a:lnTo>
                      <a:pt x="936810" y="735"/>
                    </a:ln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3" name="Google Shape;783;p36">
                <a:extLst>
                  <a:ext uri="{FF2B5EF4-FFF2-40B4-BE49-F238E27FC236}">
                    <a16:creationId xmlns:a16="http://schemas.microsoft.com/office/drawing/2014/main" id="{D0591651-7D0C-AF05-20D0-E6D623753DD0}"/>
                  </a:ext>
                </a:extLst>
              </p:cNvPr>
              <p:cNvSpPr/>
              <p:nvPr/>
            </p:nvSpPr>
            <p:spPr>
              <a:xfrm flipH="1">
                <a:off x="6869740" y="1830857"/>
                <a:ext cx="544380" cy="362383"/>
              </a:xfrm>
              <a:custGeom>
                <a:avLst/>
                <a:gdLst/>
                <a:ahLst/>
                <a:cxnLst/>
                <a:rect l="l" t="t" r="r" b="b"/>
                <a:pathLst>
                  <a:path w="574544" h="382462" extrusionOk="0">
                    <a:moveTo>
                      <a:pt x="575045" y="414"/>
                    </a:moveTo>
                    <a:cubicBezTo>
                      <a:pt x="575045" y="414"/>
                      <a:pt x="541758" y="202172"/>
                      <a:pt x="522505" y="350290"/>
                    </a:cubicBezTo>
                    <a:cubicBezTo>
                      <a:pt x="335569" y="450017"/>
                      <a:pt x="114202" y="298018"/>
                      <a:pt x="500" y="200269"/>
                    </a:cubicBezTo>
                    <a:cubicBezTo>
                      <a:pt x="18103" y="132818"/>
                      <a:pt x="33965" y="64594"/>
                      <a:pt x="37950" y="25018"/>
                    </a:cubicBezTo>
                    <a:lnTo>
                      <a:pt x="575045" y="414"/>
                    </a:ln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4" name="Google Shape;784;p36">
                <a:extLst>
                  <a:ext uri="{FF2B5EF4-FFF2-40B4-BE49-F238E27FC236}">
                    <a16:creationId xmlns:a16="http://schemas.microsoft.com/office/drawing/2014/main" id="{1C16D2F5-650D-0EF6-8098-B79BE65DBA01}"/>
                  </a:ext>
                </a:extLst>
              </p:cNvPr>
              <p:cNvSpPr/>
              <p:nvPr/>
            </p:nvSpPr>
            <p:spPr>
              <a:xfrm flipH="1">
                <a:off x="6733590" y="863480"/>
                <a:ext cx="240816" cy="259274"/>
              </a:xfrm>
              <a:custGeom>
                <a:avLst/>
                <a:gdLst/>
                <a:ahLst/>
                <a:cxnLst/>
                <a:rect l="l" t="t" r="r" b="b"/>
                <a:pathLst>
                  <a:path w="254159" h="273640" extrusionOk="0">
                    <a:moveTo>
                      <a:pt x="254426" y="77428"/>
                    </a:moveTo>
                    <a:cubicBezTo>
                      <a:pt x="252835" y="51084"/>
                      <a:pt x="244688" y="22466"/>
                      <a:pt x="227888" y="1637"/>
                    </a:cubicBezTo>
                    <a:cubicBezTo>
                      <a:pt x="225168" y="-1723"/>
                      <a:pt x="218626" y="1236"/>
                      <a:pt x="220827" y="5517"/>
                    </a:cubicBezTo>
                    <a:cubicBezTo>
                      <a:pt x="231174" y="25647"/>
                      <a:pt x="239276" y="45866"/>
                      <a:pt x="241923" y="68553"/>
                    </a:cubicBezTo>
                    <a:cubicBezTo>
                      <a:pt x="244509" y="90794"/>
                      <a:pt x="242532" y="113704"/>
                      <a:pt x="235351" y="134978"/>
                    </a:cubicBezTo>
                    <a:cubicBezTo>
                      <a:pt x="221317" y="176590"/>
                      <a:pt x="188075" y="208658"/>
                      <a:pt x="147057" y="223689"/>
                    </a:cubicBezTo>
                    <a:cubicBezTo>
                      <a:pt x="126318" y="231286"/>
                      <a:pt x="104612" y="234155"/>
                      <a:pt x="82699" y="233278"/>
                    </a:cubicBezTo>
                    <a:cubicBezTo>
                      <a:pt x="103958" y="216166"/>
                      <a:pt x="122467" y="195412"/>
                      <a:pt x="136725" y="172130"/>
                    </a:cubicBezTo>
                    <a:cubicBezTo>
                      <a:pt x="145095" y="158453"/>
                      <a:pt x="152067" y="143809"/>
                      <a:pt x="155933" y="128214"/>
                    </a:cubicBezTo>
                    <a:cubicBezTo>
                      <a:pt x="156899" y="124289"/>
                      <a:pt x="151101" y="122936"/>
                      <a:pt x="149436" y="126266"/>
                    </a:cubicBezTo>
                    <a:cubicBezTo>
                      <a:pt x="137186" y="150677"/>
                      <a:pt x="124534" y="174450"/>
                      <a:pt x="106709" y="195397"/>
                    </a:cubicBezTo>
                    <a:cubicBezTo>
                      <a:pt x="89077" y="216121"/>
                      <a:pt x="67951" y="233620"/>
                      <a:pt x="44565" y="247520"/>
                    </a:cubicBezTo>
                    <a:cubicBezTo>
                      <a:pt x="30977" y="255578"/>
                      <a:pt x="16184" y="260737"/>
                      <a:pt x="2314" y="268066"/>
                    </a:cubicBezTo>
                    <a:cubicBezTo>
                      <a:pt x="-407" y="269508"/>
                      <a:pt x="54" y="274280"/>
                      <a:pt x="3652" y="273790"/>
                    </a:cubicBezTo>
                    <a:cubicBezTo>
                      <a:pt x="17493" y="271872"/>
                      <a:pt x="31215" y="265271"/>
                      <a:pt x="43495" y="258908"/>
                    </a:cubicBezTo>
                    <a:cubicBezTo>
                      <a:pt x="54021" y="253452"/>
                      <a:pt x="64085" y="247178"/>
                      <a:pt x="73660" y="240206"/>
                    </a:cubicBezTo>
                    <a:cubicBezTo>
                      <a:pt x="73972" y="240354"/>
                      <a:pt x="74254" y="240533"/>
                      <a:pt x="74641" y="240622"/>
                    </a:cubicBezTo>
                    <a:cubicBezTo>
                      <a:pt x="119598" y="250672"/>
                      <a:pt x="169209" y="233843"/>
                      <a:pt x="203150" y="203826"/>
                    </a:cubicBezTo>
                    <a:cubicBezTo>
                      <a:pt x="239083" y="172026"/>
                      <a:pt x="257325" y="125166"/>
                      <a:pt x="254426" y="77428"/>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5" name="Google Shape;785;p36">
                <a:extLst>
                  <a:ext uri="{FF2B5EF4-FFF2-40B4-BE49-F238E27FC236}">
                    <a16:creationId xmlns:a16="http://schemas.microsoft.com/office/drawing/2014/main" id="{FA7DCDD9-7313-FAC5-56D9-51DA0B8B5419}"/>
                  </a:ext>
                </a:extLst>
              </p:cNvPr>
              <p:cNvSpPr/>
              <p:nvPr/>
            </p:nvSpPr>
            <p:spPr>
              <a:xfrm flipH="1">
                <a:off x="6940007" y="863563"/>
                <a:ext cx="483697" cy="164605"/>
              </a:xfrm>
              <a:custGeom>
                <a:avLst/>
                <a:gdLst/>
                <a:ahLst/>
                <a:cxnLst/>
                <a:rect l="l" t="t" r="r" b="b"/>
                <a:pathLst>
                  <a:path w="510498" h="173726" extrusionOk="0">
                    <a:moveTo>
                      <a:pt x="503544" y="40771"/>
                    </a:moveTo>
                    <a:cubicBezTo>
                      <a:pt x="497731" y="46421"/>
                      <a:pt x="492439" y="52546"/>
                      <a:pt x="486477" y="58062"/>
                    </a:cubicBezTo>
                    <a:cubicBezTo>
                      <a:pt x="480843" y="63280"/>
                      <a:pt x="474866" y="68126"/>
                      <a:pt x="468711" y="72705"/>
                    </a:cubicBezTo>
                    <a:cubicBezTo>
                      <a:pt x="456045" y="82072"/>
                      <a:pt x="442441" y="89891"/>
                      <a:pt x="427798" y="95734"/>
                    </a:cubicBezTo>
                    <a:cubicBezTo>
                      <a:pt x="396637" y="108163"/>
                      <a:pt x="362681" y="111047"/>
                      <a:pt x="329721" y="105085"/>
                    </a:cubicBezTo>
                    <a:cubicBezTo>
                      <a:pt x="316266" y="102662"/>
                      <a:pt x="303585" y="98380"/>
                      <a:pt x="291023" y="93534"/>
                    </a:cubicBezTo>
                    <a:cubicBezTo>
                      <a:pt x="323789" y="90992"/>
                      <a:pt x="356035" y="85357"/>
                      <a:pt x="386691" y="71754"/>
                    </a:cubicBezTo>
                    <a:cubicBezTo>
                      <a:pt x="417852" y="57957"/>
                      <a:pt x="445608" y="37055"/>
                      <a:pt x="460772" y="5924"/>
                    </a:cubicBezTo>
                    <a:cubicBezTo>
                      <a:pt x="462750" y="1865"/>
                      <a:pt x="456520" y="-2119"/>
                      <a:pt x="453919" y="1746"/>
                    </a:cubicBezTo>
                    <a:cubicBezTo>
                      <a:pt x="417614" y="55519"/>
                      <a:pt x="354028" y="76452"/>
                      <a:pt x="292123" y="81626"/>
                    </a:cubicBezTo>
                    <a:cubicBezTo>
                      <a:pt x="220420" y="87617"/>
                      <a:pt x="146115" y="78474"/>
                      <a:pt x="77980" y="106661"/>
                    </a:cubicBezTo>
                    <a:cubicBezTo>
                      <a:pt x="46656" y="119610"/>
                      <a:pt x="19108" y="139993"/>
                      <a:pt x="985" y="168983"/>
                    </a:cubicBezTo>
                    <a:cubicBezTo>
                      <a:pt x="-992" y="172150"/>
                      <a:pt x="3468" y="175881"/>
                      <a:pt x="5579" y="172670"/>
                    </a:cubicBezTo>
                    <a:cubicBezTo>
                      <a:pt x="41230" y="118347"/>
                      <a:pt x="111148" y="101265"/>
                      <a:pt x="172043" y="97548"/>
                    </a:cubicBezTo>
                    <a:cubicBezTo>
                      <a:pt x="205791" y="95496"/>
                      <a:pt x="240297" y="96269"/>
                      <a:pt x="274401" y="94575"/>
                    </a:cubicBezTo>
                    <a:cubicBezTo>
                      <a:pt x="302530" y="114422"/>
                      <a:pt x="340945" y="121365"/>
                      <a:pt x="374634" y="119581"/>
                    </a:cubicBezTo>
                    <a:cubicBezTo>
                      <a:pt x="409155" y="117752"/>
                      <a:pt x="442709" y="105680"/>
                      <a:pt x="470926" y="85773"/>
                    </a:cubicBezTo>
                    <a:cubicBezTo>
                      <a:pt x="486001" y="75158"/>
                      <a:pt x="501285" y="61139"/>
                      <a:pt x="510428" y="44964"/>
                    </a:cubicBezTo>
                    <a:cubicBezTo>
                      <a:pt x="512910" y="40578"/>
                      <a:pt x="506547" y="37872"/>
                      <a:pt x="503544" y="40771"/>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6" name="Google Shape;786;p36">
                <a:extLst>
                  <a:ext uri="{FF2B5EF4-FFF2-40B4-BE49-F238E27FC236}">
                    <a16:creationId xmlns:a16="http://schemas.microsoft.com/office/drawing/2014/main" id="{645CD3DE-2EBB-F9AB-549C-199191159508}"/>
                  </a:ext>
                </a:extLst>
              </p:cNvPr>
              <p:cNvSpPr/>
              <p:nvPr/>
            </p:nvSpPr>
            <p:spPr>
              <a:xfrm flipH="1">
                <a:off x="7294344" y="800172"/>
                <a:ext cx="109832" cy="62994"/>
              </a:xfrm>
              <a:custGeom>
                <a:avLst/>
                <a:gdLst/>
                <a:ahLst/>
                <a:cxnLst/>
                <a:rect l="l" t="t" r="r" b="b"/>
                <a:pathLst>
                  <a:path w="115918" h="66484" extrusionOk="0">
                    <a:moveTo>
                      <a:pt x="110650" y="694"/>
                    </a:moveTo>
                    <a:cubicBezTo>
                      <a:pt x="101938" y="5956"/>
                      <a:pt x="93939" y="12468"/>
                      <a:pt x="85391" y="18028"/>
                    </a:cubicBezTo>
                    <a:cubicBezTo>
                      <a:pt x="76530" y="23812"/>
                      <a:pt x="67566" y="29461"/>
                      <a:pt x="58259" y="34516"/>
                    </a:cubicBezTo>
                    <a:cubicBezTo>
                      <a:pt x="49235" y="39407"/>
                      <a:pt x="39913" y="43822"/>
                      <a:pt x="30458" y="47792"/>
                    </a:cubicBezTo>
                    <a:cubicBezTo>
                      <a:pt x="21136" y="51702"/>
                      <a:pt x="10774" y="54467"/>
                      <a:pt x="2092" y="59656"/>
                    </a:cubicBezTo>
                    <a:cubicBezTo>
                      <a:pt x="-1417" y="61752"/>
                      <a:pt x="1289" y="66792"/>
                      <a:pt x="4783" y="66628"/>
                    </a:cubicBezTo>
                    <a:cubicBezTo>
                      <a:pt x="15026" y="66167"/>
                      <a:pt x="25819" y="61425"/>
                      <a:pt x="35200" y="57604"/>
                    </a:cubicBezTo>
                    <a:cubicBezTo>
                      <a:pt x="45251" y="53516"/>
                      <a:pt x="54988" y="48803"/>
                      <a:pt x="64503" y="43599"/>
                    </a:cubicBezTo>
                    <a:cubicBezTo>
                      <a:pt x="82581" y="33713"/>
                      <a:pt x="102131" y="21745"/>
                      <a:pt x="115511" y="5763"/>
                    </a:cubicBezTo>
                    <a:cubicBezTo>
                      <a:pt x="118232" y="2507"/>
                      <a:pt x="113920" y="-1284"/>
                      <a:pt x="110650" y="694"/>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7" name="Google Shape;787;p36">
                <a:extLst>
                  <a:ext uri="{FF2B5EF4-FFF2-40B4-BE49-F238E27FC236}">
                    <a16:creationId xmlns:a16="http://schemas.microsoft.com/office/drawing/2014/main" id="{97A550D8-BFA8-505F-1383-1F09D3835D1E}"/>
                  </a:ext>
                </a:extLst>
              </p:cNvPr>
              <p:cNvSpPr/>
              <p:nvPr/>
            </p:nvSpPr>
            <p:spPr>
              <a:xfrm flipH="1">
                <a:off x="7500288" y="1172853"/>
                <a:ext cx="35139" cy="59792"/>
              </a:xfrm>
              <a:custGeom>
                <a:avLst/>
                <a:gdLst/>
                <a:ahLst/>
                <a:cxnLst/>
                <a:rect l="l" t="t" r="r" b="b"/>
                <a:pathLst>
                  <a:path w="37086" h="63105" extrusionOk="0">
                    <a:moveTo>
                      <a:pt x="31081" y="1420"/>
                    </a:moveTo>
                    <a:cubicBezTo>
                      <a:pt x="24227" y="9463"/>
                      <a:pt x="19589" y="19706"/>
                      <a:pt x="14653" y="28983"/>
                    </a:cubicBezTo>
                    <a:cubicBezTo>
                      <a:pt x="12230" y="33562"/>
                      <a:pt x="9851" y="38141"/>
                      <a:pt x="7487" y="42750"/>
                    </a:cubicBezTo>
                    <a:cubicBezTo>
                      <a:pt x="4960" y="47730"/>
                      <a:pt x="2804" y="52725"/>
                      <a:pt x="693" y="57869"/>
                    </a:cubicBezTo>
                    <a:cubicBezTo>
                      <a:pt x="-883" y="61705"/>
                      <a:pt x="4663" y="65556"/>
                      <a:pt x="7130" y="61809"/>
                    </a:cubicBezTo>
                    <a:cubicBezTo>
                      <a:pt x="10238" y="57171"/>
                      <a:pt x="13211" y="52607"/>
                      <a:pt x="15932" y="47715"/>
                    </a:cubicBezTo>
                    <a:cubicBezTo>
                      <a:pt x="18533" y="43017"/>
                      <a:pt x="21105" y="38319"/>
                      <a:pt x="23633" y="33592"/>
                    </a:cubicBezTo>
                    <a:cubicBezTo>
                      <a:pt x="28658" y="24151"/>
                      <a:pt x="34456" y="14562"/>
                      <a:pt x="37370" y="4215"/>
                    </a:cubicBezTo>
                    <a:cubicBezTo>
                      <a:pt x="38395" y="573"/>
                      <a:pt x="33192" y="-1063"/>
                      <a:pt x="31081" y="1420"/>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8" name="Google Shape;788;p36">
                <a:extLst>
                  <a:ext uri="{FF2B5EF4-FFF2-40B4-BE49-F238E27FC236}">
                    <a16:creationId xmlns:a16="http://schemas.microsoft.com/office/drawing/2014/main" id="{CC79CA27-1A2E-7CF2-889E-093591B1D7A4}"/>
                  </a:ext>
                </a:extLst>
              </p:cNvPr>
              <p:cNvSpPr/>
              <p:nvPr/>
            </p:nvSpPr>
            <p:spPr>
              <a:xfrm flipH="1">
                <a:off x="7503446" y="1458212"/>
                <a:ext cx="115478" cy="179274"/>
              </a:xfrm>
              <a:custGeom>
                <a:avLst/>
                <a:gdLst/>
                <a:ahLst/>
                <a:cxnLst/>
                <a:rect l="l" t="t" r="r" b="b"/>
                <a:pathLst>
                  <a:path w="121876" h="189207" extrusionOk="0">
                    <a:moveTo>
                      <a:pt x="109597" y="131883"/>
                    </a:moveTo>
                    <a:cubicBezTo>
                      <a:pt x="103175" y="114578"/>
                      <a:pt x="95102" y="97868"/>
                      <a:pt x="85766" y="81946"/>
                    </a:cubicBezTo>
                    <a:cubicBezTo>
                      <a:pt x="76415" y="66023"/>
                      <a:pt x="65725" y="50829"/>
                      <a:pt x="53639" y="36854"/>
                    </a:cubicBezTo>
                    <a:cubicBezTo>
                      <a:pt x="42013" y="23400"/>
                      <a:pt x="28811" y="9945"/>
                      <a:pt x="13483" y="698"/>
                    </a:cubicBezTo>
                    <a:cubicBezTo>
                      <a:pt x="10718" y="-982"/>
                      <a:pt x="7611" y="3181"/>
                      <a:pt x="9588" y="5545"/>
                    </a:cubicBezTo>
                    <a:cubicBezTo>
                      <a:pt x="20976" y="19148"/>
                      <a:pt x="33762" y="31577"/>
                      <a:pt x="44971" y="45388"/>
                    </a:cubicBezTo>
                    <a:cubicBezTo>
                      <a:pt x="56077" y="59080"/>
                      <a:pt x="66231" y="73501"/>
                      <a:pt x="75106" y="88725"/>
                    </a:cubicBezTo>
                    <a:cubicBezTo>
                      <a:pt x="76905" y="91832"/>
                      <a:pt x="78630" y="94969"/>
                      <a:pt x="80325" y="98121"/>
                    </a:cubicBezTo>
                    <a:cubicBezTo>
                      <a:pt x="71969" y="90613"/>
                      <a:pt x="62811" y="83834"/>
                      <a:pt x="53921" y="77322"/>
                    </a:cubicBezTo>
                    <a:cubicBezTo>
                      <a:pt x="39010" y="66380"/>
                      <a:pt x="23191" y="54576"/>
                      <a:pt x="5931" y="47663"/>
                    </a:cubicBezTo>
                    <a:cubicBezTo>
                      <a:pt x="1828" y="46012"/>
                      <a:pt x="-1666" y="51439"/>
                      <a:pt x="1857" y="54353"/>
                    </a:cubicBezTo>
                    <a:cubicBezTo>
                      <a:pt x="16189" y="66142"/>
                      <a:pt x="32676" y="75478"/>
                      <a:pt x="47692" y="86406"/>
                    </a:cubicBezTo>
                    <a:cubicBezTo>
                      <a:pt x="61771" y="96634"/>
                      <a:pt x="75077" y="108245"/>
                      <a:pt x="89884" y="117433"/>
                    </a:cubicBezTo>
                    <a:cubicBezTo>
                      <a:pt x="92723" y="123677"/>
                      <a:pt x="95444" y="129965"/>
                      <a:pt x="97927" y="136358"/>
                    </a:cubicBezTo>
                    <a:cubicBezTo>
                      <a:pt x="104379" y="153024"/>
                      <a:pt x="108809" y="170299"/>
                      <a:pt x="114830" y="187084"/>
                    </a:cubicBezTo>
                    <a:cubicBezTo>
                      <a:pt x="116347" y="191321"/>
                      <a:pt x="122457" y="189567"/>
                      <a:pt x="122279" y="185330"/>
                    </a:cubicBezTo>
                    <a:cubicBezTo>
                      <a:pt x="121476" y="167326"/>
                      <a:pt x="115812" y="148683"/>
                      <a:pt x="109597" y="131883"/>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9" name="Google Shape;789;p36">
                <a:extLst>
                  <a:ext uri="{FF2B5EF4-FFF2-40B4-BE49-F238E27FC236}">
                    <a16:creationId xmlns:a16="http://schemas.microsoft.com/office/drawing/2014/main" id="{B447A6C9-0F6D-F494-3298-202A221F8D82}"/>
                  </a:ext>
                </a:extLst>
              </p:cNvPr>
              <p:cNvSpPr/>
              <p:nvPr/>
            </p:nvSpPr>
            <p:spPr>
              <a:xfrm flipH="1">
                <a:off x="6698115" y="1414322"/>
                <a:ext cx="43092" cy="114013"/>
              </a:xfrm>
              <a:custGeom>
                <a:avLst/>
                <a:gdLst/>
                <a:ahLst/>
                <a:cxnLst/>
                <a:rect l="l" t="t" r="r" b="b"/>
                <a:pathLst>
                  <a:path w="45480" h="120330" extrusionOk="0">
                    <a:moveTo>
                      <a:pt x="38782" y="1718"/>
                    </a:moveTo>
                    <a:cubicBezTo>
                      <a:pt x="23767" y="16748"/>
                      <a:pt x="13672" y="36150"/>
                      <a:pt x="7488" y="56383"/>
                    </a:cubicBezTo>
                    <a:cubicBezTo>
                      <a:pt x="1660" y="75428"/>
                      <a:pt x="-2518" y="98709"/>
                      <a:pt x="3622" y="118230"/>
                    </a:cubicBezTo>
                    <a:cubicBezTo>
                      <a:pt x="4767" y="121887"/>
                      <a:pt x="10446" y="121129"/>
                      <a:pt x="10967" y="117471"/>
                    </a:cubicBezTo>
                    <a:cubicBezTo>
                      <a:pt x="12320" y="107957"/>
                      <a:pt x="12349" y="98174"/>
                      <a:pt x="13479" y="88585"/>
                    </a:cubicBezTo>
                    <a:cubicBezTo>
                      <a:pt x="14624" y="78907"/>
                      <a:pt x="16512" y="69258"/>
                      <a:pt x="19292" y="59907"/>
                    </a:cubicBezTo>
                    <a:cubicBezTo>
                      <a:pt x="24912" y="40907"/>
                      <a:pt x="34441" y="23394"/>
                      <a:pt x="45250" y="6892"/>
                    </a:cubicBezTo>
                    <a:cubicBezTo>
                      <a:pt x="48208" y="2402"/>
                      <a:pt x="42559" y="-2073"/>
                      <a:pt x="38782" y="1718"/>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0" name="Google Shape;790;p36">
                <a:extLst>
                  <a:ext uri="{FF2B5EF4-FFF2-40B4-BE49-F238E27FC236}">
                    <a16:creationId xmlns:a16="http://schemas.microsoft.com/office/drawing/2014/main" id="{A43B7623-AB05-BF0D-02EF-7E13902E5701}"/>
                  </a:ext>
                </a:extLst>
              </p:cNvPr>
              <p:cNvSpPr/>
              <p:nvPr/>
            </p:nvSpPr>
            <p:spPr>
              <a:xfrm flipH="1">
                <a:off x="5994339" y="1825316"/>
                <a:ext cx="609258" cy="1188842"/>
              </a:xfrm>
              <a:custGeom>
                <a:avLst/>
                <a:gdLst/>
                <a:ahLst/>
                <a:cxnLst/>
                <a:rect l="l" t="t" r="r" b="b"/>
                <a:pathLst>
                  <a:path w="643016" h="1254715" extrusionOk="0">
                    <a:moveTo>
                      <a:pt x="331388" y="271883"/>
                    </a:moveTo>
                    <a:cubicBezTo>
                      <a:pt x="331388" y="271883"/>
                      <a:pt x="138669" y="609152"/>
                      <a:pt x="121141" y="668293"/>
                    </a:cubicBezTo>
                    <a:cubicBezTo>
                      <a:pt x="103628" y="727418"/>
                      <a:pt x="690" y="1053746"/>
                      <a:pt x="690" y="1053746"/>
                    </a:cubicBezTo>
                    <a:lnTo>
                      <a:pt x="230651" y="1255221"/>
                    </a:lnTo>
                    <a:cubicBezTo>
                      <a:pt x="230651" y="1255221"/>
                      <a:pt x="491267" y="946422"/>
                      <a:pt x="567920" y="755903"/>
                    </a:cubicBezTo>
                    <a:cubicBezTo>
                      <a:pt x="644559" y="565354"/>
                      <a:pt x="646759" y="534699"/>
                      <a:pt x="642373" y="477759"/>
                    </a:cubicBezTo>
                    <a:cubicBezTo>
                      <a:pt x="637988" y="420804"/>
                      <a:pt x="554778" y="234656"/>
                      <a:pt x="554778" y="234656"/>
                    </a:cubicBezTo>
                    <a:cubicBezTo>
                      <a:pt x="554778" y="234656"/>
                      <a:pt x="519722" y="175516"/>
                      <a:pt x="493452" y="144860"/>
                    </a:cubicBezTo>
                    <a:cubicBezTo>
                      <a:pt x="467167" y="114205"/>
                      <a:pt x="324817" y="-17203"/>
                      <a:pt x="300718" y="2510"/>
                    </a:cubicBezTo>
                    <a:cubicBezTo>
                      <a:pt x="276634" y="22224"/>
                      <a:pt x="281020" y="55065"/>
                      <a:pt x="281020" y="55065"/>
                    </a:cubicBezTo>
                    <a:cubicBezTo>
                      <a:pt x="281020" y="55065"/>
                      <a:pt x="232821" y="55065"/>
                      <a:pt x="270063" y="138304"/>
                    </a:cubicBezTo>
                    <a:cubicBezTo>
                      <a:pt x="270063" y="138304"/>
                      <a:pt x="226265" y="197430"/>
                      <a:pt x="331388" y="27188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1" name="Google Shape;791;p36">
                <a:extLst>
                  <a:ext uri="{FF2B5EF4-FFF2-40B4-BE49-F238E27FC236}">
                    <a16:creationId xmlns:a16="http://schemas.microsoft.com/office/drawing/2014/main" id="{2B138D1B-0B2D-CE5B-40DE-2931F40B8F11}"/>
                  </a:ext>
                </a:extLst>
              </p:cNvPr>
              <p:cNvSpPr/>
              <p:nvPr/>
            </p:nvSpPr>
            <p:spPr>
              <a:xfrm flipH="1">
                <a:off x="5954102" y="2897574"/>
                <a:ext cx="506749" cy="825015"/>
              </a:xfrm>
              <a:custGeom>
                <a:avLst/>
                <a:gdLst/>
                <a:ahLst/>
                <a:cxnLst/>
                <a:rect l="l" t="t" r="r" b="b"/>
                <a:pathLst>
                  <a:path w="534827" h="870728" extrusionOk="0">
                    <a:moveTo>
                      <a:pt x="191504" y="23765"/>
                    </a:moveTo>
                    <a:cubicBezTo>
                      <a:pt x="191504" y="23765"/>
                      <a:pt x="88581" y="71934"/>
                      <a:pt x="49154" y="150773"/>
                    </a:cubicBezTo>
                    <a:cubicBezTo>
                      <a:pt x="9742" y="229611"/>
                      <a:pt x="-34071" y="334750"/>
                      <a:pt x="165234" y="220855"/>
                    </a:cubicBezTo>
                    <a:cubicBezTo>
                      <a:pt x="165234" y="220855"/>
                      <a:pt x="18498" y="290937"/>
                      <a:pt x="3171" y="453016"/>
                    </a:cubicBezTo>
                    <a:cubicBezTo>
                      <a:pt x="-12157" y="615064"/>
                      <a:pt x="49154" y="720188"/>
                      <a:pt x="49154" y="720188"/>
                    </a:cubicBezTo>
                    <a:lnTo>
                      <a:pt x="31641" y="785885"/>
                    </a:lnTo>
                    <a:cubicBezTo>
                      <a:pt x="31641" y="785885"/>
                      <a:pt x="325098" y="899780"/>
                      <a:pt x="373281" y="864739"/>
                    </a:cubicBezTo>
                    <a:cubicBezTo>
                      <a:pt x="371096" y="853796"/>
                      <a:pt x="397365" y="702675"/>
                      <a:pt x="408322" y="687332"/>
                    </a:cubicBezTo>
                    <a:cubicBezTo>
                      <a:pt x="419279" y="672005"/>
                      <a:pt x="528773" y="490227"/>
                      <a:pt x="535345" y="433287"/>
                    </a:cubicBezTo>
                    <a:cubicBezTo>
                      <a:pt x="541916" y="376347"/>
                      <a:pt x="379852" y="117932"/>
                      <a:pt x="307585" y="100404"/>
                    </a:cubicBezTo>
                    <a:cubicBezTo>
                      <a:pt x="307585" y="100404"/>
                      <a:pt x="331669" y="69748"/>
                      <a:pt x="305384" y="21565"/>
                    </a:cubicBezTo>
                    <a:cubicBezTo>
                      <a:pt x="279114" y="-26619"/>
                      <a:pt x="191504" y="23765"/>
                      <a:pt x="191504" y="2376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2" name="Google Shape;792;p36">
                <a:extLst>
                  <a:ext uri="{FF2B5EF4-FFF2-40B4-BE49-F238E27FC236}">
                    <a16:creationId xmlns:a16="http://schemas.microsoft.com/office/drawing/2014/main" id="{39192A59-15DA-5C3F-8090-B250945EB224}"/>
                  </a:ext>
                </a:extLst>
              </p:cNvPr>
              <p:cNvSpPr/>
              <p:nvPr/>
            </p:nvSpPr>
            <p:spPr>
              <a:xfrm flipH="1">
                <a:off x="6269314" y="1955839"/>
                <a:ext cx="76695" cy="97592"/>
              </a:xfrm>
              <a:custGeom>
                <a:avLst/>
                <a:gdLst/>
                <a:ahLst/>
                <a:cxnLst/>
                <a:rect l="l" t="t" r="r" b="b"/>
                <a:pathLst>
                  <a:path w="80945" h="102999" extrusionOk="0">
                    <a:moveTo>
                      <a:pt x="81154" y="97330"/>
                    </a:moveTo>
                    <a:cubicBezTo>
                      <a:pt x="76233" y="88812"/>
                      <a:pt x="69111" y="81705"/>
                      <a:pt x="62659" y="74331"/>
                    </a:cubicBezTo>
                    <a:cubicBezTo>
                      <a:pt x="55954" y="66675"/>
                      <a:pt x="49487" y="58810"/>
                      <a:pt x="43258" y="50767"/>
                    </a:cubicBezTo>
                    <a:cubicBezTo>
                      <a:pt x="30978" y="34889"/>
                      <a:pt x="20185" y="18001"/>
                      <a:pt x="8157" y="1959"/>
                    </a:cubicBezTo>
                    <a:cubicBezTo>
                      <a:pt x="5481" y="-1609"/>
                      <a:pt x="-926" y="1543"/>
                      <a:pt x="1066" y="5854"/>
                    </a:cubicBezTo>
                    <a:cubicBezTo>
                      <a:pt x="9689" y="24527"/>
                      <a:pt x="22058" y="41966"/>
                      <a:pt x="34576" y="58216"/>
                    </a:cubicBezTo>
                    <a:cubicBezTo>
                      <a:pt x="40790" y="66273"/>
                      <a:pt x="47242" y="74153"/>
                      <a:pt x="53932" y="81809"/>
                    </a:cubicBezTo>
                    <a:cubicBezTo>
                      <a:pt x="60741" y="89629"/>
                      <a:pt x="67744" y="97494"/>
                      <a:pt x="76679" y="102890"/>
                    </a:cubicBezTo>
                    <a:cubicBezTo>
                      <a:pt x="80217" y="105031"/>
                      <a:pt x="82729" y="100066"/>
                      <a:pt x="81154" y="97330"/>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3" name="Google Shape;793;p36">
                <a:extLst>
                  <a:ext uri="{FF2B5EF4-FFF2-40B4-BE49-F238E27FC236}">
                    <a16:creationId xmlns:a16="http://schemas.microsoft.com/office/drawing/2014/main" id="{B52A7E29-9CD5-3FD8-EF45-064F1D3FDAA1}"/>
                  </a:ext>
                </a:extLst>
              </p:cNvPr>
              <p:cNvSpPr/>
              <p:nvPr/>
            </p:nvSpPr>
            <p:spPr>
              <a:xfrm flipH="1">
                <a:off x="6203736" y="1867586"/>
                <a:ext cx="137374" cy="560983"/>
              </a:xfrm>
              <a:custGeom>
                <a:avLst/>
                <a:gdLst/>
                <a:ahLst/>
                <a:cxnLst/>
                <a:rect l="l" t="t" r="r" b="b"/>
                <a:pathLst>
                  <a:path w="144986" h="592067" extrusionOk="0">
                    <a:moveTo>
                      <a:pt x="145294" y="199009"/>
                    </a:moveTo>
                    <a:cubicBezTo>
                      <a:pt x="141652" y="160118"/>
                      <a:pt x="105733" y="137371"/>
                      <a:pt x="81500" y="110908"/>
                    </a:cubicBezTo>
                    <a:cubicBezTo>
                      <a:pt x="52094" y="78796"/>
                      <a:pt x="26240" y="41599"/>
                      <a:pt x="7181" y="2410"/>
                    </a:cubicBezTo>
                    <a:cubicBezTo>
                      <a:pt x="5352" y="-1381"/>
                      <a:pt x="-713" y="804"/>
                      <a:pt x="996" y="4789"/>
                    </a:cubicBezTo>
                    <a:cubicBezTo>
                      <a:pt x="16175" y="40216"/>
                      <a:pt x="35190" y="72938"/>
                      <a:pt x="59780" y="102746"/>
                    </a:cubicBezTo>
                    <a:cubicBezTo>
                      <a:pt x="71822" y="117346"/>
                      <a:pt x="84905" y="130993"/>
                      <a:pt x="98627" y="144017"/>
                    </a:cubicBezTo>
                    <a:cubicBezTo>
                      <a:pt x="111294" y="156014"/>
                      <a:pt x="125789" y="169097"/>
                      <a:pt x="130888" y="186402"/>
                    </a:cubicBezTo>
                    <a:cubicBezTo>
                      <a:pt x="136716" y="206175"/>
                      <a:pt x="132063" y="227167"/>
                      <a:pt x="127602" y="246687"/>
                    </a:cubicBezTo>
                    <a:cubicBezTo>
                      <a:pt x="122667" y="268363"/>
                      <a:pt x="117701" y="290039"/>
                      <a:pt x="112765" y="311700"/>
                    </a:cubicBezTo>
                    <a:cubicBezTo>
                      <a:pt x="102938" y="354754"/>
                      <a:pt x="93126" y="397809"/>
                      <a:pt x="83344" y="440863"/>
                    </a:cubicBezTo>
                    <a:cubicBezTo>
                      <a:pt x="72209" y="489864"/>
                      <a:pt x="61564" y="538895"/>
                      <a:pt x="52228" y="588268"/>
                    </a:cubicBezTo>
                    <a:cubicBezTo>
                      <a:pt x="51306" y="593174"/>
                      <a:pt x="58516" y="594141"/>
                      <a:pt x="59750" y="589502"/>
                    </a:cubicBezTo>
                    <a:cubicBezTo>
                      <a:pt x="82898" y="502724"/>
                      <a:pt x="101957" y="414936"/>
                      <a:pt x="121864" y="327370"/>
                    </a:cubicBezTo>
                    <a:cubicBezTo>
                      <a:pt x="126874" y="305307"/>
                      <a:pt x="131914" y="283260"/>
                      <a:pt x="136894" y="261197"/>
                    </a:cubicBezTo>
                    <a:cubicBezTo>
                      <a:pt x="141473" y="240919"/>
                      <a:pt x="147242" y="219986"/>
                      <a:pt x="145294" y="199009"/>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4" name="Google Shape;794;p36">
                <a:extLst>
                  <a:ext uri="{FF2B5EF4-FFF2-40B4-BE49-F238E27FC236}">
                    <a16:creationId xmlns:a16="http://schemas.microsoft.com/office/drawing/2014/main" id="{B2463A07-C5B5-D29F-63B2-9F255EE1DE77}"/>
                  </a:ext>
                </a:extLst>
              </p:cNvPr>
              <p:cNvSpPr/>
              <p:nvPr/>
            </p:nvSpPr>
            <p:spPr>
              <a:xfrm flipH="1">
                <a:off x="6056905" y="2091484"/>
                <a:ext cx="30420" cy="280108"/>
              </a:xfrm>
              <a:custGeom>
                <a:avLst/>
                <a:gdLst/>
                <a:ahLst/>
                <a:cxnLst/>
                <a:rect l="l" t="t" r="r" b="b"/>
                <a:pathLst>
                  <a:path w="32106" h="295629" extrusionOk="0">
                    <a:moveTo>
                      <a:pt x="32524" y="67799"/>
                    </a:moveTo>
                    <a:cubicBezTo>
                      <a:pt x="31945" y="46375"/>
                      <a:pt x="30963" y="24328"/>
                      <a:pt x="26206" y="3336"/>
                    </a:cubicBezTo>
                    <a:cubicBezTo>
                      <a:pt x="25478" y="95"/>
                      <a:pt x="19888" y="-961"/>
                      <a:pt x="19694" y="3128"/>
                    </a:cubicBezTo>
                    <a:cubicBezTo>
                      <a:pt x="18877" y="21548"/>
                      <a:pt x="20051" y="40087"/>
                      <a:pt x="20363" y="58507"/>
                    </a:cubicBezTo>
                    <a:cubicBezTo>
                      <a:pt x="20690" y="77343"/>
                      <a:pt x="20750" y="96179"/>
                      <a:pt x="20170" y="115001"/>
                    </a:cubicBezTo>
                    <a:cubicBezTo>
                      <a:pt x="19010" y="152882"/>
                      <a:pt x="14996" y="190391"/>
                      <a:pt x="10120" y="227944"/>
                    </a:cubicBezTo>
                    <a:cubicBezTo>
                      <a:pt x="7340" y="249367"/>
                      <a:pt x="3608" y="270672"/>
                      <a:pt x="769" y="292080"/>
                    </a:cubicBezTo>
                    <a:cubicBezTo>
                      <a:pt x="293" y="295767"/>
                      <a:pt x="6091" y="297908"/>
                      <a:pt x="7310" y="294042"/>
                    </a:cubicBezTo>
                    <a:cubicBezTo>
                      <a:pt x="18728" y="257856"/>
                      <a:pt x="24511" y="219872"/>
                      <a:pt x="28272" y="182199"/>
                    </a:cubicBezTo>
                    <a:cubicBezTo>
                      <a:pt x="32079" y="144214"/>
                      <a:pt x="33565" y="105977"/>
                      <a:pt x="32524" y="67799"/>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5" name="Google Shape;795;p36">
                <a:extLst>
                  <a:ext uri="{FF2B5EF4-FFF2-40B4-BE49-F238E27FC236}">
                    <a16:creationId xmlns:a16="http://schemas.microsoft.com/office/drawing/2014/main" id="{1773088A-A6CC-A650-71C6-8431223783B5}"/>
                  </a:ext>
                </a:extLst>
              </p:cNvPr>
              <p:cNvSpPr/>
              <p:nvPr/>
            </p:nvSpPr>
            <p:spPr>
              <a:xfrm flipH="1">
                <a:off x="6285669" y="2708827"/>
                <a:ext cx="106304" cy="287573"/>
              </a:xfrm>
              <a:custGeom>
                <a:avLst/>
                <a:gdLst/>
                <a:ahLst/>
                <a:cxnLst/>
                <a:rect l="l" t="t" r="r" b="b"/>
                <a:pathLst>
                  <a:path w="112194" h="303507" extrusionOk="0">
                    <a:moveTo>
                      <a:pt x="105828" y="58695"/>
                    </a:moveTo>
                    <a:cubicBezTo>
                      <a:pt x="109486" y="40736"/>
                      <a:pt x="112682" y="22048"/>
                      <a:pt x="112875" y="3688"/>
                    </a:cubicBezTo>
                    <a:cubicBezTo>
                      <a:pt x="112905" y="-534"/>
                      <a:pt x="106676" y="-237"/>
                      <a:pt x="105813" y="3450"/>
                    </a:cubicBezTo>
                    <a:cubicBezTo>
                      <a:pt x="102231" y="18986"/>
                      <a:pt x="99792" y="34804"/>
                      <a:pt x="96358" y="50355"/>
                    </a:cubicBezTo>
                    <a:cubicBezTo>
                      <a:pt x="92909" y="65920"/>
                      <a:pt x="89058" y="81427"/>
                      <a:pt x="84569" y="96739"/>
                    </a:cubicBezTo>
                    <a:cubicBezTo>
                      <a:pt x="75515" y="127677"/>
                      <a:pt x="63621" y="157857"/>
                      <a:pt x="49810" y="186981"/>
                    </a:cubicBezTo>
                    <a:cubicBezTo>
                      <a:pt x="49929" y="186342"/>
                      <a:pt x="50048" y="185703"/>
                      <a:pt x="50152" y="185064"/>
                    </a:cubicBezTo>
                    <a:cubicBezTo>
                      <a:pt x="53096" y="167654"/>
                      <a:pt x="55192" y="150052"/>
                      <a:pt x="56545" y="132450"/>
                    </a:cubicBezTo>
                    <a:cubicBezTo>
                      <a:pt x="57898" y="114713"/>
                      <a:pt x="59206" y="95877"/>
                      <a:pt x="56693" y="78201"/>
                    </a:cubicBezTo>
                    <a:cubicBezTo>
                      <a:pt x="56113" y="74142"/>
                      <a:pt x="49855" y="73607"/>
                      <a:pt x="49275" y="77963"/>
                    </a:cubicBezTo>
                    <a:cubicBezTo>
                      <a:pt x="46985" y="95342"/>
                      <a:pt x="46971" y="113167"/>
                      <a:pt x="45543" y="130636"/>
                    </a:cubicBezTo>
                    <a:cubicBezTo>
                      <a:pt x="44101" y="148268"/>
                      <a:pt x="41916" y="165796"/>
                      <a:pt x="39076" y="183250"/>
                    </a:cubicBezTo>
                    <a:cubicBezTo>
                      <a:pt x="36816" y="197120"/>
                      <a:pt x="34006" y="210828"/>
                      <a:pt x="30885" y="224475"/>
                    </a:cubicBezTo>
                    <a:cubicBezTo>
                      <a:pt x="28892" y="228192"/>
                      <a:pt x="26975" y="231968"/>
                      <a:pt x="24923" y="235640"/>
                    </a:cubicBezTo>
                    <a:cubicBezTo>
                      <a:pt x="23852" y="237573"/>
                      <a:pt x="25384" y="239491"/>
                      <a:pt x="27183" y="239967"/>
                    </a:cubicBezTo>
                    <a:cubicBezTo>
                      <a:pt x="23496" y="254952"/>
                      <a:pt x="19526" y="269894"/>
                      <a:pt x="15542" y="284835"/>
                    </a:cubicBezTo>
                    <a:cubicBezTo>
                      <a:pt x="11022" y="288537"/>
                      <a:pt x="6547" y="292313"/>
                      <a:pt x="2251" y="296297"/>
                    </a:cubicBezTo>
                    <a:cubicBezTo>
                      <a:pt x="-1763" y="300029"/>
                      <a:pt x="2637" y="306407"/>
                      <a:pt x="7410" y="303270"/>
                    </a:cubicBezTo>
                    <a:cubicBezTo>
                      <a:pt x="16166" y="297516"/>
                      <a:pt x="24418" y="291124"/>
                      <a:pt x="32698" y="284686"/>
                    </a:cubicBezTo>
                    <a:cubicBezTo>
                      <a:pt x="36697" y="281579"/>
                      <a:pt x="40697" y="278457"/>
                      <a:pt x="44711" y="275350"/>
                    </a:cubicBezTo>
                    <a:cubicBezTo>
                      <a:pt x="46837" y="273700"/>
                      <a:pt x="48948" y="272035"/>
                      <a:pt x="51059" y="270340"/>
                    </a:cubicBezTo>
                    <a:cubicBezTo>
                      <a:pt x="52159" y="269477"/>
                      <a:pt x="53319" y="268645"/>
                      <a:pt x="54225" y="267560"/>
                    </a:cubicBezTo>
                    <a:cubicBezTo>
                      <a:pt x="55177" y="266400"/>
                      <a:pt x="55549" y="265077"/>
                      <a:pt x="56099" y="263694"/>
                    </a:cubicBezTo>
                    <a:cubicBezTo>
                      <a:pt x="57080" y="261241"/>
                      <a:pt x="55236" y="258149"/>
                      <a:pt x="52382" y="258550"/>
                    </a:cubicBezTo>
                    <a:cubicBezTo>
                      <a:pt x="51148" y="258714"/>
                      <a:pt x="49825" y="258714"/>
                      <a:pt x="48636" y="259145"/>
                    </a:cubicBezTo>
                    <a:cubicBezTo>
                      <a:pt x="47312" y="259636"/>
                      <a:pt x="46168" y="260557"/>
                      <a:pt x="45053" y="261405"/>
                    </a:cubicBezTo>
                    <a:cubicBezTo>
                      <a:pt x="42927" y="263055"/>
                      <a:pt x="40801" y="264705"/>
                      <a:pt x="38690" y="266400"/>
                    </a:cubicBezTo>
                    <a:cubicBezTo>
                      <a:pt x="34646" y="269596"/>
                      <a:pt x="30602" y="272778"/>
                      <a:pt x="26558" y="275974"/>
                    </a:cubicBezTo>
                    <a:cubicBezTo>
                      <a:pt x="33739" y="257197"/>
                      <a:pt x="39269" y="237707"/>
                      <a:pt x="43715" y="218038"/>
                    </a:cubicBezTo>
                    <a:cubicBezTo>
                      <a:pt x="73419" y="169156"/>
                      <a:pt x="94455" y="114713"/>
                      <a:pt x="105828" y="58695"/>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6" name="Google Shape;796;p36">
                <a:extLst>
                  <a:ext uri="{FF2B5EF4-FFF2-40B4-BE49-F238E27FC236}">
                    <a16:creationId xmlns:a16="http://schemas.microsoft.com/office/drawing/2014/main" id="{08685B02-887F-79EF-BA00-D1232C7FEF53}"/>
                  </a:ext>
                </a:extLst>
              </p:cNvPr>
              <p:cNvSpPr/>
              <p:nvPr/>
            </p:nvSpPr>
            <p:spPr>
              <a:xfrm flipH="1">
                <a:off x="5998759" y="2995346"/>
                <a:ext cx="458203" cy="558246"/>
              </a:xfrm>
              <a:custGeom>
                <a:avLst/>
                <a:gdLst/>
                <a:ahLst/>
                <a:cxnLst/>
                <a:rect l="l" t="t" r="r" b="b"/>
                <a:pathLst>
                  <a:path w="483592" h="589178" extrusionOk="0">
                    <a:moveTo>
                      <a:pt x="478588" y="322525"/>
                    </a:moveTo>
                    <a:cubicBezTo>
                      <a:pt x="468924" y="329721"/>
                      <a:pt x="460227" y="338477"/>
                      <a:pt x="451010" y="346238"/>
                    </a:cubicBezTo>
                    <a:cubicBezTo>
                      <a:pt x="441703" y="354087"/>
                      <a:pt x="432218" y="361744"/>
                      <a:pt x="422495" y="369088"/>
                    </a:cubicBezTo>
                    <a:cubicBezTo>
                      <a:pt x="403495" y="383420"/>
                      <a:pt x="383544" y="396443"/>
                      <a:pt x="362701" y="407950"/>
                    </a:cubicBezTo>
                    <a:cubicBezTo>
                      <a:pt x="320657" y="431142"/>
                      <a:pt x="274481" y="449354"/>
                      <a:pt x="227412" y="459226"/>
                    </a:cubicBezTo>
                    <a:cubicBezTo>
                      <a:pt x="214790" y="461857"/>
                      <a:pt x="198690" y="464370"/>
                      <a:pt x="187406" y="456371"/>
                    </a:cubicBezTo>
                    <a:cubicBezTo>
                      <a:pt x="178827" y="450306"/>
                      <a:pt x="173133" y="437832"/>
                      <a:pt x="179154" y="428214"/>
                    </a:cubicBezTo>
                    <a:cubicBezTo>
                      <a:pt x="179586" y="427530"/>
                      <a:pt x="179719" y="426861"/>
                      <a:pt x="179734" y="426221"/>
                    </a:cubicBezTo>
                    <a:cubicBezTo>
                      <a:pt x="190141" y="420646"/>
                      <a:pt x="200072" y="414313"/>
                      <a:pt x="209260" y="408143"/>
                    </a:cubicBezTo>
                    <a:cubicBezTo>
                      <a:pt x="249609" y="381130"/>
                      <a:pt x="288738" y="352065"/>
                      <a:pt x="323720" y="318258"/>
                    </a:cubicBezTo>
                    <a:cubicBezTo>
                      <a:pt x="356174" y="286904"/>
                      <a:pt x="391706" y="248637"/>
                      <a:pt x="395006" y="201212"/>
                    </a:cubicBezTo>
                    <a:cubicBezTo>
                      <a:pt x="396656" y="177424"/>
                      <a:pt x="390085" y="153102"/>
                      <a:pt x="372453" y="136333"/>
                    </a:cubicBezTo>
                    <a:cubicBezTo>
                      <a:pt x="356352" y="121020"/>
                      <a:pt x="333681" y="114612"/>
                      <a:pt x="312391" y="121852"/>
                    </a:cubicBezTo>
                    <a:cubicBezTo>
                      <a:pt x="306489" y="123859"/>
                      <a:pt x="309998" y="132348"/>
                      <a:pt x="315810" y="130772"/>
                    </a:cubicBezTo>
                    <a:cubicBezTo>
                      <a:pt x="332075" y="126342"/>
                      <a:pt x="350302" y="132854"/>
                      <a:pt x="362701" y="143573"/>
                    </a:cubicBezTo>
                    <a:cubicBezTo>
                      <a:pt x="377359" y="156269"/>
                      <a:pt x="383484" y="175626"/>
                      <a:pt x="383336" y="194581"/>
                    </a:cubicBezTo>
                    <a:cubicBezTo>
                      <a:pt x="383024" y="237040"/>
                      <a:pt x="352710" y="271903"/>
                      <a:pt x="324627" y="300552"/>
                    </a:cubicBezTo>
                    <a:cubicBezTo>
                      <a:pt x="294715" y="331029"/>
                      <a:pt x="261056" y="357640"/>
                      <a:pt x="226223" y="382230"/>
                    </a:cubicBezTo>
                    <a:cubicBezTo>
                      <a:pt x="209022" y="394377"/>
                      <a:pt x="191657" y="406939"/>
                      <a:pt x="173104" y="416959"/>
                    </a:cubicBezTo>
                    <a:cubicBezTo>
                      <a:pt x="156022" y="426177"/>
                      <a:pt x="136858" y="433120"/>
                      <a:pt x="117175" y="431410"/>
                    </a:cubicBezTo>
                    <a:cubicBezTo>
                      <a:pt x="98457" y="429760"/>
                      <a:pt x="78848" y="420706"/>
                      <a:pt x="71875" y="402107"/>
                    </a:cubicBezTo>
                    <a:cubicBezTo>
                      <a:pt x="65973" y="386348"/>
                      <a:pt x="69838" y="367586"/>
                      <a:pt x="83813" y="357477"/>
                    </a:cubicBezTo>
                    <a:cubicBezTo>
                      <a:pt x="85820" y="356020"/>
                      <a:pt x="85151" y="353151"/>
                      <a:pt x="83456" y="352021"/>
                    </a:cubicBezTo>
                    <a:cubicBezTo>
                      <a:pt x="85464" y="351233"/>
                      <a:pt x="87441" y="350371"/>
                      <a:pt x="89374" y="349449"/>
                    </a:cubicBezTo>
                    <a:cubicBezTo>
                      <a:pt x="106411" y="341421"/>
                      <a:pt x="121337" y="329810"/>
                      <a:pt x="135743" y="317827"/>
                    </a:cubicBezTo>
                    <a:cubicBezTo>
                      <a:pt x="149748" y="306172"/>
                      <a:pt x="163618" y="294323"/>
                      <a:pt x="177192" y="282161"/>
                    </a:cubicBezTo>
                    <a:cubicBezTo>
                      <a:pt x="230133" y="234692"/>
                      <a:pt x="280546" y="180145"/>
                      <a:pt x="305062" y="112144"/>
                    </a:cubicBezTo>
                    <a:cubicBezTo>
                      <a:pt x="312034" y="92802"/>
                      <a:pt x="317951" y="69759"/>
                      <a:pt x="308972" y="50045"/>
                    </a:cubicBezTo>
                    <a:cubicBezTo>
                      <a:pt x="303649" y="38330"/>
                      <a:pt x="292395" y="28176"/>
                      <a:pt x="279625" y="25797"/>
                    </a:cubicBezTo>
                    <a:cubicBezTo>
                      <a:pt x="285943" y="19509"/>
                      <a:pt x="292024" y="13012"/>
                      <a:pt x="297777" y="6218"/>
                    </a:cubicBezTo>
                    <a:cubicBezTo>
                      <a:pt x="300260" y="3289"/>
                      <a:pt x="296186" y="-963"/>
                      <a:pt x="293124" y="1371"/>
                    </a:cubicBezTo>
                    <a:cubicBezTo>
                      <a:pt x="266170" y="21947"/>
                      <a:pt x="241476" y="45451"/>
                      <a:pt x="215132" y="66874"/>
                    </a:cubicBezTo>
                    <a:cubicBezTo>
                      <a:pt x="202198" y="77385"/>
                      <a:pt x="189041" y="87658"/>
                      <a:pt x="175809" y="97798"/>
                    </a:cubicBezTo>
                    <a:cubicBezTo>
                      <a:pt x="162102" y="108294"/>
                      <a:pt x="147785" y="118477"/>
                      <a:pt x="134985" y="130074"/>
                    </a:cubicBezTo>
                    <a:cubicBezTo>
                      <a:pt x="132621" y="132214"/>
                      <a:pt x="134554" y="137180"/>
                      <a:pt x="137929" y="135455"/>
                    </a:cubicBezTo>
                    <a:cubicBezTo>
                      <a:pt x="153004" y="127784"/>
                      <a:pt x="167053" y="117719"/>
                      <a:pt x="180716" y="107818"/>
                    </a:cubicBezTo>
                    <a:cubicBezTo>
                      <a:pt x="194765" y="97649"/>
                      <a:pt x="208427" y="86960"/>
                      <a:pt x="221897" y="76032"/>
                    </a:cubicBezTo>
                    <a:cubicBezTo>
                      <a:pt x="239261" y="61968"/>
                      <a:pt x="256759" y="47696"/>
                      <a:pt x="273009" y="32235"/>
                    </a:cubicBezTo>
                    <a:cubicBezTo>
                      <a:pt x="286449" y="33974"/>
                      <a:pt x="296662" y="45496"/>
                      <a:pt x="300230" y="58415"/>
                    </a:cubicBezTo>
                    <a:cubicBezTo>
                      <a:pt x="305077" y="76032"/>
                      <a:pt x="298937" y="95018"/>
                      <a:pt x="292648" y="111445"/>
                    </a:cubicBezTo>
                    <a:cubicBezTo>
                      <a:pt x="281171" y="141447"/>
                      <a:pt x="264475" y="169054"/>
                      <a:pt x="244777" y="194328"/>
                    </a:cubicBezTo>
                    <a:cubicBezTo>
                      <a:pt x="224602" y="220226"/>
                      <a:pt x="201529" y="243716"/>
                      <a:pt x="177356" y="265853"/>
                    </a:cubicBezTo>
                    <a:cubicBezTo>
                      <a:pt x="165254" y="276928"/>
                      <a:pt x="152855" y="287722"/>
                      <a:pt x="140337" y="298322"/>
                    </a:cubicBezTo>
                    <a:cubicBezTo>
                      <a:pt x="127730" y="309026"/>
                      <a:pt x="115123" y="319938"/>
                      <a:pt x="101297" y="329081"/>
                    </a:cubicBezTo>
                    <a:cubicBezTo>
                      <a:pt x="86356" y="338953"/>
                      <a:pt x="69630" y="346386"/>
                      <a:pt x="51493" y="346922"/>
                    </a:cubicBezTo>
                    <a:cubicBezTo>
                      <a:pt x="36061" y="347382"/>
                      <a:pt x="18815" y="342506"/>
                      <a:pt x="7710" y="331430"/>
                    </a:cubicBezTo>
                    <a:cubicBezTo>
                      <a:pt x="4290" y="328026"/>
                      <a:pt x="-1508" y="333601"/>
                      <a:pt x="1585" y="337318"/>
                    </a:cubicBezTo>
                    <a:cubicBezTo>
                      <a:pt x="11843" y="349642"/>
                      <a:pt x="25030" y="356555"/>
                      <a:pt x="40997" y="358310"/>
                    </a:cubicBezTo>
                    <a:cubicBezTo>
                      <a:pt x="52875" y="359603"/>
                      <a:pt x="64724" y="358131"/>
                      <a:pt x="76023" y="354623"/>
                    </a:cubicBezTo>
                    <a:cubicBezTo>
                      <a:pt x="64174" y="362844"/>
                      <a:pt x="59030" y="377577"/>
                      <a:pt x="59744" y="392013"/>
                    </a:cubicBezTo>
                    <a:cubicBezTo>
                      <a:pt x="60651" y="410700"/>
                      <a:pt x="71860" y="426206"/>
                      <a:pt x="88155" y="434889"/>
                    </a:cubicBezTo>
                    <a:cubicBezTo>
                      <a:pt x="115049" y="449220"/>
                      <a:pt x="143340" y="443511"/>
                      <a:pt x="169327" y="431440"/>
                    </a:cubicBezTo>
                    <a:cubicBezTo>
                      <a:pt x="166964" y="437892"/>
                      <a:pt x="167528" y="445459"/>
                      <a:pt x="170383" y="451733"/>
                    </a:cubicBezTo>
                    <a:cubicBezTo>
                      <a:pt x="175051" y="462006"/>
                      <a:pt x="183704" y="468785"/>
                      <a:pt x="194527" y="471699"/>
                    </a:cubicBezTo>
                    <a:cubicBezTo>
                      <a:pt x="208070" y="475326"/>
                      <a:pt x="222328" y="472576"/>
                      <a:pt x="235678" y="469454"/>
                    </a:cubicBezTo>
                    <a:cubicBezTo>
                      <a:pt x="248374" y="466496"/>
                      <a:pt x="260967" y="463091"/>
                      <a:pt x="273410" y="459226"/>
                    </a:cubicBezTo>
                    <a:cubicBezTo>
                      <a:pt x="283862" y="455955"/>
                      <a:pt x="294179" y="452283"/>
                      <a:pt x="304408" y="448358"/>
                    </a:cubicBezTo>
                    <a:cubicBezTo>
                      <a:pt x="300944" y="452387"/>
                      <a:pt x="297584" y="456475"/>
                      <a:pt x="294432" y="460742"/>
                    </a:cubicBezTo>
                    <a:cubicBezTo>
                      <a:pt x="285423" y="473007"/>
                      <a:pt x="277395" y="486060"/>
                      <a:pt x="270541" y="499649"/>
                    </a:cubicBezTo>
                    <a:cubicBezTo>
                      <a:pt x="263702" y="513267"/>
                      <a:pt x="257949" y="527450"/>
                      <a:pt x="253622" y="542049"/>
                    </a:cubicBezTo>
                    <a:cubicBezTo>
                      <a:pt x="249460" y="556098"/>
                      <a:pt x="245579" y="571679"/>
                      <a:pt x="246100" y="586441"/>
                    </a:cubicBezTo>
                    <a:cubicBezTo>
                      <a:pt x="246248" y="590143"/>
                      <a:pt x="252270" y="591318"/>
                      <a:pt x="253444" y="587631"/>
                    </a:cubicBezTo>
                    <a:cubicBezTo>
                      <a:pt x="257875" y="573775"/>
                      <a:pt x="260432" y="559324"/>
                      <a:pt x="264951" y="545439"/>
                    </a:cubicBezTo>
                    <a:cubicBezTo>
                      <a:pt x="269411" y="531702"/>
                      <a:pt x="274733" y="518277"/>
                      <a:pt x="281186" y="505358"/>
                    </a:cubicBezTo>
                    <a:cubicBezTo>
                      <a:pt x="287682" y="492379"/>
                      <a:pt x="295190" y="479935"/>
                      <a:pt x="303724" y="468190"/>
                    </a:cubicBezTo>
                    <a:cubicBezTo>
                      <a:pt x="307887" y="462481"/>
                      <a:pt x="312183" y="456877"/>
                      <a:pt x="316673" y="451406"/>
                    </a:cubicBezTo>
                    <a:cubicBezTo>
                      <a:pt x="320181" y="447154"/>
                      <a:pt x="324151" y="443140"/>
                      <a:pt x="327660" y="438829"/>
                    </a:cubicBezTo>
                    <a:cubicBezTo>
                      <a:pt x="358954" y="425032"/>
                      <a:pt x="388881" y="408128"/>
                      <a:pt x="416757" y="388355"/>
                    </a:cubicBezTo>
                    <a:cubicBezTo>
                      <a:pt x="428888" y="379733"/>
                      <a:pt x="440573" y="370545"/>
                      <a:pt x="451738" y="360718"/>
                    </a:cubicBezTo>
                    <a:cubicBezTo>
                      <a:pt x="462948" y="350861"/>
                      <a:pt x="475064" y="340053"/>
                      <a:pt x="483613" y="327758"/>
                    </a:cubicBezTo>
                    <a:cubicBezTo>
                      <a:pt x="485887" y="324473"/>
                      <a:pt x="482066" y="319953"/>
                      <a:pt x="478588" y="322525"/>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7" name="Google Shape;797;p36">
                <a:extLst>
                  <a:ext uri="{FF2B5EF4-FFF2-40B4-BE49-F238E27FC236}">
                    <a16:creationId xmlns:a16="http://schemas.microsoft.com/office/drawing/2014/main" id="{3AFB074F-6978-A940-0584-30900589ED0B}"/>
                  </a:ext>
                </a:extLst>
              </p:cNvPr>
              <p:cNvSpPr/>
              <p:nvPr/>
            </p:nvSpPr>
            <p:spPr>
              <a:xfrm flipH="1">
                <a:off x="6307523" y="3575744"/>
                <a:ext cx="107364" cy="60299"/>
              </a:xfrm>
              <a:custGeom>
                <a:avLst/>
                <a:gdLst/>
                <a:ahLst/>
                <a:cxnLst/>
                <a:rect l="l" t="t" r="r" b="b"/>
                <a:pathLst>
                  <a:path w="113313" h="63640" extrusionOk="0">
                    <a:moveTo>
                      <a:pt x="112525" y="57440"/>
                    </a:moveTo>
                    <a:cubicBezTo>
                      <a:pt x="103962" y="52237"/>
                      <a:pt x="94417" y="49620"/>
                      <a:pt x="85125" y="45978"/>
                    </a:cubicBezTo>
                    <a:cubicBezTo>
                      <a:pt x="75625" y="42246"/>
                      <a:pt x="66349" y="37980"/>
                      <a:pt x="57280" y="33267"/>
                    </a:cubicBezTo>
                    <a:cubicBezTo>
                      <a:pt x="56893" y="33074"/>
                      <a:pt x="56507" y="32836"/>
                      <a:pt x="56105" y="32613"/>
                    </a:cubicBezTo>
                    <a:cubicBezTo>
                      <a:pt x="60714" y="32256"/>
                      <a:pt x="65337" y="31825"/>
                      <a:pt x="69946" y="31200"/>
                    </a:cubicBezTo>
                    <a:cubicBezTo>
                      <a:pt x="83029" y="29461"/>
                      <a:pt x="96885" y="27320"/>
                      <a:pt x="109046" y="21968"/>
                    </a:cubicBezTo>
                    <a:cubicBezTo>
                      <a:pt x="112451" y="20466"/>
                      <a:pt x="111440" y="14936"/>
                      <a:pt x="107485" y="15397"/>
                    </a:cubicBezTo>
                    <a:cubicBezTo>
                      <a:pt x="94358" y="16943"/>
                      <a:pt x="81423" y="20511"/>
                      <a:pt x="68355" y="22578"/>
                    </a:cubicBezTo>
                    <a:cubicBezTo>
                      <a:pt x="60119" y="23871"/>
                      <a:pt x="51809" y="24808"/>
                      <a:pt x="43498" y="25610"/>
                    </a:cubicBezTo>
                    <a:cubicBezTo>
                      <a:pt x="39395" y="23187"/>
                      <a:pt x="35336" y="20675"/>
                      <a:pt x="31352" y="18073"/>
                    </a:cubicBezTo>
                    <a:cubicBezTo>
                      <a:pt x="22774" y="12513"/>
                      <a:pt x="14552" y="6224"/>
                      <a:pt x="5677" y="1169"/>
                    </a:cubicBezTo>
                    <a:cubicBezTo>
                      <a:pt x="2570" y="-585"/>
                      <a:pt x="-805" y="3890"/>
                      <a:pt x="1365" y="6536"/>
                    </a:cubicBezTo>
                    <a:cubicBezTo>
                      <a:pt x="8249" y="14906"/>
                      <a:pt x="16931" y="22028"/>
                      <a:pt x="26208" y="28331"/>
                    </a:cubicBezTo>
                    <a:cubicBezTo>
                      <a:pt x="25167" y="30264"/>
                      <a:pt x="26416" y="33386"/>
                      <a:pt x="29345" y="33445"/>
                    </a:cubicBezTo>
                    <a:cubicBezTo>
                      <a:pt x="30950" y="33475"/>
                      <a:pt x="32541" y="33445"/>
                      <a:pt x="34147" y="33460"/>
                    </a:cubicBezTo>
                    <a:cubicBezTo>
                      <a:pt x="40004" y="37043"/>
                      <a:pt x="45951" y="40388"/>
                      <a:pt x="51749" y="43495"/>
                    </a:cubicBezTo>
                    <a:cubicBezTo>
                      <a:pt x="60996" y="48476"/>
                      <a:pt x="70585" y="52861"/>
                      <a:pt x="80353" y="56727"/>
                    </a:cubicBezTo>
                    <a:cubicBezTo>
                      <a:pt x="90091" y="60562"/>
                      <a:pt x="99873" y="64398"/>
                      <a:pt x="110443" y="64413"/>
                    </a:cubicBezTo>
                    <a:cubicBezTo>
                      <a:pt x="113699" y="64413"/>
                      <a:pt x="115394" y="59195"/>
                      <a:pt x="112525" y="57440"/>
                    </a:cubicBezTo>
                    <a:close/>
                  </a:path>
                </a:pathLst>
              </a:custGeom>
              <a:solidFill>
                <a:srgbClr val="00628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8" name="Google Shape;798;p36">
                <a:extLst>
                  <a:ext uri="{FF2B5EF4-FFF2-40B4-BE49-F238E27FC236}">
                    <a16:creationId xmlns:a16="http://schemas.microsoft.com/office/drawing/2014/main" id="{7C8DBC91-96A1-044D-253F-1E645B39A1A6}"/>
                  </a:ext>
                </a:extLst>
              </p:cNvPr>
              <p:cNvSpPr/>
              <p:nvPr/>
            </p:nvSpPr>
            <p:spPr>
              <a:xfrm flipH="1">
                <a:off x="6739284" y="2175883"/>
                <a:ext cx="852477" cy="767311"/>
              </a:xfrm>
              <a:custGeom>
                <a:avLst/>
                <a:gdLst/>
                <a:ahLst/>
                <a:cxnLst/>
                <a:rect l="l" t="t" r="r" b="b"/>
                <a:pathLst>
                  <a:path w="899712" h="809827" extrusionOk="0">
                    <a:moveTo>
                      <a:pt x="900207" y="810364"/>
                    </a:moveTo>
                    <a:cubicBezTo>
                      <a:pt x="900207" y="810364"/>
                      <a:pt x="534468" y="523449"/>
                      <a:pt x="339549" y="357000"/>
                    </a:cubicBezTo>
                    <a:cubicBezTo>
                      <a:pt x="190701" y="229918"/>
                      <a:pt x="55904" y="104040"/>
                      <a:pt x="495" y="51679"/>
                    </a:cubicBezTo>
                    <a:cubicBezTo>
                      <a:pt x="73566" y="18303"/>
                      <a:pt x="122165" y="537"/>
                      <a:pt x="122165" y="537"/>
                    </a:cubicBezTo>
                    <a:cubicBezTo>
                      <a:pt x="166513" y="10408"/>
                      <a:pt x="772635" y="606659"/>
                      <a:pt x="777541" y="577059"/>
                    </a:cubicBezTo>
                    <a:cubicBezTo>
                      <a:pt x="782491" y="547503"/>
                      <a:pt x="698702" y="138546"/>
                      <a:pt x="698702" y="138546"/>
                    </a:cubicBezTo>
                    <a:cubicBezTo>
                      <a:pt x="729952" y="144359"/>
                      <a:pt x="765320" y="157100"/>
                      <a:pt x="802993" y="174658"/>
                    </a:cubicBezTo>
                    <a:cubicBezTo>
                      <a:pt x="853347" y="326924"/>
                      <a:pt x="900207" y="810364"/>
                      <a:pt x="900207" y="81036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9" name="Google Shape;799;p36">
                <a:extLst>
                  <a:ext uri="{FF2B5EF4-FFF2-40B4-BE49-F238E27FC236}">
                    <a16:creationId xmlns:a16="http://schemas.microsoft.com/office/drawing/2014/main" id="{331D4EA1-053A-F4FE-332C-C16C65E78343}"/>
                  </a:ext>
                </a:extLst>
              </p:cNvPr>
              <p:cNvSpPr/>
              <p:nvPr/>
            </p:nvSpPr>
            <p:spPr>
              <a:xfrm flipH="1">
                <a:off x="6967137" y="3350969"/>
                <a:ext cx="952462" cy="700345"/>
              </a:xfrm>
              <a:custGeom>
                <a:avLst/>
                <a:gdLst/>
                <a:ahLst/>
                <a:cxnLst/>
                <a:rect l="l" t="t" r="r" b="b"/>
                <a:pathLst>
                  <a:path w="1005237" h="739150" extrusionOk="0">
                    <a:moveTo>
                      <a:pt x="432" y="597044"/>
                    </a:moveTo>
                    <a:lnTo>
                      <a:pt x="84207" y="739944"/>
                    </a:lnTo>
                    <a:cubicBezTo>
                      <a:pt x="84207" y="739944"/>
                      <a:pt x="552320" y="434415"/>
                      <a:pt x="690299" y="350641"/>
                    </a:cubicBezTo>
                    <a:cubicBezTo>
                      <a:pt x="828278" y="266895"/>
                      <a:pt x="941608" y="153551"/>
                      <a:pt x="941608" y="153551"/>
                    </a:cubicBezTo>
                    <a:lnTo>
                      <a:pt x="1005670" y="40221"/>
                    </a:lnTo>
                    <a:lnTo>
                      <a:pt x="966243" y="794"/>
                    </a:lnTo>
                    <a:cubicBezTo>
                      <a:pt x="966243" y="794"/>
                      <a:pt x="448847" y="207755"/>
                      <a:pt x="432" y="59704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0" name="Google Shape;800;p36">
                <a:extLst>
                  <a:ext uri="{FF2B5EF4-FFF2-40B4-BE49-F238E27FC236}">
                    <a16:creationId xmlns:a16="http://schemas.microsoft.com/office/drawing/2014/main" id="{16C438DD-DF65-4757-793C-921B9DC3245C}"/>
                  </a:ext>
                </a:extLst>
              </p:cNvPr>
              <p:cNvSpPr/>
              <p:nvPr/>
            </p:nvSpPr>
            <p:spPr>
              <a:xfrm flipH="1">
                <a:off x="7041861" y="2446637"/>
                <a:ext cx="600239" cy="855939"/>
              </a:xfrm>
              <a:custGeom>
                <a:avLst/>
                <a:gdLst/>
                <a:ahLst/>
                <a:cxnLst/>
                <a:rect l="l" t="t" r="r" b="b"/>
                <a:pathLst>
                  <a:path w="633498" h="903366" extrusionOk="0">
                    <a:moveTo>
                      <a:pt x="633578" y="897991"/>
                    </a:moveTo>
                    <a:cubicBezTo>
                      <a:pt x="617581" y="862177"/>
                      <a:pt x="596470" y="828444"/>
                      <a:pt x="577083" y="794384"/>
                    </a:cubicBezTo>
                    <a:cubicBezTo>
                      <a:pt x="557697" y="760295"/>
                      <a:pt x="538192" y="726264"/>
                      <a:pt x="518553" y="692294"/>
                    </a:cubicBezTo>
                    <a:cubicBezTo>
                      <a:pt x="479081" y="624099"/>
                      <a:pt x="439149" y="556173"/>
                      <a:pt x="398741" y="488529"/>
                    </a:cubicBezTo>
                    <a:cubicBezTo>
                      <a:pt x="358347" y="420899"/>
                      <a:pt x="317434" y="353537"/>
                      <a:pt x="276059" y="286488"/>
                    </a:cubicBezTo>
                    <a:cubicBezTo>
                      <a:pt x="240766" y="229266"/>
                      <a:pt x="206795" y="170214"/>
                      <a:pt x="164766" y="117556"/>
                    </a:cubicBezTo>
                    <a:cubicBezTo>
                      <a:pt x="127257" y="70577"/>
                      <a:pt x="82344" y="28816"/>
                      <a:pt x="25270" y="7467"/>
                    </a:cubicBezTo>
                    <a:cubicBezTo>
                      <a:pt x="18402" y="4910"/>
                      <a:pt x="11400" y="2695"/>
                      <a:pt x="4338" y="717"/>
                    </a:cubicBezTo>
                    <a:cubicBezTo>
                      <a:pt x="681" y="-294"/>
                      <a:pt x="-1237" y="5995"/>
                      <a:pt x="2420" y="7125"/>
                    </a:cubicBezTo>
                    <a:cubicBezTo>
                      <a:pt x="60044" y="24742"/>
                      <a:pt x="107350" y="65715"/>
                      <a:pt x="145172" y="111371"/>
                    </a:cubicBezTo>
                    <a:cubicBezTo>
                      <a:pt x="186814" y="161651"/>
                      <a:pt x="220101" y="218264"/>
                      <a:pt x="254279" y="273673"/>
                    </a:cubicBezTo>
                    <a:cubicBezTo>
                      <a:pt x="295282" y="340142"/>
                      <a:pt x="335809" y="406895"/>
                      <a:pt x="375905" y="473914"/>
                    </a:cubicBezTo>
                    <a:cubicBezTo>
                      <a:pt x="415823" y="540607"/>
                      <a:pt x="455294" y="607597"/>
                      <a:pt x="494290" y="674855"/>
                    </a:cubicBezTo>
                    <a:cubicBezTo>
                      <a:pt x="533286" y="742083"/>
                      <a:pt x="571122" y="810009"/>
                      <a:pt x="610073" y="877267"/>
                    </a:cubicBezTo>
                    <a:cubicBezTo>
                      <a:pt x="615024" y="885815"/>
                      <a:pt x="620287" y="894082"/>
                      <a:pt x="625876" y="902228"/>
                    </a:cubicBezTo>
                    <a:cubicBezTo>
                      <a:pt x="628656" y="906287"/>
                      <a:pt x="635644" y="902600"/>
                      <a:pt x="633578" y="897991"/>
                    </a:cubicBezTo>
                    <a:close/>
                  </a:path>
                </a:pathLst>
              </a:custGeom>
              <a:solidFill>
                <a:srgbClr val="04183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1" name="Google Shape;801;p36">
                <a:extLst>
                  <a:ext uri="{FF2B5EF4-FFF2-40B4-BE49-F238E27FC236}">
                    <a16:creationId xmlns:a16="http://schemas.microsoft.com/office/drawing/2014/main" id="{15C7FFAA-7C37-515A-73BF-1A1E840DC077}"/>
                  </a:ext>
                </a:extLst>
              </p:cNvPr>
              <p:cNvSpPr/>
              <p:nvPr/>
            </p:nvSpPr>
            <p:spPr>
              <a:xfrm flipH="1">
                <a:off x="7915144" y="3805036"/>
                <a:ext cx="63741" cy="113548"/>
              </a:xfrm>
              <a:custGeom>
                <a:avLst/>
                <a:gdLst/>
                <a:ahLst/>
                <a:cxnLst/>
                <a:rect l="l" t="t" r="r" b="b"/>
                <a:pathLst>
                  <a:path w="67273" h="119840" extrusionOk="0">
                    <a:moveTo>
                      <a:pt x="67415" y="115412"/>
                    </a:moveTo>
                    <a:cubicBezTo>
                      <a:pt x="64620" y="105213"/>
                      <a:pt x="58614" y="95461"/>
                      <a:pt x="53634" y="86154"/>
                    </a:cubicBezTo>
                    <a:cubicBezTo>
                      <a:pt x="48534" y="76595"/>
                      <a:pt x="43390" y="67050"/>
                      <a:pt x="38202" y="57535"/>
                    </a:cubicBezTo>
                    <a:cubicBezTo>
                      <a:pt x="27973" y="38773"/>
                      <a:pt x="16927" y="20561"/>
                      <a:pt x="6149" y="2141"/>
                    </a:cubicBezTo>
                    <a:cubicBezTo>
                      <a:pt x="4335" y="-936"/>
                      <a:pt x="-958" y="1948"/>
                      <a:pt x="603" y="5189"/>
                    </a:cubicBezTo>
                    <a:cubicBezTo>
                      <a:pt x="10014" y="24605"/>
                      <a:pt x="19128" y="44155"/>
                      <a:pt x="29118" y="63318"/>
                    </a:cubicBezTo>
                    <a:cubicBezTo>
                      <a:pt x="34128" y="72922"/>
                      <a:pt x="39198" y="82497"/>
                      <a:pt x="44282" y="92041"/>
                    </a:cubicBezTo>
                    <a:cubicBezTo>
                      <a:pt x="49159" y="101155"/>
                      <a:pt x="53827" y="111309"/>
                      <a:pt x="60591" y="119159"/>
                    </a:cubicBezTo>
                    <a:cubicBezTo>
                      <a:pt x="63550" y="122578"/>
                      <a:pt x="68604" y="119708"/>
                      <a:pt x="67415" y="115412"/>
                    </a:cubicBezTo>
                    <a:close/>
                  </a:path>
                </a:pathLst>
              </a:custGeom>
              <a:solidFill>
                <a:srgbClr val="04183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2" name="Google Shape;802;p36">
                <a:extLst>
                  <a:ext uri="{FF2B5EF4-FFF2-40B4-BE49-F238E27FC236}">
                    <a16:creationId xmlns:a16="http://schemas.microsoft.com/office/drawing/2014/main" id="{89E591CC-B2C8-BF10-D7F5-151690C42164}"/>
                  </a:ext>
                </a:extLst>
              </p:cNvPr>
              <p:cNvSpPr/>
              <p:nvPr/>
            </p:nvSpPr>
            <p:spPr>
              <a:xfrm flipH="1">
                <a:off x="6473577" y="3473791"/>
                <a:ext cx="21073" cy="160685"/>
              </a:xfrm>
              <a:custGeom>
                <a:avLst/>
                <a:gdLst/>
                <a:ahLst/>
                <a:cxnLst/>
                <a:rect l="l" t="t" r="r" b="b"/>
                <a:pathLst>
                  <a:path w="22241" h="169588" extrusionOk="0">
                    <a:moveTo>
                      <a:pt x="20749" y="127451"/>
                    </a:moveTo>
                    <a:cubicBezTo>
                      <a:pt x="19544" y="113551"/>
                      <a:pt x="18221" y="99636"/>
                      <a:pt x="16824" y="85750"/>
                    </a:cubicBezTo>
                    <a:cubicBezTo>
                      <a:pt x="14059" y="58365"/>
                      <a:pt x="11710" y="30727"/>
                      <a:pt x="7116" y="3581"/>
                    </a:cubicBezTo>
                    <a:cubicBezTo>
                      <a:pt x="6417" y="-567"/>
                      <a:pt x="604" y="42"/>
                      <a:pt x="649" y="4220"/>
                    </a:cubicBezTo>
                    <a:cubicBezTo>
                      <a:pt x="976" y="31768"/>
                      <a:pt x="3592" y="59376"/>
                      <a:pt x="5748" y="86835"/>
                    </a:cubicBezTo>
                    <a:cubicBezTo>
                      <a:pt x="6818" y="100394"/>
                      <a:pt x="7993" y="113952"/>
                      <a:pt x="9227" y="127496"/>
                    </a:cubicBezTo>
                    <a:cubicBezTo>
                      <a:pt x="10446" y="140787"/>
                      <a:pt x="10951" y="155134"/>
                      <a:pt x="14876" y="167919"/>
                    </a:cubicBezTo>
                    <a:cubicBezTo>
                      <a:pt x="16006" y="171606"/>
                      <a:pt x="21878" y="170892"/>
                      <a:pt x="22324" y="167161"/>
                    </a:cubicBezTo>
                    <a:cubicBezTo>
                      <a:pt x="23871" y="154227"/>
                      <a:pt x="21878" y="140371"/>
                      <a:pt x="20749" y="127451"/>
                    </a:cubicBezTo>
                    <a:close/>
                  </a:path>
                </a:pathLst>
              </a:custGeom>
              <a:solidFill>
                <a:srgbClr val="04183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3" name="Google Shape;803;p36">
                <a:extLst>
                  <a:ext uri="{FF2B5EF4-FFF2-40B4-BE49-F238E27FC236}">
                    <a16:creationId xmlns:a16="http://schemas.microsoft.com/office/drawing/2014/main" id="{DBCE1D97-FC85-4B9D-29D7-62C99D145D84}"/>
                  </a:ext>
                </a:extLst>
              </p:cNvPr>
              <p:cNvSpPr/>
              <p:nvPr/>
            </p:nvSpPr>
            <p:spPr>
              <a:xfrm flipH="1">
                <a:off x="6611880" y="2583183"/>
                <a:ext cx="46148" cy="188388"/>
              </a:xfrm>
              <a:custGeom>
                <a:avLst/>
                <a:gdLst/>
                <a:ahLst/>
                <a:cxnLst/>
                <a:rect l="l" t="t" r="r" b="b"/>
                <a:pathLst>
                  <a:path w="48705" h="198826" extrusionOk="0">
                    <a:moveTo>
                      <a:pt x="35122" y="137301"/>
                    </a:moveTo>
                    <a:cubicBezTo>
                      <a:pt x="38809" y="119118"/>
                      <a:pt x="41010" y="100579"/>
                      <a:pt x="43492" y="82189"/>
                    </a:cubicBezTo>
                    <a:cubicBezTo>
                      <a:pt x="45901" y="64349"/>
                      <a:pt x="49246" y="45944"/>
                      <a:pt x="49320" y="27910"/>
                    </a:cubicBezTo>
                    <a:cubicBezTo>
                      <a:pt x="49335" y="23643"/>
                      <a:pt x="43225" y="24075"/>
                      <a:pt x="42303" y="27672"/>
                    </a:cubicBezTo>
                    <a:cubicBezTo>
                      <a:pt x="37828" y="45156"/>
                      <a:pt x="36490" y="63903"/>
                      <a:pt x="34334" y="81773"/>
                    </a:cubicBezTo>
                    <a:cubicBezTo>
                      <a:pt x="32803" y="94350"/>
                      <a:pt x="31168" y="106942"/>
                      <a:pt x="29963" y="119565"/>
                    </a:cubicBezTo>
                    <a:cubicBezTo>
                      <a:pt x="28581" y="112428"/>
                      <a:pt x="27198" y="105292"/>
                      <a:pt x="25890" y="98186"/>
                    </a:cubicBezTo>
                    <a:cubicBezTo>
                      <a:pt x="20018" y="66237"/>
                      <a:pt x="14428" y="34095"/>
                      <a:pt x="6608" y="2532"/>
                    </a:cubicBezTo>
                    <a:cubicBezTo>
                      <a:pt x="5745" y="-917"/>
                      <a:pt x="274" y="555"/>
                      <a:pt x="631" y="3945"/>
                    </a:cubicBezTo>
                    <a:cubicBezTo>
                      <a:pt x="4065" y="36592"/>
                      <a:pt x="9923" y="69017"/>
                      <a:pt x="15364" y="101367"/>
                    </a:cubicBezTo>
                    <a:cubicBezTo>
                      <a:pt x="20746" y="133286"/>
                      <a:pt x="24953" y="166142"/>
                      <a:pt x="34319" y="197184"/>
                    </a:cubicBezTo>
                    <a:cubicBezTo>
                      <a:pt x="35494" y="201079"/>
                      <a:pt x="41247" y="199355"/>
                      <a:pt x="41039" y="195594"/>
                    </a:cubicBezTo>
                    <a:cubicBezTo>
                      <a:pt x="39999" y="176846"/>
                      <a:pt x="37085" y="158144"/>
                      <a:pt x="33710" y="139516"/>
                    </a:cubicBezTo>
                    <a:cubicBezTo>
                      <a:pt x="34379" y="139085"/>
                      <a:pt x="34914" y="138371"/>
                      <a:pt x="35122" y="137301"/>
                    </a:cubicBezTo>
                    <a:close/>
                  </a:path>
                </a:pathLst>
              </a:custGeom>
              <a:solidFill>
                <a:srgbClr val="04183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4" name="Google Shape;804;p36">
                <a:extLst>
                  <a:ext uri="{FF2B5EF4-FFF2-40B4-BE49-F238E27FC236}">
                    <a16:creationId xmlns:a16="http://schemas.microsoft.com/office/drawing/2014/main" id="{3435034E-7623-AD82-79B5-96A1373308DA}"/>
                  </a:ext>
                </a:extLst>
              </p:cNvPr>
              <p:cNvSpPr/>
              <p:nvPr/>
            </p:nvSpPr>
            <p:spPr>
              <a:xfrm flipH="1">
                <a:off x="6743547" y="1453193"/>
                <a:ext cx="753253" cy="597743"/>
              </a:xfrm>
              <a:custGeom>
                <a:avLst/>
                <a:gdLst/>
                <a:ahLst/>
                <a:cxnLst/>
                <a:rect l="l" t="t" r="r" b="b"/>
                <a:pathLst>
                  <a:path w="794990" h="630863" extrusionOk="0">
                    <a:moveTo>
                      <a:pt x="795495" y="58335"/>
                    </a:moveTo>
                    <a:lnTo>
                      <a:pt x="794410" y="141723"/>
                    </a:lnTo>
                    <a:lnTo>
                      <a:pt x="794232" y="153810"/>
                    </a:lnTo>
                    <a:lnTo>
                      <a:pt x="794098" y="165124"/>
                    </a:lnTo>
                    <a:lnTo>
                      <a:pt x="793979" y="176259"/>
                    </a:lnTo>
                    <a:lnTo>
                      <a:pt x="792671" y="275094"/>
                    </a:lnTo>
                    <a:lnTo>
                      <a:pt x="792537" y="285754"/>
                    </a:lnTo>
                    <a:lnTo>
                      <a:pt x="792061" y="322638"/>
                    </a:lnTo>
                    <a:lnTo>
                      <a:pt x="791898" y="335989"/>
                    </a:lnTo>
                    <a:lnTo>
                      <a:pt x="791109" y="395590"/>
                    </a:lnTo>
                    <a:cubicBezTo>
                      <a:pt x="791109" y="395590"/>
                      <a:pt x="725398" y="605852"/>
                      <a:pt x="436282" y="629951"/>
                    </a:cubicBezTo>
                    <a:cubicBezTo>
                      <a:pt x="147226" y="654005"/>
                      <a:pt x="505" y="327708"/>
                      <a:pt x="505" y="327708"/>
                    </a:cubicBezTo>
                    <a:lnTo>
                      <a:pt x="1590" y="302315"/>
                    </a:lnTo>
                    <a:lnTo>
                      <a:pt x="2111" y="290466"/>
                    </a:lnTo>
                    <a:lnTo>
                      <a:pt x="2274" y="286660"/>
                    </a:lnTo>
                    <a:lnTo>
                      <a:pt x="2750" y="275733"/>
                    </a:lnTo>
                    <a:lnTo>
                      <a:pt x="7924" y="155802"/>
                    </a:lnTo>
                    <a:lnTo>
                      <a:pt x="8295" y="145797"/>
                    </a:lnTo>
                    <a:lnTo>
                      <a:pt x="8786" y="135004"/>
                    </a:lnTo>
                    <a:lnTo>
                      <a:pt x="8786" y="134959"/>
                    </a:lnTo>
                    <a:lnTo>
                      <a:pt x="9217" y="124820"/>
                    </a:lnTo>
                    <a:lnTo>
                      <a:pt x="11417" y="73678"/>
                    </a:lnTo>
                    <a:cubicBezTo>
                      <a:pt x="539235" y="-81815"/>
                      <a:pt x="795495" y="58335"/>
                      <a:pt x="795495" y="58335"/>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5" name="Google Shape;805;p36">
                <a:extLst>
                  <a:ext uri="{FF2B5EF4-FFF2-40B4-BE49-F238E27FC236}">
                    <a16:creationId xmlns:a16="http://schemas.microsoft.com/office/drawing/2014/main" id="{0477171F-3A41-7AB7-B474-904BEC62A819}"/>
                  </a:ext>
                </a:extLst>
              </p:cNvPr>
              <p:cNvSpPr/>
              <p:nvPr/>
            </p:nvSpPr>
            <p:spPr>
              <a:xfrm flipH="1">
                <a:off x="7246097" y="1727722"/>
                <a:ext cx="249676" cy="133183"/>
              </a:xfrm>
              <a:custGeom>
                <a:avLst/>
                <a:gdLst/>
                <a:ahLst/>
                <a:cxnLst/>
                <a:rect l="l" t="t" r="r" b="b"/>
                <a:pathLst>
                  <a:path w="263510" h="140563" extrusionOk="0">
                    <a:moveTo>
                      <a:pt x="260336" y="140812"/>
                    </a:moveTo>
                    <a:cubicBezTo>
                      <a:pt x="234810" y="133274"/>
                      <a:pt x="209937" y="123269"/>
                      <a:pt x="185437" y="112847"/>
                    </a:cubicBezTo>
                    <a:cubicBezTo>
                      <a:pt x="120736" y="85329"/>
                      <a:pt x="58786" y="51447"/>
                      <a:pt x="449" y="12214"/>
                    </a:cubicBezTo>
                    <a:lnTo>
                      <a:pt x="969" y="365"/>
                    </a:lnTo>
                    <a:cubicBezTo>
                      <a:pt x="4046" y="2505"/>
                      <a:pt x="7154" y="4631"/>
                      <a:pt x="10276" y="6698"/>
                    </a:cubicBezTo>
                    <a:cubicBezTo>
                      <a:pt x="49509" y="32878"/>
                      <a:pt x="90393" y="56502"/>
                      <a:pt x="132481" y="77791"/>
                    </a:cubicBezTo>
                    <a:cubicBezTo>
                      <a:pt x="174733" y="99199"/>
                      <a:pt x="218516" y="116460"/>
                      <a:pt x="262165" y="134746"/>
                    </a:cubicBezTo>
                    <a:cubicBezTo>
                      <a:pt x="265450" y="136129"/>
                      <a:pt x="263860" y="141808"/>
                      <a:pt x="260336" y="140812"/>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6" name="Google Shape;806;p36">
                <a:extLst>
                  <a:ext uri="{FF2B5EF4-FFF2-40B4-BE49-F238E27FC236}">
                    <a16:creationId xmlns:a16="http://schemas.microsoft.com/office/drawing/2014/main" id="{837ECED3-E3B5-5644-52BD-39CD4086A13C}"/>
                  </a:ext>
                </a:extLst>
              </p:cNvPr>
              <p:cNvSpPr/>
              <p:nvPr/>
            </p:nvSpPr>
            <p:spPr>
              <a:xfrm flipH="1">
                <a:off x="7216523" y="1713780"/>
                <a:ext cx="278603" cy="78081"/>
              </a:xfrm>
              <a:custGeom>
                <a:avLst/>
                <a:gdLst/>
                <a:ahLst/>
                <a:cxnLst/>
                <a:rect l="l" t="t" r="r" b="b"/>
                <a:pathLst>
                  <a:path w="294040" h="82407" extrusionOk="0">
                    <a:moveTo>
                      <a:pt x="291426" y="82762"/>
                    </a:moveTo>
                    <a:cubicBezTo>
                      <a:pt x="264904" y="82197"/>
                      <a:pt x="238025" y="78035"/>
                      <a:pt x="211933" y="73441"/>
                    </a:cubicBezTo>
                    <a:cubicBezTo>
                      <a:pt x="139457" y="60789"/>
                      <a:pt x="68334" y="39723"/>
                      <a:pt x="452" y="11283"/>
                    </a:cubicBezTo>
                    <a:lnTo>
                      <a:pt x="928" y="355"/>
                    </a:lnTo>
                    <a:cubicBezTo>
                      <a:pt x="6131" y="2571"/>
                      <a:pt x="11335" y="4696"/>
                      <a:pt x="16583" y="6823"/>
                    </a:cubicBezTo>
                    <a:cubicBezTo>
                      <a:pt x="60485" y="24499"/>
                      <a:pt x="105650" y="39024"/>
                      <a:pt x="151678" y="50249"/>
                    </a:cubicBezTo>
                    <a:cubicBezTo>
                      <a:pt x="174751" y="55883"/>
                      <a:pt x="197973" y="60655"/>
                      <a:pt x="221344" y="64818"/>
                    </a:cubicBezTo>
                    <a:cubicBezTo>
                      <a:pt x="244700" y="68966"/>
                      <a:pt x="268338" y="71582"/>
                      <a:pt x="291649" y="75775"/>
                    </a:cubicBezTo>
                    <a:cubicBezTo>
                      <a:pt x="295455" y="76429"/>
                      <a:pt x="295500" y="82807"/>
                      <a:pt x="291426" y="82762"/>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7" name="Google Shape;807;p36">
                <a:extLst>
                  <a:ext uri="{FF2B5EF4-FFF2-40B4-BE49-F238E27FC236}">
                    <a16:creationId xmlns:a16="http://schemas.microsoft.com/office/drawing/2014/main" id="{BE7325F8-43F4-C73C-8836-2076F5AED66D}"/>
                  </a:ext>
                </a:extLst>
              </p:cNvPr>
              <p:cNvSpPr/>
              <p:nvPr/>
            </p:nvSpPr>
            <p:spPr>
              <a:xfrm flipH="1">
                <a:off x="7258223" y="1563736"/>
                <a:ext cx="230741" cy="16852"/>
              </a:xfrm>
              <a:custGeom>
                <a:avLst/>
                <a:gdLst/>
                <a:ahLst/>
                <a:cxnLst/>
                <a:rect l="l" t="t" r="r" b="b"/>
                <a:pathLst>
                  <a:path w="243526" h="17786" extrusionOk="0">
                    <a:moveTo>
                      <a:pt x="448" y="18101"/>
                    </a:moveTo>
                    <a:lnTo>
                      <a:pt x="879" y="7962"/>
                    </a:lnTo>
                    <a:cubicBezTo>
                      <a:pt x="1831" y="7828"/>
                      <a:pt x="2827" y="7739"/>
                      <a:pt x="3778" y="7605"/>
                    </a:cubicBezTo>
                    <a:cubicBezTo>
                      <a:pt x="43309" y="3234"/>
                      <a:pt x="83019" y="811"/>
                      <a:pt x="122758" y="380"/>
                    </a:cubicBezTo>
                    <a:cubicBezTo>
                      <a:pt x="162200" y="-7"/>
                      <a:pt x="201820" y="1242"/>
                      <a:pt x="240920" y="6445"/>
                    </a:cubicBezTo>
                    <a:cubicBezTo>
                      <a:pt x="245826" y="7100"/>
                      <a:pt x="244384" y="14072"/>
                      <a:pt x="239701" y="13849"/>
                    </a:cubicBezTo>
                    <a:cubicBezTo>
                      <a:pt x="217252" y="12853"/>
                      <a:pt x="194803" y="11604"/>
                      <a:pt x="172309" y="11039"/>
                    </a:cubicBezTo>
                    <a:cubicBezTo>
                      <a:pt x="114878" y="9523"/>
                      <a:pt x="57492" y="11738"/>
                      <a:pt x="448" y="18101"/>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8" name="Google Shape;808;p36">
                <a:extLst>
                  <a:ext uri="{FF2B5EF4-FFF2-40B4-BE49-F238E27FC236}">
                    <a16:creationId xmlns:a16="http://schemas.microsoft.com/office/drawing/2014/main" id="{7287F410-CEC2-5251-3381-0B9BF01043C2}"/>
                  </a:ext>
                </a:extLst>
              </p:cNvPr>
              <p:cNvSpPr/>
              <p:nvPr/>
            </p:nvSpPr>
            <p:spPr>
              <a:xfrm flipH="1">
                <a:off x="7216757" y="1590823"/>
                <a:ext cx="273023" cy="59507"/>
              </a:xfrm>
              <a:custGeom>
                <a:avLst/>
                <a:gdLst/>
                <a:ahLst/>
                <a:cxnLst/>
                <a:rect l="l" t="t" r="r" b="b"/>
                <a:pathLst>
                  <a:path w="288151" h="62804" extrusionOk="0">
                    <a:moveTo>
                      <a:pt x="285213" y="63079"/>
                    </a:moveTo>
                    <a:cubicBezTo>
                      <a:pt x="259686" y="58916"/>
                      <a:pt x="234204" y="54500"/>
                      <a:pt x="208708" y="49817"/>
                    </a:cubicBezTo>
                    <a:cubicBezTo>
                      <a:pt x="139235" y="37166"/>
                      <a:pt x="69836" y="23726"/>
                      <a:pt x="453" y="10331"/>
                    </a:cubicBezTo>
                    <a:lnTo>
                      <a:pt x="824" y="326"/>
                    </a:lnTo>
                    <a:cubicBezTo>
                      <a:pt x="5641" y="1232"/>
                      <a:pt x="10503" y="2184"/>
                      <a:pt x="15320" y="3091"/>
                    </a:cubicBezTo>
                    <a:cubicBezTo>
                      <a:pt x="105680" y="20515"/>
                      <a:pt x="196324" y="37210"/>
                      <a:pt x="286223" y="57147"/>
                    </a:cubicBezTo>
                    <a:cubicBezTo>
                      <a:pt x="289940" y="57964"/>
                      <a:pt x="289078" y="63733"/>
                      <a:pt x="285213" y="63079"/>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9" name="Google Shape;809;p36">
                <a:extLst>
                  <a:ext uri="{FF2B5EF4-FFF2-40B4-BE49-F238E27FC236}">
                    <a16:creationId xmlns:a16="http://schemas.microsoft.com/office/drawing/2014/main" id="{0D85606C-0763-6AAC-AE12-82C02C63A11D}"/>
                  </a:ext>
                </a:extLst>
              </p:cNvPr>
              <p:cNvSpPr/>
              <p:nvPr/>
            </p:nvSpPr>
            <p:spPr>
              <a:xfrm flipH="1">
                <a:off x="6745511" y="1601106"/>
                <a:ext cx="249439" cy="18565"/>
              </a:xfrm>
              <a:custGeom>
                <a:avLst/>
                <a:gdLst/>
                <a:ahLst/>
                <a:cxnLst/>
                <a:rect l="l" t="t" r="r" b="b"/>
                <a:pathLst>
                  <a:path w="263260" h="19594" extrusionOk="0">
                    <a:moveTo>
                      <a:pt x="70330" y="1632"/>
                    </a:moveTo>
                    <a:cubicBezTo>
                      <a:pt x="134837" y="3802"/>
                      <a:pt x="199330" y="6181"/>
                      <a:pt x="263822" y="8783"/>
                    </a:cubicBezTo>
                    <a:lnTo>
                      <a:pt x="263703" y="19918"/>
                    </a:lnTo>
                    <a:cubicBezTo>
                      <a:pt x="256017" y="19620"/>
                      <a:pt x="248390" y="19308"/>
                      <a:pt x="240719" y="19011"/>
                    </a:cubicBezTo>
                    <a:cubicBezTo>
                      <a:pt x="161657" y="15800"/>
                      <a:pt x="82253" y="13555"/>
                      <a:pt x="3414" y="7221"/>
                    </a:cubicBezTo>
                    <a:cubicBezTo>
                      <a:pt x="-525" y="6924"/>
                      <a:pt x="-317" y="323"/>
                      <a:pt x="3622" y="323"/>
                    </a:cubicBezTo>
                    <a:cubicBezTo>
                      <a:pt x="25863" y="323"/>
                      <a:pt x="48104" y="903"/>
                      <a:pt x="70330" y="1632"/>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0" name="Google Shape;810;p36">
                <a:extLst>
                  <a:ext uri="{FF2B5EF4-FFF2-40B4-BE49-F238E27FC236}">
                    <a16:creationId xmlns:a16="http://schemas.microsoft.com/office/drawing/2014/main" id="{D5448C14-521E-69E0-CA2C-2A54B98CBDF6}"/>
                  </a:ext>
                </a:extLst>
              </p:cNvPr>
              <p:cNvSpPr/>
              <p:nvPr/>
            </p:nvSpPr>
            <p:spPr>
              <a:xfrm flipH="1">
                <a:off x="6745257" y="1534528"/>
                <a:ext cx="216624" cy="63958"/>
              </a:xfrm>
              <a:custGeom>
                <a:avLst/>
                <a:gdLst/>
                <a:ahLst/>
                <a:cxnLst/>
                <a:rect l="l" t="t" r="r" b="b"/>
                <a:pathLst>
                  <a:path w="228627" h="67502" extrusionOk="0">
                    <a:moveTo>
                      <a:pt x="229193" y="55729"/>
                    </a:moveTo>
                    <a:lnTo>
                      <a:pt x="229015" y="67816"/>
                    </a:lnTo>
                    <a:cubicBezTo>
                      <a:pt x="224807" y="65690"/>
                      <a:pt x="220571" y="63653"/>
                      <a:pt x="216318" y="61661"/>
                    </a:cubicBezTo>
                    <a:cubicBezTo>
                      <a:pt x="182809" y="45977"/>
                      <a:pt x="147782" y="33414"/>
                      <a:pt x="111894" y="24345"/>
                    </a:cubicBezTo>
                    <a:cubicBezTo>
                      <a:pt x="75961" y="15336"/>
                      <a:pt x="39775" y="10653"/>
                      <a:pt x="3053" y="6446"/>
                    </a:cubicBezTo>
                    <a:cubicBezTo>
                      <a:pt x="-366" y="6014"/>
                      <a:pt x="-232" y="380"/>
                      <a:pt x="3276" y="335"/>
                    </a:cubicBezTo>
                    <a:cubicBezTo>
                      <a:pt x="24298" y="68"/>
                      <a:pt x="45588" y="2283"/>
                      <a:pt x="66386" y="5450"/>
                    </a:cubicBezTo>
                    <a:cubicBezTo>
                      <a:pt x="122732" y="13938"/>
                      <a:pt x="177828" y="30976"/>
                      <a:pt x="229193" y="55729"/>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1" name="Google Shape;811;p36">
                <a:extLst>
                  <a:ext uri="{FF2B5EF4-FFF2-40B4-BE49-F238E27FC236}">
                    <a16:creationId xmlns:a16="http://schemas.microsoft.com/office/drawing/2014/main" id="{5206791F-6419-8DE6-48F7-91346B613A15}"/>
                  </a:ext>
                </a:extLst>
              </p:cNvPr>
              <p:cNvSpPr/>
              <p:nvPr/>
            </p:nvSpPr>
            <p:spPr>
              <a:xfrm flipH="1">
                <a:off x="6747524" y="1758166"/>
                <a:ext cx="181987" cy="86927"/>
              </a:xfrm>
              <a:custGeom>
                <a:avLst/>
                <a:gdLst/>
                <a:ahLst/>
                <a:cxnLst/>
                <a:rect l="l" t="t" r="r" b="b"/>
                <a:pathLst>
                  <a:path w="192071" h="91744" extrusionOk="0">
                    <a:moveTo>
                      <a:pt x="69423" y="63521"/>
                    </a:moveTo>
                    <a:cubicBezTo>
                      <a:pt x="112760" y="47316"/>
                      <a:pt x="154194" y="26116"/>
                      <a:pt x="192640" y="366"/>
                    </a:cubicBezTo>
                    <a:lnTo>
                      <a:pt x="192476" y="13717"/>
                    </a:lnTo>
                    <a:cubicBezTo>
                      <a:pt x="135432" y="51166"/>
                      <a:pt x="71148" y="79473"/>
                      <a:pt x="4574" y="92050"/>
                    </a:cubicBezTo>
                    <a:cubicBezTo>
                      <a:pt x="456" y="92823"/>
                      <a:pt x="-1105" y="86014"/>
                      <a:pt x="2879" y="84899"/>
                    </a:cubicBezTo>
                    <a:cubicBezTo>
                      <a:pt x="25284" y="78521"/>
                      <a:pt x="47569" y="71712"/>
                      <a:pt x="69423" y="63521"/>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2" name="Google Shape;812;p36">
                <a:extLst>
                  <a:ext uri="{FF2B5EF4-FFF2-40B4-BE49-F238E27FC236}">
                    <a16:creationId xmlns:a16="http://schemas.microsoft.com/office/drawing/2014/main" id="{AD1EF1F4-0490-5BFE-0C3F-65D4F3B69C4A}"/>
                  </a:ext>
                </a:extLst>
              </p:cNvPr>
              <p:cNvSpPr/>
              <p:nvPr/>
            </p:nvSpPr>
            <p:spPr>
              <a:xfrm flipH="1">
                <a:off x="6746911" y="1713175"/>
                <a:ext cx="210383" cy="65455"/>
              </a:xfrm>
              <a:custGeom>
                <a:avLst/>
                <a:gdLst/>
                <a:ahLst/>
                <a:cxnLst/>
                <a:rect l="l" t="t" r="r" b="b"/>
                <a:pathLst>
                  <a:path w="222040" h="69082" extrusionOk="0">
                    <a:moveTo>
                      <a:pt x="222606" y="354"/>
                    </a:moveTo>
                    <a:lnTo>
                      <a:pt x="222472" y="11013"/>
                    </a:lnTo>
                    <a:cubicBezTo>
                      <a:pt x="150056" y="30742"/>
                      <a:pt x="77535" y="49979"/>
                      <a:pt x="5015" y="69306"/>
                    </a:cubicBezTo>
                    <a:cubicBezTo>
                      <a:pt x="986" y="70392"/>
                      <a:pt x="-1393" y="64370"/>
                      <a:pt x="2681" y="63151"/>
                    </a:cubicBezTo>
                    <a:cubicBezTo>
                      <a:pt x="25516" y="56610"/>
                      <a:pt x="48322" y="49890"/>
                      <a:pt x="71158" y="43304"/>
                    </a:cubicBezTo>
                    <a:cubicBezTo>
                      <a:pt x="121571" y="28779"/>
                      <a:pt x="172074" y="14477"/>
                      <a:pt x="222606" y="354"/>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3" name="Google Shape;813;p36">
                <a:extLst>
                  <a:ext uri="{FF2B5EF4-FFF2-40B4-BE49-F238E27FC236}">
                    <a16:creationId xmlns:a16="http://schemas.microsoft.com/office/drawing/2014/main" id="{8981CCFC-01EC-71AB-6480-94FA0BCF5195}"/>
                  </a:ext>
                </a:extLst>
              </p:cNvPr>
              <p:cNvSpPr/>
              <p:nvPr/>
            </p:nvSpPr>
            <p:spPr>
              <a:xfrm flipH="1">
                <a:off x="7468326" y="1411975"/>
                <a:ext cx="54153" cy="133470"/>
              </a:xfrm>
              <a:custGeom>
                <a:avLst/>
                <a:gdLst/>
                <a:ahLst/>
                <a:cxnLst/>
                <a:rect l="l" t="t" r="r" b="b"/>
                <a:pathLst>
                  <a:path w="57154" h="140865" extrusionOk="0">
                    <a:moveTo>
                      <a:pt x="47614" y="104120"/>
                    </a:moveTo>
                    <a:cubicBezTo>
                      <a:pt x="43584" y="92628"/>
                      <a:pt x="39228" y="81240"/>
                      <a:pt x="34977" y="69822"/>
                    </a:cubicBezTo>
                    <a:cubicBezTo>
                      <a:pt x="26577" y="47299"/>
                      <a:pt x="18266" y="24835"/>
                      <a:pt x="8439" y="2877"/>
                    </a:cubicBezTo>
                    <a:cubicBezTo>
                      <a:pt x="6239" y="-2074"/>
                      <a:pt x="-897" y="736"/>
                      <a:pt x="634" y="5880"/>
                    </a:cubicBezTo>
                    <a:cubicBezTo>
                      <a:pt x="7503" y="28938"/>
                      <a:pt x="15828" y="51417"/>
                      <a:pt x="24139" y="74000"/>
                    </a:cubicBezTo>
                    <a:cubicBezTo>
                      <a:pt x="28212" y="85091"/>
                      <a:pt x="32211" y="96211"/>
                      <a:pt x="36493" y="107242"/>
                    </a:cubicBezTo>
                    <a:cubicBezTo>
                      <a:pt x="40686" y="118050"/>
                      <a:pt x="44476" y="129869"/>
                      <a:pt x="50810" y="139652"/>
                    </a:cubicBezTo>
                    <a:cubicBezTo>
                      <a:pt x="52817" y="142759"/>
                      <a:pt x="58020" y="140648"/>
                      <a:pt x="57545" y="137065"/>
                    </a:cubicBezTo>
                    <a:cubicBezTo>
                      <a:pt x="56043" y="125855"/>
                      <a:pt x="51345" y="114750"/>
                      <a:pt x="47614" y="104120"/>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4" name="Google Shape;814;p36">
                <a:extLst>
                  <a:ext uri="{FF2B5EF4-FFF2-40B4-BE49-F238E27FC236}">
                    <a16:creationId xmlns:a16="http://schemas.microsoft.com/office/drawing/2014/main" id="{342F5D1C-E4B9-766B-66D8-678E15803623}"/>
                  </a:ext>
                </a:extLst>
              </p:cNvPr>
              <p:cNvSpPr/>
              <p:nvPr/>
            </p:nvSpPr>
            <p:spPr>
              <a:xfrm flipH="1">
                <a:off x="6746044" y="1393434"/>
                <a:ext cx="21717" cy="132972"/>
              </a:xfrm>
              <a:custGeom>
                <a:avLst/>
                <a:gdLst/>
                <a:ahLst/>
                <a:cxnLst/>
                <a:rect l="l" t="t" r="r" b="b"/>
                <a:pathLst>
                  <a:path w="22920" h="140340" extrusionOk="0">
                    <a:moveTo>
                      <a:pt x="15618" y="3541"/>
                    </a:moveTo>
                    <a:cubicBezTo>
                      <a:pt x="11871" y="25871"/>
                      <a:pt x="9418" y="48439"/>
                      <a:pt x="6832" y="70933"/>
                    </a:cubicBezTo>
                    <a:cubicBezTo>
                      <a:pt x="4289" y="92980"/>
                      <a:pt x="914" y="115295"/>
                      <a:pt x="587" y="137506"/>
                    </a:cubicBezTo>
                    <a:cubicBezTo>
                      <a:pt x="528" y="141758"/>
                      <a:pt x="6876" y="141506"/>
                      <a:pt x="7709" y="137744"/>
                    </a:cubicBezTo>
                    <a:cubicBezTo>
                      <a:pt x="12481" y="116053"/>
                      <a:pt x="14206" y="93515"/>
                      <a:pt x="16763" y="71468"/>
                    </a:cubicBezTo>
                    <a:cubicBezTo>
                      <a:pt x="19349" y="49316"/>
                      <a:pt x="22055" y="27090"/>
                      <a:pt x="23497" y="4820"/>
                    </a:cubicBezTo>
                    <a:cubicBezTo>
                      <a:pt x="23824" y="-205"/>
                      <a:pt x="16480" y="-1633"/>
                      <a:pt x="15618" y="3541"/>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815" name="Google Shape;815;p36">
              <a:extLst>
                <a:ext uri="{FF2B5EF4-FFF2-40B4-BE49-F238E27FC236}">
                  <a16:creationId xmlns:a16="http://schemas.microsoft.com/office/drawing/2014/main" id="{5B5DAF9B-07D8-A72D-6817-033D8912AF33}"/>
                </a:ext>
              </a:extLst>
            </p:cNvPr>
            <p:cNvSpPr/>
            <p:nvPr/>
          </p:nvSpPr>
          <p:spPr>
            <a:xfrm>
              <a:off x="8596124" y="2749275"/>
              <a:ext cx="328218" cy="328218"/>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6" name="Google Shape;816;p36">
              <a:extLst>
                <a:ext uri="{FF2B5EF4-FFF2-40B4-BE49-F238E27FC236}">
                  <a16:creationId xmlns:a16="http://schemas.microsoft.com/office/drawing/2014/main" id="{E2D98DA0-1469-4F2A-9398-54F656873ADA}"/>
                </a:ext>
              </a:extLst>
            </p:cNvPr>
            <p:cNvSpPr/>
            <p:nvPr/>
          </p:nvSpPr>
          <p:spPr>
            <a:xfrm>
              <a:off x="8122783" y="1864021"/>
              <a:ext cx="177731" cy="177731"/>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7" name="Google Shape;817;p36">
              <a:extLst>
                <a:ext uri="{FF2B5EF4-FFF2-40B4-BE49-F238E27FC236}">
                  <a16:creationId xmlns:a16="http://schemas.microsoft.com/office/drawing/2014/main" id="{FC74EEDA-E3FB-1B42-02E4-674CB547B055}"/>
                </a:ext>
              </a:extLst>
            </p:cNvPr>
            <p:cNvSpPr/>
            <p:nvPr/>
          </p:nvSpPr>
          <p:spPr>
            <a:xfrm>
              <a:off x="5868121" y="3389050"/>
              <a:ext cx="177731" cy="177731"/>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8" name="Google Shape;818;p36">
              <a:extLst>
                <a:ext uri="{FF2B5EF4-FFF2-40B4-BE49-F238E27FC236}">
                  <a16:creationId xmlns:a16="http://schemas.microsoft.com/office/drawing/2014/main" id="{BC97DCB9-3DCE-CF53-77AD-E96B63B51CE2}"/>
                </a:ext>
              </a:extLst>
            </p:cNvPr>
            <p:cNvSpPr/>
            <p:nvPr/>
          </p:nvSpPr>
          <p:spPr>
            <a:xfrm>
              <a:off x="5868128" y="1088093"/>
              <a:ext cx="415786" cy="41578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5852458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81">
          <a:extLst>
            <a:ext uri="{FF2B5EF4-FFF2-40B4-BE49-F238E27FC236}">
              <a16:creationId xmlns:a16="http://schemas.microsoft.com/office/drawing/2014/main" id="{CC67837C-9D26-E3A6-F299-22E151738DC3}"/>
            </a:ext>
          </a:extLst>
        </p:cNvPr>
        <p:cNvGrpSpPr/>
        <p:nvPr/>
      </p:nvGrpSpPr>
      <p:grpSpPr>
        <a:xfrm>
          <a:off x="0" y="0"/>
          <a:ext cx="0" cy="0"/>
          <a:chOff x="0" y="0"/>
          <a:chExt cx="0" cy="0"/>
        </a:xfrm>
      </p:grpSpPr>
      <p:sp>
        <p:nvSpPr>
          <p:cNvPr id="882" name="Google Shape;882;p39">
            <a:extLst>
              <a:ext uri="{FF2B5EF4-FFF2-40B4-BE49-F238E27FC236}">
                <a16:creationId xmlns:a16="http://schemas.microsoft.com/office/drawing/2014/main" id="{4C0C8443-1B65-75BB-5118-CCF1CED1982A}"/>
              </a:ext>
            </a:extLst>
          </p:cNvPr>
          <p:cNvSpPr txBox="1">
            <a:spLocks noGrp="1"/>
          </p:cNvSpPr>
          <p:nvPr>
            <p:ph type="subTitle" idx="1"/>
          </p:nvPr>
        </p:nvSpPr>
        <p:spPr>
          <a:xfrm>
            <a:off x="1018625" y="1159933"/>
            <a:ext cx="6779176" cy="2548467"/>
          </a:xfrm>
          <a:prstGeom prst="rect">
            <a:avLst/>
          </a:prstGeom>
        </p:spPr>
        <p:txBody>
          <a:bodyPr spcFirstLastPara="1" wrap="square" lIns="91425" tIns="91425" rIns="91425" bIns="91425" anchor="t" anchorCtr="0">
            <a:noAutofit/>
          </a:bodyPr>
          <a:lstStyle/>
          <a:p>
            <a:pPr marL="152400" indent="0"/>
            <a:r>
              <a:rPr lang="it-IT" sz="1600" dirty="0"/>
              <a:t>A questo punto, dopo aver identificato le etichette corrispondenti a dati medici sensibili, è stata applicata una tecnica di mascheramento, sostituendo ogni parola o sequenza di parole riconosciute con la rispettiva etichetta. </a:t>
            </a:r>
          </a:p>
          <a:p>
            <a:pPr marL="152400" indent="0"/>
            <a:endParaRPr lang="it-IT" sz="1600" dirty="0"/>
          </a:p>
          <a:p>
            <a:pPr marL="152400" indent="0"/>
            <a:r>
              <a:rPr lang="it-IT" sz="1600" dirty="0"/>
              <a:t>Ad esempio, la frase </a:t>
            </a:r>
          </a:p>
          <a:p>
            <a:pPr marL="152400" indent="0" algn="ctr"/>
            <a:r>
              <a:rPr lang="it-IT" sz="1600" dirty="0"/>
              <a:t>“Il paziente ha una diagnosi di </a:t>
            </a:r>
            <a:r>
              <a:rPr lang="it-IT" sz="1600" b="1" dirty="0"/>
              <a:t>diabete</a:t>
            </a:r>
            <a:r>
              <a:rPr lang="it-IT" sz="1600" dirty="0"/>
              <a:t>” </a:t>
            </a:r>
          </a:p>
          <a:p>
            <a:pPr marL="152400" indent="0"/>
            <a:endParaRPr lang="it-IT" sz="1600" dirty="0"/>
          </a:p>
          <a:p>
            <a:pPr marL="152400" indent="0"/>
            <a:r>
              <a:rPr lang="it-IT" sz="1600" dirty="0"/>
              <a:t>viene trasformata in </a:t>
            </a:r>
          </a:p>
          <a:p>
            <a:pPr marL="152400" indent="0" algn="ctr"/>
            <a:r>
              <a:rPr lang="it-IT" sz="1600" dirty="0"/>
              <a:t>“Il paziente ha una diagnosi di </a:t>
            </a:r>
            <a:r>
              <a:rPr lang="it-IT" sz="1600" b="1" dirty="0"/>
              <a:t>[</a:t>
            </a:r>
            <a:r>
              <a:rPr lang="it-IT" sz="1600" b="1" dirty="0" err="1"/>
              <a:t>Disease_disorder</a:t>
            </a:r>
            <a:r>
              <a:rPr lang="it-IT" sz="1600" b="1" dirty="0"/>
              <a:t>]</a:t>
            </a:r>
            <a:r>
              <a:rPr lang="it-IT" sz="1600" dirty="0"/>
              <a:t>”.</a:t>
            </a:r>
            <a:endParaRPr lang="it-IT" sz="1600" dirty="0">
              <a:latin typeface="Overpass" panose="020B0604020202020204" charset="0"/>
            </a:endParaRPr>
          </a:p>
        </p:txBody>
      </p:sp>
      <p:sp>
        <p:nvSpPr>
          <p:cNvPr id="890" name="Google Shape;890;p39">
            <a:extLst>
              <a:ext uri="{FF2B5EF4-FFF2-40B4-BE49-F238E27FC236}">
                <a16:creationId xmlns:a16="http://schemas.microsoft.com/office/drawing/2014/main" id="{BDB177F1-516B-F415-D968-03C3DD9F47D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Anonimizzazione</a:t>
            </a:r>
            <a:endParaRPr dirty="0"/>
          </a:p>
        </p:txBody>
      </p:sp>
      <p:pic>
        <p:nvPicPr>
          <p:cNvPr id="1026" name="Picture 2" descr="Cat in a black robber mask with a shocked expression isolated on solid  white background | Premium AI-generated image">
            <a:extLst>
              <a:ext uri="{FF2B5EF4-FFF2-40B4-BE49-F238E27FC236}">
                <a16:creationId xmlns:a16="http://schemas.microsoft.com/office/drawing/2014/main" id="{FBD89F59-7CC7-18F7-3623-E9B7FEA0C7DE}"/>
              </a:ext>
            </a:extLst>
          </p:cNvPr>
          <p:cNvPicPr>
            <a:picLocks noChangeAspect="1" noChangeArrowheads="1"/>
          </p:cNvPicPr>
          <p:nvPr/>
        </p:nvPicPr>
        <p:blipFill>
          <a:blip r:embed="rId3">
            <a:alphaModFix/>
            <a:extLst>
              <a:ext uri="{BEBA8EAE-BF5A-486C-A8C5-ECC9F3942E4B}">
                <a14:imgProps xmlns:a14="http://schemas.microsoft.com/office/drawing/2010/main">
                  <a14:imgLayer r:embed="rId4">
                    <a14:imgEffect>
                      <a14:backgroundRemoval t="6475" b="99041" l="9585" r="89617">
                        <a14:foregroundMark x1="29872" y1="75540" x2="26038" y2="99041"/>
                        <a14:foregroundMark x1="23323" y1="7674" x2="28435" y2="8633"/>
                        <a14:foregroundMark x1="48083" y1="7914" x2="49840" y2="6954"/>
                        <a14:foregroundMark x1="72684" y1="6475" x2="74760" y2="6475"/>
                      </a14:backgroundRemoval>
                    </a14:imgEffect>
                    <a14:imgEffect>
                      <a14:artisticBlur radius="0"/>
                    </a14:imgEffect>
                  </a14:imgLayer>
                </a14:imgProps>
              </a:ext>
              <a:ext uri="{28A0092B-C50C-407E-A947-70E740481C1C}">
                <a14:useLocalDpi xmlns:a14="http://schemas.microsoft.com/office/drawing/2010/main" val="0"/>
              </a:ext>
            </a:extLst>
          </a:blip>
          <a:srcRect l="11899" r="13818"/>
          <a:stretch>
            <a:fillRect/>
          </a:stretch>
        </p:blipFill>
        <p:spPr bwMode="auto">
          <a:xfrm>
            <a:off x="6874933" y="3014133"/>
            <a:ext cx="2374509" cy="2129367"/>
          </a:xfrm>
          <a:prstGeom prst="rect">
            <a:avLst/>
          </a:prstGeom>
          <a:solidFill>
            <a:srgbClr val="E3F4FA"/>
          </a:solidFill>
          <a:ln>
            <a:noFill/>
          </a:ln>
          <a:effectLst>
            <a:softEdge rad="0"/>
          </a:effectLst>
        </p:spPr>
      </p:pic>
    </p:spTree>
    <p:extLst>
      <p:ext uri="{BB962C8B-B14F-4D97-AF65-F5344CB8AC3E}">
        <p14:creationId xmlns:p14="http://schemas.microsoft.com/office/powerpoint/2010/main" val="681019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22">
          <a:extLst>
            <a:ext uri="{FF2B5EF4-FFF2-40B4-BE49-F238E27FC236}">
              <a16:creationId xmlns:a16="http://schemas.microsoft.com/office/drawing/2014/main" id="{9B8600A8-1829-B721-D3B3-77178FFBE1AA}"/>
            </a:ext>
          </a:extLst>
        </p:cNvPr>
        <p:cNvGrpSpPr/>
        <p:nvPr/>
      </p:nvGrpSpPr>
      <p:grpSpPr>
        <a:xfrm>
          <a:off x="0" y="0"/>
          <a:ext cx="0" cy="0"/>
          <a:chOff x="0" y="0"/>
          <a:chExt cx="0" cy="0"/>
        </a:xfrm>
      </p:grpSpPr>
      <p:sp>
        <p:nvSpPr>
          <p:cNvPr id="823" name="Google Shape;823;p37">
            <a:extLst>
              <a:ext uri="{FF2B5EF4-FFF2-40B4-BE49-F238E27FC236}">
                <a16:creationId xmlns:a16="http://schemas.microsoft.com/office/drawing/2014/main" id="{D5BB647D-465E-1CA4-99ED-145F54FB30C3}"/>
              </a:ext>
            </a:extLst>
          </p:cNvPr>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a:extLst>
              <a:ext uri="{FF2B5EF4-FFF2-40B4-BE49-F238E27FC236}">
                <a16:creationId xmlns:a16="http://schemas.microsoft.com/office/drawing/2014/main" id="{8743A02A-39CE-0296-3962-A0D6FA3EBD8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Text Summarization</a:t>
            </a:r>
            <a:endParaRPr dirty="0"/>
          </a:p>
        </p:txBody>
      </p:sp>
      <p:grpSp>
        <p:nvGrpSpPr>
          <p:cNvPr id="850" name="Google Shape;850;p37">
            <a:extLst>
              <a:ext uri="{FF2B5EF4-FFF2-40B4-BE49-F238E27FC236}">
                <a16:creationId xmlns:a16="http://schemas.microsoft.com/office/drawing/2014/main" id="{224901C5-0E81-D020-A40C-2DC2C15EEE78}"/>
              </a:ext>
            </a:extLst>
          </p:cNvPr>
          <p:cNvGrpSpPr/>
          <p:nvPr/>
        </p:nvGrpSpPr>
        <p:grpSpPr>
          <a:xfrm>
            <a:off x="8430786" y="4372763"/>
            <a:ext cx="727117" cy="770735"/>
            <a:chOff x="5137170" y="1563182"/>
            <a:chExt cx="584358" cy="619462"/>
          </a:xfrm>
        </p:grpSpPr>
        <p:sp>
          <p:nvSpPr>
            <p:cNvPr id="851" name="Google Shape;851;p37">
              <a:extLst>
                <a:ext uri="{FF2B5EF4-FFF2-40B4-BE49-F238E27FC236}">
                  <a16:creationId xmlns:a16="http://schemas.microsoft.com/office/drawing/2014/main" id="{BD5DB439-68D4-BCCC-FA70-50188A1CF4D1}"/>
                </a:ext>
              </a:extLst>
            </p:cNvPr>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a:extLst>
                <a:ext uri="{FF2B5EF4-FFF2-40B4-BE49-F238E27FC236}">
                  <a16:creationId xmlns:a16="http://schemas.microsoft.com/office/drawing/2014/main" id="{5BB34D14-7341-40B3-85AE-408C44D78A3D}"/>
                </a:ext>
              </a:extLst>
            </p:cNvPr>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a:extLst>
                <a:ext uri="{FF2B5EF4-FFF2-40B4-BE49-F238E27FC236}">
                  <a16:creationId xmlns:a16="http://schemas.microsoft.com/office/drawing/2014/main" id="{7DCD7670-C744-9179-4EB2-C96E81257CCF}"/>
                </a:ext>
              </a:extLst>
            </p:cNvPr>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a:extLst>
                <a:ext uri="{FF2B5EF4-FFF2-40B4-BE49-F238E27FC236}">
                  <a16:creationId xmlns:a16="http://schemas.microsoft.com/office/drawing/2014/main" id="{887DD984-0364-251D-02A3-BC66393D99F4}"/>
                </a:ext>
              </a:extLst>
            </p:cNvPr>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a:extLst>
                <a:ext uri="{FF2B5EF4-FFF2-40B4-BE49-F238E27FC236}">
                  <a16:creationId xmlns:a16="http://schemas.microsoft.com/office/drawing/2014/main" id="{9DC606FF-A514-F392-493E-5E4EC624DA1A}"/>
                </a:ext>
              </a:extLst>
            </p:cNvPr>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a:extLst>
                <a:ext uri="{FF2B5EF4-FFF2-40B4-BE49-F238E27FC236}">
                  <a16:creationId xmlns:a16="http://schemas.microsoft.com/office/drawing/2014/main" id="{B7E6F008-E8A4-D80E-F667-922C92C8549A}"/>
                </a:ext>
              </a:extLst>
            </p:cNvPr>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a:extLst>
                <a:ext uri="{FF2B5EF4-FFF2-40B4-BE49-F238E27FC236}">
                  <a16:creationId xmlns:a16="http://schemas.microsoft.com/office/drawing/2014/main" id="{CB6F828C-B01A-69CA-A434-CAB4989365AE}"/>
                </a:ext>
              </a:extLst>
            </p:cNvPr>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a:extLst>
                <a:ext uri="{FF2B5EF4-FFF2-40B4-BE49-F238E27FC236}">
                  <a16:creationId xmlns:a16="http://schemas.microsoft.com/office/drawing/2014/main" id="{441A8662-EE81-2147-E2C2-8B51DBF83593}"/>
                </a:ext>
              </a:extLst>
            </p:cNvPr>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a:extLst>
                <a:ext uri="{FF2B5EF4-FFF2-40B4-BE49-F238E27FC236}">
                  <a16:creationId xmlns:a16="http://schemas.microsoft.com/office/drawing/2014/main" id="{79EC403C-7421-DFCF-0CA6-80335A2DAF31}"/>
                </a:ext>
              </a:extLst>
            </p:cNvPr>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a:extLst>
                <a:ext uri="{FF2B5EF4-FFF2-40B4-BE49-F238E27FC236}">
                  <a16:creationId xmlns:a16="http://schemas.microsoft.com/office/drawing/2014/main" id="{8A1DEBF5-3D82-6759-6647-A9D04CD53501}"/>
                </a:ext>
              </a:extLst>
            </p:cNvPr>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a:extLst>
                <a:ext uri="{FF2B5EF4-FFF2-40B4-BE49-F238E27FC236}">
                  <a16:creationId xmlns:a16="http://schemas.microsoft.com/office/drawing/2014/main" id="{F05255A5-0F51-770C-748C-556B731B3D15}"/>
                </a:ext>
              </a:extLst>
            </p:cNvPr>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a:extLst>
                <a:ext uri="{FF2B5EF4-FFF2-40B4-BE49-F238E27FC236}">
                  <a16:creationId xmlns:a16="http://schemas.microsoft.com/office/drawing/2014/main" id="{FFB66612-D298-B840-EDDC-E975A1BAEAEE}"/>
                </a:ext>
              </a:extLst>
            </p:cNvPr>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a:extLst>
                <a:ext uri="{FF2B5EF4-FFF2-40B4-BE49-F238E27FC236}">
                  <a16:creationId xmlns:a16="http://schemas.microsoft.com/office/drawing/2014/main" id="{C8FD6A84-E103-A0AD-22ED-F36654161FEA}"/>
                </a:ext>
              </a:extLst>
            </p:cNvPr>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a:extLst>
                <a:ext uri="{FF2B5EF4-FFF2-40B4-BE49-F238E27FC236}">
                  <a16:creationId xmlns:a16="http://schemas.microsoft.com/office/drawing/2014/main" id="{F3DB0AD8-BB5A-1F58-0D00-BA4F7D293AE0}"/>
                </a:ext>
              </a:extLst>
            </p:cNvPr>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a:extLst>
                <a:ext uri="{FF2B5EF4-FFF2-40B4-BE49-F238E27FC236}">
                  <a16:creationId xmlns:a16="http://schemas.microsoft.com/office/drawing/2014/main" id="{26ECC8D9-C539-B6E6-CFE5-05E92AC34BB8}"/>
                </a:ext>
              </a:extLst>
            </p:cNvPr>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a:extLst>
                <a:ext uri="{FF2B5EF4-FFF2-40B4-BE49-F238E27FC236}">
                  <a16:creationId xmlns:a16="http://schemas.microsoft.com/office/drawing/2014/main" id="{39BC221A-2FEE-C0E2-8EF2-AA72D4EAD3DA}"/>
                </a:ext>
              </a:extLst>
            </p:cNvPr>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 name="Subtitle 5">
            <a:extLst>
              <a:ext uri="{FF2B5EF4-FFF2-40B4-BE49-F238E27FC236}">
                <a16:creationId xmlns:a16="http://schemas.microsoft.com/office/drawing/2014/main" id="{C99571FE-8304-1DAA-B078-E1907E3237F6}"/>
              </a:ext>
            </a:extLst>
          </p:cNvPr>
          <p:cNvSpPr>
            <a:spLocks noGrp="1" noChangeArrowheads="1"/>
          </p:cNvSpPr>
          <p:nvPr>
            <p:ph type="subTitle" idx="2"/>
          </p:nvPr>
        </p:nvSpPr>
        <p:spPr bwMode="auto">
          <a:xfrm>
            <a:off x="865414" y="1277342"/>
            <a:ext cx="7987125" cy="3077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it-IT" sz="1600" b="1" dirty="0"/>
              <a:t>Obiettivo della Fase di </a:t>
            </a:r>
            <a:r>
              <a:rPr lang="it-IT" sz="1600" b="1" dirty="0" err="1"/>
              <a:t>Summarization</a:t>
            </a:r>
            <a:endParaRPr lang="it-IT" sz="1600" b="1" dirty="0"/>
          </a:p>
          <a:p>
            <a:endParaRPr lang="it-IT" sz="1600" b="1" dirty="0"/>
          </a:p>
          <a:p>
            <a:r>
              <a:rPr lang="it-IT" sz="1600" b="1" dirty="0"/>
              <a:t>Scopo:</a:t>
            </a:r>
            <a:endParaRPr lang="it-IT" sz="1600" dirty="0"/>
          </a:p>
          <a:p>
            <a:pPr>
              <a:buFont typeface="Arial" panose="020B0604020202020204" pitchFamily="34" charset="0"/>
              <a:buChar char="•"/>
            </a:pPr>
            <a:r>
              <a:rPr lang="it-IT" sz="1600" dirty="0"/>
              <a:t>Generare </a:t>
            </a:r>
            <a:r>
              <a:rPr lang="it-IT" sz="1600" b="1" dirty="0"/>
              <a:t>riassunti clinici concisi</a:t>
            </a:r>
            <a:r>
              <a:rPr lang="it-IT" sz="1600" dirty="0"/>
              <a:t> e </a:t>
            </a:r>
            <a:r>
              <a:rPr lang="it-IT" sz="1600" b="1" dirty="0"/>
              <a:t>anonimizzati</a:t>
            </a:r>
            <a:r>
              <a:rPr lang="it-IT" sz="1600" dirty="0"/>
              <a:t> a partire dalle trascrizioni mediche.</a:t>
            </a:r>
          </a:p>
          <a:p>
            <a:pPr>
              <a:buFont typeface="Arial" panose="020B0604020202020204" pitchFamily="34" charset="0"/>
              <a:buChar char="•"/>
            </a:pPr>
            <a:r>
              <a:rPr lang="it-IT" sz="1600" dirty="0"/>
              <a:t>Mantenere </a:t>
            </a:r>
            <a:r>
              <a:rPr lang="it-IT" sz="1600" b="1" dirty="0"/>
              <a:t>la rilevanza clinica</a:t>
            </a:r>
            <a:r>
              <a:rPr lang="it-IT" sz="1600" dirty="0"/>
              <a:t>, rimuovendo informazioni sensibili.</a:t>
            </a:r>
          </a:p>
          <a:p>
            <a:r>
              <a:rPr lang="it-IT" sz="1600" b="1" dirty="0"/>
              <a:t>Approccio:</a:t>
            </a:r>
            <a:endParaRPr lang="it-IT" sz="1600" dirty="0"/>
          </a:p>
          <a:p>
            <a:pPr>
              <a:buFont typeface="Arial" panose="020B0604020202020204" pitchFamily="34" charset="0"/>
              <a:buChar char="•"/>
            </a:pPr>
            <a:r>
              <a:rPr lang="it-IT" sz="1600" dirty="0"/>
              <a:t>Utilizzo del </a:t>
            </a:r>
            <a:r>
              <a:rPr lang="it-IT" sz="1600" b="1" dirty="0"/>
              <a:t>modello GPT-4o</a:t>
            </a:r>
            <a:r>
              <a:rPr lang="it-IT" sz="1600" dirty="0"/>
              <a:t> (tramite ChatGPT) su un sottoinsieme del dataset.</a:t>
            </a:r>
          </a:p>
          <a:p>
            <a:pPr>
              <a:buFont typeface="Arial" panose="020B0604020202020204" pitchFamily="34" charset="0"/>
              <a:buChar char="•"/>
            </a:pPr>
            <a:r>
              <a:rPr lang="it-IT" sz="1600" dirty="0"/>
              <a:t>Input già anonimizzati tramite NER + mascheramento semantico.</a:t>
            </a:r>
          </a:p>
          <a:p>
            <a:pPr>
              <a:buFont typeface="Arial" panose="020B0604020202020204" pitchFamily="34" charset="0"/>
              <a:buChar char="•"/>
            </a:pPr>
            <a:r>
              <a:rPr lang="it-IT" sz="1600" b="1" dirty="0"/>
              <a:t>Output richiesto</a:t>
            </a:r>
            <a:r>
              <a:rPr lang="it-IT" sz="1600" dirty="0"/>
              <a:t>: Riassunto informativo, mantenendo la qualità del trascritto originale.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233523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22">
          <a:extLst>
            <a:ext uri="{FF2B5EF4-FFF2-40B4-BE49-F238E27FC236}">
              <a16:creationId xmlns:a16="http://schemas.microsoft.com/office/drawing/2014/main" id="{9ECAC9A4-2A75-C50C-9B88-8E620E6A1DD6}"/>
            </a:ext>
          </a:extLst>
        </p:cNvPr>
        <p:cNvGrpSpPr/>
        <p:nvPr/>
      </p:nvGrpSpPr>
      <p:grpSpPr>
        <a:xfrm>
          <a:off x="0" y="0"/>
          <a:ext cx="0" cy="0"/>
          <a:chOff x="0" y="0"/>
          <a:chExt cx="0" cy="0"/>
        </a:xfrm>
      </p:grpSpPr>
      <p:sp>
        <p:nvSpPr>
          <p:cNvPr id="823" name="Google Shape;823;p37">
            <a:extLst>
              <a:ext uri="{FF2B5EF4-FFF2-40B4-BE49-F238E27FC236}">
                <a16:creationId xmlns:a16="http://schemas.microsoft.com/office/drawing/2014/main" id="{D7D98137-3DAF-3CB5-F46A-1929EE3FF6C3}"/>
              </a:ext>
            </a:extLst>
          </p:cNvPr>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a:extLst>
              <a:ext uri="{FF2B5EF4-FFF2-40B4-BE49-F238E27FC236}">
                <a16:creationId xmlns:a16="http://schemas.microsoft.com/office/drawing/2014/main" id="{8A2D95B3-6247-79E7-F84E-D3D70D0840A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Text Summarization</a:t>
            </a:r>
            <a:endParaRPr dirty="0"/>
          </a:p>
        </p:txBody>
      </p:sp>
      <p:grpSp>
        <p:nvGrpSpPr>
          <p:cNvPr id="850" name="Google Shape;850;p37">
            <a:extLst>
              <a:ext uri="{FF2B5EF4-FFF2-40B4-BE49-F238E27FC236}">
                <a16:creationId xmlns:a16="http://schemas.microsoft.com/office/drawing/2014/main" id="{F84907C6-B415-4E0E-A934-6B937E6272D5}"/>
              </a:ext>
            </a:extLst>
          </p:cNvPr>
          <p:cNvGrpSpPr/>
          <p:nvPr/>
        </p:nvGrpSpPr>
        <p:grpSpPr>
          <a:xfrm>
            <a:off x="8430786" y="4372763"/>
            <a:ext cx="727117" cy="770735"/>
            <a:chOff x="5137170" y="1563182"/>
            <a:chExt cx="584358" cy="619462"/>
          </a:xfrm>
        </p:grpSpPr>
        <p:sp>
          <p:nvSpPr>
            <p:cNvPr id="851" name="Google Shape;851;p37">
              <a:extLst>
                <a:ext uri="{FF2B5EF4-FFF2-40B4-BE49-F238E27FC236}">
                  <a16:creationId xmlns:a16="http://schemas.microsoft.com/office/drawing/2014/main" id="{AF3FD530-3558-1B6C-6060-B4E1686A76EB}"/>
                </a:ext>
              </a:extLst>
            </p:cNvPr>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a:extLst>
                <a:ext uri="{FF2B5EF4-FFF2-40B4-BE49-F238E27FC236}">
                  <a16:creationId xmlns:a16="http://schemas.microsoft.com/office/drawing/2014/main" id="{A3462E36-518B-6309-66A2-F7EB461213CB}"/>
                </a:ext>
              </a:extLst>
            </p:cNvPr>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a:extLst>
                <a:ext uri="{FF2B5EF4-FFF2-40B4-BE49-F238E27FC236}">
                  <a16:creationId xmlns:a16="http://schemas.microsoft.com/office/drawing/2014/main" id="{9355D7ED-270E-534A-F693-483B91CD3095}"/>
                </a:ext>
              </a:extLst>
            </p:cNvPr>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a:extLst>
                <a:ext uri="{FF2B5EF4-FFF2-40B4-BE49-F238E27FC236}">
                  <a16:creationId xmlns:a16="http://schemas.microsoft.com/office/drawing/2014/main" id="{932BC212-6FA6-CFBB-AA96-F1AF89CDD5A3}"/>
                </a:ext>
              </a:extLst>
            </p:cNvPr>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a:extLst>
                <a:ext uri="{FF2B5EF4-FFF2-40B4-BE49-F238E27FC236}">
                  <a16:creationId xmlns:a16="http://schemas.microsoft.com/office/drawing/2014/main" id="{4388DB35-6DDB-D898-5670-4E18F867F2D8}"/>
                </a:ext>
              </a:extLst>
            </p:cNvPr>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a:extLst>
                <a:ext uri="{FF2B5EF4-FFF2-40B4-BE49-F238E27FC236}">
                  <a16:creationId xmlns:a16="http://schemas.microsoft.com/office/drawing/2014/main" id="{6BFC3494-FB62-FC2B-9684-E87276CE7108}"/>
                </a:ext>
              </a:extLst>
            </p:cNvPr>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a:extLst>
                <a:ext uri="{FF2B5EF4-FFF2-40B4-BE49-F238E27FC236}">
                  <a16:creationId xmlns:a16="http://schemas.microsoft.com/office/drawing/2014/main" id="{12C54F4A-3FBC-F636-5B64-6A94B8959CD2}"/>
                </a:ext>
              </a:extLst>
            </p:cNvPr>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a:extLst>
                <a:ext uri="{FF2B5EF4-FFF2-40B4-BE49-F238E27FC236}">
                  <a16:creationId xmlns:a16="http://schemas.microsoft.com/office/drawing/2014/main" id="{0DF41C1C-D2AE-515C-4A09-540E99ACE181}"/>
                </a:ext>
              </a:extLst>
            </p:cNvPr>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a:extLst>
                <a:ext uri="{FF2B5EF4-FFF2-40B4-BE49-F238E27FC236}">
                  <a16:creationId xmlns:a16="http://schemas.microsoft.com/office/drawing/2014/main" id="{083DCE27-F228-46E2-A48C-6BC7AF80A6B1}"/>
                </a:ext>
              </a:extLst>
            </p:cNvPr>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a:extLst>
                <a:ext uri="{FF2B5EF4-FFF2-40B4-BE49-F238E27FC236}">
                  <a16:creationId xmlns:a16="http://schemas.microsoft.com/office/drawing/2014/main" id="{32ED8BFD-85DD-1667-4628-5A6B0199B1DF}"/>
                </a:ext>
              </a:extLst>
            </p:cNvPr>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a:extLst>
                <a:ext uri="{FF2B5EF4-FFF2-40B4-BE49-F238E27FC236}">
                  <a16:creationId xmlns:a16="http://schemas.microsoft.com/office/drawing/2014/main" id="{6A286928-6267-C85E-BEFF-160FF0258071}"/>
                </a:ext>
              </a:extLst>
            </p:cNvPr>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a:extLst>
                <a:ext uri="{FF2B5EF4-FFF2-40B4-BE49-F238E27FC236}">
                  <a16:creationId xmlns:a16="http://schemas.microsoft.com/office/drawing/2014/main" id="{E4CD514D-127F-A86E-6B01-50983DEFC502}"/>
                </a:ext>
              </a:extLst>
            </p:cNvPr>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a:extLst>
                <a:ext uri="{FF2B5EF4-FFF2-40B4-BE49-F238E27FC236}">
                  <a16:creationId xmlns:a16="http://schemas.microsoft.com/office/drawing/2014/main" id="{987250DA-2BB4-54D0-5AC0-FC262AE6E28A}"/>
                </a:ext>
              </a:extLst>
            </p:cNvPr>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a:extLst>
                <a:ext uri="{FF2B5EF4-FFF2-40B4-BE49-F238E27FC236}">
                  <a16:creationId xmlns:a16="http://schemas.microsoft.com/office/drawing/2014/main" id="{768952F6-8026-CF0D-9BF5-27C86BA79803}"/>
                </a:ext>
              </a:extLst>
            </p:cNvPr>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a:extLst>
                <a:ext uri="{FF2B5EF4-FFF2-40B4-BE49-F238E27FC236}">
                  <a16:creationId xmlns:a16="http://schemas.microsoft.com/office/drawing/2014/main" id="{2DB9F596-1014-398F-3F41-ED21F18C8196}"/>
                </a:ext>
              </a:extLst>
            </p:cNvPr>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a:extLst>
                <a:ext uri="{FF2B5EF4-FFF2-40B4-BE49-F238E27FC236}">
                  <a16:creationId xmlns:a16="http://schemas.microsoft.com/office/drawing/2014/main" id="{10D852C4-4409-48B1-23D9-AD8B01E648E7}"/>
                </a:ext>
              </a:extLst>
            </p:cNvPr>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 name="Subtitle 5">
            <a:extLst>
              <a:ext uri="{FF2B5EF4-FFF2-40B4-BE49-F238E27FC236}">
                <a16:creationId xmlns:a16="http://schemas.microsoft.com/office/drawing/2014/main" id="{694A7B6E-0919-4898-6414-19085BE2BD6E}"/>
              </a:ext>
            </a:extLst>
          </p:cNvPr>
          <p:cNvSpPr>
            <a:spLocks noGrp="1" noChangeArrowheads="1"/>
          </p:cNvSpPr>
          <p:nvPr>
            <p:ph type="subTitle" idx="2"/>
          </p:nvPr>
        </p:nvSpPr>
        <p:spPr bwMode="auto">
          <a:xfrm>
            <a:off x="865414" y="1154233"/>
            <a:ext cx="7987125"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it-IT" sz="1600" b="1" dirty="0"/>
              <a:t>Sfide nel Valutare la Qualità dei Riassunti</a:t>
            </a:r>
          </a:p>
          <a:p>
            <a:endParaRPr lang="it-IT" sz="1600" b="1" dirty="0"/>
          </a:p>
          <a:p>
            <a:r>
              <a:rPr lang="it-IT" sz="1600" b="1" dirty="0"/>
              <a:t>Problema principale:</a:t>
            </a:r>
            <a:endParaRPr lang="it-IT" sz="1600" dirty="0"/>
          </a:p>
          <a:p>
            <a:r>
              <a:rPr lang="it-IT" sz="1600" b="1" dirty="0"/>
              <a:t>Assenza di un "</a:t>
            </a:r>
            <a:r>
              <a:rPr lang="it-IT" sz="1600" b="1" dirty="0" err="1"/>
              <a:t>gold</a:t>
            </a:r>
            <a:r>
              <a:rPr lang="it-IT" sz="1600" b="1" dirty="0"/>
              <a:t> standard"</a:t>
            </a:r>
            <a:r>
              <a:rPr lang="it-IT" sz="1600" dirty="0"/>
              <a:t>: non sono presenti riassunti ufficiali per confrontare le versioni generate.</a:t>
            </a:r>
          </a:p>
          <a:p>
            <a:r>
              <a:rPr lang="it-IT" sz="1600" b="1" dirty="0"/>
              <a:t>Conseguenze:</a:t>
            </a:r>
            <a:endParaRPr lang="it-IT" sz="1600" dirty="0"/>
          </a:p>
          <a:p>
            <a:r>
              <a:rPr lang="it-IT" sz="1600" dirty="0"/>
              <a:t>Non potevo usare metriche classiche come </a:t>
            </a:r>
            <a:r>
              <a:rPr lang="it-IT" sz="1600" b="1" dirty="0"/>
              <a:t>ROUGE</a:t>
            </a:r>
            <a:r>
              <a:rPr lang="it-IT" sz="1600" dirty="0"/>
              <a:t> o </a:t>
            </a:r>
            <a:r>
              <a:rPr lang="it-IT" sz="1600" b="1" dirty="0"/>
              <a:t>BLEU</a:t>
            </a:r>
            <a:r>
              <a:rPr lang="it-IT" sz="1600" dirty="0"/>
              <a:t>, che misurano somiglianza </a:t>
            </a:r>
            <a:r>
              <a:rPr lang="it-IT" sz="1600" i="1" dirty="0"/>
              <a:t>lessicale</a:t>
            </a:r>
            <a:r>
              <a:rPr lang="it-IT" sz="1600" dirty="0"/>
              <a:t> tra due testi.</a:t>
            </a:r>
          </a:p>
          <a:p>
            <a:r>
              <a:rPr lang="it-IT" sz="1600" b="1" dirty="0"/>
              <a:t>Esigenza:</a:t>
            </a:r>
            <a:endParaRPr lang="it-IT" sz="1600" dirty="0"/>
          </a:p>
          <a:p>
            <a:r>
              <a:rPr lang="it-IT" sz="1600" dirty="0"/>
              <a:t>Una metrica che valutasse la </a:t>
            </a:r>
            <a:r>
              <a:rPr lang="it-IT" sz="1600" b="1" dirty="0"/>
              <a:t>similarità semantica</a:t>
            </a:r>
            <a:r>
              <a:rPr lang="it-IT" sz="1600" dirty="0"/>
              <a:t>, non solo la sovrapposizione di parole.</a:t>
            </a:r>
          </a:p>
          <a:p>
            <a:endParaRPr lang="it-IT" sz="1600" dirty="0"/>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783916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22">
          <a:extLst>
            <a:ext uri="{FF2B5EF4-FFF2-40B4-BE49-F238E27FC236}">
              <a16:creationId xmlns:a16="http://schemas.microsoft.com/office/drawing/2014/main" id="{22080FC3-8C9B-F739-D709-48076BE709F7}"/>
            </a:ext>
          </a:extLst>
        </p:cNvPr>
        <p:cNvGrpSpPr/>
        <p:nvPr/>
      </p:nvGrpSpPr>
      <p:grpSpPr>
        <a:xfrm>
          <a:off x="0" y="0"/>
          <a:ext cx="0" cy="0"/>
          <a:chOff x="0" y="0"/>
          <a:chExt cx="0" cy="0"/>
        </a:xfrm>
      </p:grpSpPr>
      <p:sp>
        <p:nvSpPr>
          <p:cNvPr id="823" name="Google Shape;823;p37">
            <a:extLst>
              <a:ext uri="{FF2B5EF4-FFF2-40B4-BE49-F238E27FC236}">
                <a16:creationId xmlns:a16="http://schemas.microsoft.com/office/drawing/2014/main" id="{55E62824-F157-B17A-8885-2613E616D313}"/>
              </a:ext>
            </a:extLst>
          </p:cNvPr>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a:extLst>
              <a:ext uri="{FF2B5EF4-FFF2-40B4-BE49-F238E27FC236}">
                <a16:creationId xmlns:a16="http://schemas.microsoft.com/office/drawing/2014/main" id="{09C74425-017A-9764-81A8-AA25E6180FF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Text Summarization</a:t>
            </a:r>
            <a:endParaRPr dirty="0"/>
          </a:p>
        </p:txBody>
      </p:sp>
      <p:grpSp>
        <p:nvGrpSpPr>
          <p:cNvPr id="850" name="Google Shape;850;p37">
            <a:extLst>
              <a:ext uri="{FF2B5EF4-FFF2-40B4-BE49-F238E27FC236}">
                <a16:creationId xmlns:a16="http://schemas.microsoft.com/office/drawing/2014/main" id="{D1D642E2-867F-2991-7F5E-BDB8A296286D}"/>
              </a:ext>
            </a:extLst>
          </p:cNvPr>
          <p:cNvGrpSpPr/>
          <p:nvPr/>
        </p:nvGrpSpPr>
        <p:grpSpPr>
          <a:xfrm>
            <a:off x="8430786" y="4372763"/>
            <a:ext cx="727117" cy="770735"/>
            <a:chOff x="5137170" y="1563182"/>
            <a:chExt cx="584358" cy="619462"/>
          </a:xfrm>
        </p:grpSpPr>
        <p:sp>
          <p:nvSpPr>
            <p:cNvPr id="851" name="Google Shape;851;p37">
              <a:extLst>
                <a:ext uri="{FF2B5EF4-FFF2-40B4-BE49-F238E27FC236}">
                  <a16:creationId xmlns:a16="http://schemas.microsoft.com/office/drawing/2014/main" id="{76080F9B-A6CB-CD15-2458-00E679443703}"/>
                </a:ext>
              </a:extLst>
            </p:cNvPr>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a:extLst>
                <a:ext uri="{FF2B5EF4-FFF2-40B4-BE49-F238E27FC236}">
                  <a16:creationId xmlns:a16="http://schemas.microsoft.com/office/drawing/2014/main" id="{A6C5C8B4-4CC1-7653-7845-849F0DBA0F2E}"/>
                </a:ext>
              </a:extLst>
            </p:cNvPr>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a:extLst>
                <a:ext uri="{FF2B5EF4-FFF2-40B4-BE49-F238E27FC236}">
                  <a16:creationId xmlns:a16="http://schemas.microsoft.com/office/drawing/2014/main" id="{A1B5FC48-7DA9-5CC1-FF05-AE114EE5D8A4}"/>
                </a:ext>
              </a:extLst>
            </p:cNvPr>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a:extLst>
                <a:ext uri="{FF2B5EF4-FFF2-40B4-BE49-F238E27FC236}">
                  <a16:creationId xmlns:a16="http://schemas.microsoft.com/office/drawing/2014/main" id="{56E820DE-A18C-2CA9-D661-9516F70F6B5C}"/>
                </a:ext>
              </a:extLst>
            </p:cNvPr>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a:extLst>
                <a:ext uri="{FF2B5EF4-FFF2-40B4-BE49-F238E27FC236}">
                  <a16:creationId xmlns:a16="http://schemas.microsoft.com/office/drawing/2014/main" id="{DEB65E63-887D-3D30-D314-6D29A3708271}"/>
                </a:ext>
              </a:extLst>
            </p:cNvPr>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a:extLst>
                <a:ext uri="{FF2B5EF4-FFF2-40B4-BE49-F238E27FC236}">
                  <a16:creationId xmlns:a16="http://schemas.microsoft.com/office/drawing/2014/main" id="{46CB577F-E429-4F98-7421-2A1B5A1AC2A8}"/>
                </a:ext>
              </a:extLst>
            </p:cNvPr>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a:extLst>
                <a:ext uri="{FF2B5EF4-FFF2-40B4-BE49-F238E27FC236}">
                  <a16:creationId xmlns:a16="http://schemas.microsoft.com/office/drawing/2014/main" id="{E17C41E4-0F6D-D970-67F8-9797D41DDD90}"/>
                </a:ext>
              </a:extLst>
            </p:cNvPr>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a:extLst>
                <a:ext uri="{FF2B5EF4-FFF2-40B4-BE49-F238E27FC236}">
                  <a16:creationId xmlns:a16="http://schemas.microsoft.com/office/drawing/2014/main" id="{91F8E917-11CD-3019-1C11-57231EBB5573}"/>
                </a:ext>
              </a:extLst>
            </p:cNvPr>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a:extLst>
                <a:ext uri="{FF2B5EF4-FFF2-40B4-BE49-F238E27FC236}">
                  <a16:creationId xmlns:a16="http://schemas.microsoft.com/office/drawing/2014/main" id="{8A702D0D-D0E0-0713-72A6-DF6807E3B641}"/>
                </a:ext>
              </a:extLst>
            </p:cNvPr>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a:extLst>
                <a:ext uri="{FF2B5EF4-FFF2-40B4-BE49-F238E27FC236}">
                  <a16:creationId xmlns:a16="http://schemas.microsoft.com/office/drawing/2014/main" id="{BC838229-3335-4BDB-4C46-92D91C657CD8}"/>
                </a:ext>
              </a:extLst>
            </p:cNvPr>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a:extLst>
                <a:ext uri="{FF2B5EF4-FFF2-40B4-BE49-F238E27FC236}">
                  <a16:creationId xmlns:a16="http://schemas.microsoft.com/office/drawing/2014/main" id="{4146C292-F444-0068-4165-437E3A22AC08}"/>
                </a:ext>
              </a:extLst>
            </p:cNvPr>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a:extLst>
                <a:ext uri="{FF2B5EF4-FFF2-40B4-BE49-F238E27FC236}">
                  <a16:creationId xmlns:a16="http://schemas.microsoft.com/office/drawing/2014/main" id="{C7424EAC-04B5-DD2F-3D96-4C412C391F4B}"/>
                </a:ext>
              </a:extLst>
            </p:cNvPr>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a:extLst>
                <a:ext uri="{FF2B5EF4-FFF2-40B4-BE49-F238E27FC236}">
                  <a16:creationId xmlns:a16="http://schemas.microsoft.com/office/drawing/2014/main" id="{AA14AE76-DCF7-2CDE-84A8-58A5834B157D}"/>
                </a:ext>
              </a:extLst>
            </p:cNvPr>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a:extLst>
                <a:ext uri="{FF2B5EF4-FFF2-40B4-BE49-F238E27FC236}">
                  <a16:creationId xmlns:a16="http://schemas.microsoft.com/office/drawing/2014/main" id="{DEFF39DE-F79E-A190-71B5-5BAAA71F9D2F}"/>
                </a:ext>
              </a:extLst>
            </p:cNvPr>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a:extLst>
                <a:ext uri="{FF2B5EF4-FFF2-40B4-BE49-F238E27FC236}">
                  <a16:creationId xmlns:a16="http://schemas.microsoft.com/office/drawing/2014/main" id="{210FE68B-E6D3-4E32-442F-77BEC6B286A4}"/>
                </a:ext>
              </a:extLst>
            </p:cNvPr>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a:extLst>
                <a:ext uri="{FF2B5EF4-FFF2-40B4-BE49-F238E27FC236}">
                  <a16:creationId xmlns:a16="http://schemas.microsoft.com/office/drawing/2014/main" id="{45C2AB4B-D857-931B-6079-A3D2F94F8376}"/>
                </a:ext>
              </a:extLst>
            </p:cNvPr>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 name="Subtitle 5">
            <a:extLst>
              <a:ext uri="{FF2B5EF4-FFF2-40B4-BE49-F238E27FC236}">
                <a16:creationId xmlns:a16="http://schemas.microsoft.com/office/drawing/2014/main" id="{694EB0FA-8D0A-CB71-7485-F29FE070343D}"/>
              </a:ext>
            </a:extLst>
          </p:cNvPr>
          <p:cNvSpPr>
            <a:spLocks noGrp="1" noChangeArrowheads="1"/>
          </p:cNvSpPr>
          <p:nvPr>
            <p:ph type="subTitle" idx="2"/>
          </p:nvPr>
        </p:nvSpPr>
        <p:spPr bwMode="auto">
          <a:xfrm>
            <a:off x="865413" y="1148603"/>
            <a:ext cx="7987125" cy="3570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it-IT" sz="1600" b="1" dirty="0"/>
              <a:t>Soluzione – Uso di </a:t>
            </a:r>
            <a:r>
              <a:rPr lang="it-IT" sz="1600" b="1" dirty="0" err="1"/>
              <a:t>BERTScore</a:t>
            </a:r>
            <a:endParaRPr lang="it-IT" sz="1600" b="1" dirty="0"/>
          </a:p>
          <a:p>
            <a:endParaRPr lang="it-IT" sz="1600" b="1" dirty="0"/>
          </a:p>
          <a:p>
            <a:r>
              <a:rPr lang="it-IT" sz="1600" b="1" dirty="0"/>
              <a:t>Cos'è </a:t>
            </a:r>
            <a:r>
              <a:rPr lang="it-IT" sz="1600" b="1" dirty="0" err="1"/>
              <a:t>BERTScore</a:t>
            </a:r>
            <a:r>
              <a:rPr lang="it-IT" sz="1600" b="1" dirty="0"/>
              <a:t>:</a:t>
            </a:r>
            <a:endParaRPr lang="it-IT" sz="1600" dirty="0"/>
          </a:p>
          <a:p>
            <a:r>
              <a:rPr lang="it-IT" sz="1600" dirty="0"/>
              <a:t>Una metrica basata su modelli </a:t>
            </a:r>
            <a:r>
              <a:rPr lang="it-IT" sz="1600" dirty="0" err="1"/>
              <a:t>pre</a:t>
            </a:r>
            <a:r>
              <a:rPr lang="it-IT" sz="1600" dirty="0"/>
              <a:t>-addestrati (BERT) che confronta le </a:t>
            </a:r>
            <a:r>
              <a:rPr lang="it-IT" sz="1600" b="1" dirty="0"/>
              <a:t>rappresentazioni vettoriali (</a:t>
            </a:r>
            <a:r>
              <a:rPr lang="it-IT" sz="1600" b="1" dirty="0" err="1"/>
              <a:t>embedding</a:t>
            </a:r>
            <a:r>
              <a:rPr lang="it-IT" sz="1600" b="1" dirty="0"/>
              <a:t>)</a:t>
            </a:r>
            <a:r>
              <a:rPr lang="it-IT" sz="1600" dirty="0"/>
              <a:t> di parole e frasi.</a:t>
            </a:r>
          </a:p>
          <a:p>
            <a:r>
              <a:rPr lang="it-IT" sz="1600" b="1" dirty="0"/>
              <a:t>Perché è adatta al mio caso:</a:t>
            </a:r>
            <a:endParaRPr lang="it-IT" sz="1600" dirty="0"/>
          </a:p>
          <a:p>
            <a:r>
              <a:rPr lang="it-IT" sz="1600" dirty="0"/>
              <a:t>Tiene conto del </a:t>
            </a:r>
            <a:r>
              <a:rPr lang="it-IT" sz="1600" b="1" dirty="0"/>
              <a:t>contesto e del significato</a:t>
            </a:r>
            <a:r>
              <a:rPr lang="it-IT" sz="1600" dirty="0"/>
              <a:t>, non solo delle parole identiche.</a:t>
            </a:r>
          </a:p>
          <a:p>
            <a:r>
              <a:rPr lang="it-IT" sz="1600" dirty="0"/>
              <a:t>Permette di confrontare </a:t>
            </a:r>
            <a:r>
              <a:rPr lang="it-IT" sz="1600" b="1" dirty="0"/>
              <a:t>testo originale e riassunto</a:t>
            </a:r>
            <a:r>
              <a:rPr lang="it-IT" sz="1600" dirty="0"/>
              <a:t>, anche se formulati in modo molto diverso.</a:t>
            </a:r>
          </a:p>
          <a:p>
            <a:r>
              <a:rPr lang="it-IT" sz="1600" b="1" dirty="0"/>
              <a:t>Vantaggio:</a:t>
            </a:r>
            <a:endParaRPr lang="it-IT" sz="1600" dirty="0"/>
          </a:p>
          <a:p>
            <a:r>
              <a:rPr lang="it-IT" sz="1600" dirty="0"/>
              <a:t>Ha permesso una </a:t>
            </a:r>
            <a:r>
              <a:rPr lang="it-IT" sz="1600" b="1" dirty="0"/>
              <a:t>valutazione automatica</a:t>
            </a:r>
            <a:r>
              <a:rPr lang="it-IT" sz="1600" dirty="0"/>
              <a:t> della coerenza semantica </a:t>
            </a:r>
            <a:r>
              <a:rPr lang="it-IT" sz="1600" b="1" dirty="0"/>
              <a:t>senza necessità di riassunti di riferimento</a:t>
            </a:r>
            <a:r>
              <a:rPr lang="it-IT" sz="1600" dirty="0"/>
              <a:t>.</a:t>
            </a:r>
          </a:p>
          <a:p>
            <a:endParaRPr lang="it-IT" sz="1600" dirty="0"/>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875069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22">
          <a:extLst>
            <a:ext uri="{FF2B5EF4-FFF2-40B4-BE49-F238E27FC236}">
              <a16:creationId xmlns:a16="http://schemas.microsoft.com/office/drawing/2014/main" id="{A5173A3E-9BAD-0665-0E56-3D4C6D96764C}"/>
            </a:ext>
          </a:extLst>
        </p:cNvPr>
        <p:cNvGrpSpPr/>
        <p:nvPr/>
      </p:nvGrpSpPr>
      <p:grpSpPr>
        <a:xfrm>
          <a:off x="0" y="0"/>
          <a:ext cx="0" cy="0"/>
          <a:chOff x="0" y="0"/>
          <a:chExt cx="0" cy="0"/>
        </a:xfrm>
      </p:grpSpPr>
      <p:sp>
        <p:nvSpPr>
          <p:cNvPr id="823" name="Google Shape;823;p37">
            <a:extLst>
              <a:ext uri="{FF2B5EF4-FFF2-40B4-BE49-F238E27FC236}">
                <a16:creationId xmlns:a16="http://schemas.microsoft.com/office/drawing/2014/main" id="{55F9925C-FAD5-4CBC-0C46-5545A99759A2}"/>
              </a:ext>
            </a:extLst>
          </p:cNvPr>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a:extLst>
              <a:ext uri="{FF2B5EF4-FFF2-40B4-BE49-F238E27FC236}">
                <a16:creationId xmlns:a16="http://schemas.microsoft.com/office/drawing/2014/main" id="{CFD6C42E-6034-BF62-06D4-63BCB73CE62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Text Summarization</a:t>
            </a:r>
            <a:endParaRPr dirty="0"/>
          </a:p>
        </p:txBody>
      </p:sp>
      <p:grpSp>
        <p:nvGrpSpPr>
          <p:cNvPr id="850" name="Google Shape;850;p37">
            <a:extLst>
              <a:ext uri="{FF2B5EF4-FFF2-40B4-BE49-F238E27FC236}">
                <a16:creationId xmlns:a16="http://schemas.microsoft.com/office/drawing/2014/main" id="{B3050114-A1C5-F854-FCAF-1C67E9077948}"/>
              </a:ext>
            </a:extLst>
          </p:cNvPr>
          <p:cNvGrpSpPr/>
          <p:nvPr/>
        </p:nvGrpSpPr>
        <p:grpSpPr>
          <a:xfrm>
            <a:off x="8430786" y="4372763"/>
            <a:ext cx="727117" cy="770735"/>
            <a:chOff x="5137170" y="1563182"/>
            <a:chExt cx="584358" cy="619462"/>
          </a:xfrm>
        </p:grpSpPr>
        <p:sp>
          <p:nvSpPr>
            <p:cNvPr id="851" name="Google Shape;851;p37">
              <a:extLst>
                <a:ext uri="{FF2B5EF4-FFF2-40B4-BE49-F238E27FC236}">
                  <a16:creationId xmlns:a16="http://schemas.microsoft.com/office/drawing/2014/main" id="{EAC3D4A5-195D-33F8-F214-9AE20CBD53C5}"/>
                </a:ext>
              </a:extLst>
            </p:cNvPr>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a:extLst>
                <a:ext uri="{FF2B5EF4-FFF2-40B4-BE49-F238E27FC236}">
                  <a16:creationId xmlns:a16="http://schemas.microsoft.com/office/drawing/2014/main" id="{5F271D2C-DCC8-69AB-0502-94BA50AF3F76}"/>
                </a:ext>
              </a:extLst>
            </p:cNvPr>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a:extLst>
                <a:ext uri="{FF2B5EF4-FFF2-40B4-BE49-F238E27FC236}">
                  <a16:creationId xmlns:a16="http://schemas.microsoft.com/office/drawing/2014/main" id="{32B507BD-9A1B-5825-66CD-15B3E89495F2}"/>
                </a:ext>
              </a:extLst>
            </p:cNvPr>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a:extLst>
                <a:ext uri="{FF2B5EF4-FFF2-40B4-BE49-F238E27FC236}">
                  <a16:creationId xmlns:a16="http://schemas.microsoft.com/office/drawing/2014/main" id="{90C024AC-B3FE-F1BD-C136-7491D0321A18}"/>
                </a:ext>
              </a:extLst>
            </p:cNvPr>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a:extLst>
                <a:ext uri="{FF2B5EF4-FFF2-40B4-BE49-F238E27FC236}">
                  <a16:creationId xmlns:a16="http://schemas.microsoft.com/office/drawing/2014/main" id="{283E993C-2A1E-5518-4E9B-110D0E1D1A16}"/>
                </a:ext>
              </a:extLst>
            </p:cNvPr>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a:extLst>
                <a:ext uri="{FF2B5EF4-FFF2-40B4-BE49-F238E27FC236}">
                  <a16:creationId xmlns:a16="http://schemas.microsoft.com/office/drawing/2014/main" id="{C3BB9804-6114-3DE1-82DE-5CA48A40DD8D}"/>
                </a:ext>
              </a:extLst>
            </p:cNvPr>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a:extLst>
                <a:ext uri="{FF2B5EF4-FFF2-40B4-BE49-F238E27FC236}">
                  <a16:creationId xmlns:a16="http://schemas.microsoft.com/office/drawing/2014/main" id="{C29166B2-DB6E-BE9E-EA0C-E10B1C997138}"/>
                </a:ext>
              </a:extLst>
            </p:cNvPr>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a:extLst>
                <a:ext uri="{FF2B5EF4-FFF2-40B4-BE49-F238E27FC236}">
                  <a16:creationId xmlns:a16="http://schemas.microsoft.com/office/drawing/2014/main" id="{30C7526C-0D93-2C35-DD39-42D6B4457B84}"/>
                </a:ext>
              </a:extLst>
            </p:cNvPr>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a:extLst>
                <a:ext uri="{FF2B5EF4-FFF2-40B4-BE49-F238E27FC236}">
                  <a16:creationId xmlns:a16="http://schemas.microsoft.com/office/drawing/2014/main" id="{73634770-72AA-37CD-D11E-5A95BEA90673}"/>
                </a:ext>
              </a:extLst>
            </p:cNvPr>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a:extLst>
                <a:ext uri="{FF2B5EF4-FFF2-40B4-BE49-F238E27FC236}">
                  <a16:creationId xmlns:a16="http://schemas.microsoft.com/office/drawing/2014/main" id="{DDFBC2BA-6C5C-A363-F7B0-638745F52787}"/>
                </a:ext>
              </a:extLst>
            </p:cNvPr>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a:extLst>
                <a:ext uri="{FF2B5EF4-FFF2-40B4-BE49-F238E27FC236}">
                  <a16:creationId xmlns:a16="http://schemas.microsoft.com/office/drawing/2014/main" id="{7E72B42B-4BA6-9160-46A4-2D5EAC5AE093}"/>
                </a:ext>
              </a:extLst>
            </p:cNvPr>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a:extLst>
                <a:ext uri="{FF2B5EF4-FFF2-40B4-BE49-F238E27FC236}">
                  <a16:creationId xmlns:a16="http://schemas.microsoft.com/office/drawing/2014/main" id="{395F5A04-0BD1-824C-1F97-51A6980B17DB}"/>
                </a:ext>
              </a:extLst>
            </p:cNvPr>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a:extLst>
                <a:ext uri="{FF2B5EF4-FFF2-40B4-BE49-F238E27FC236}">
                  <a16:creationId xmlns:a16="http://schemas.microsoft.com/office/drawing/2014/main" id="{725C5517-3C3E-3B92-FBCE-BB93CB8B9750}"/>
                </a:ext>
              </a:extLst>
            </p:cNvPr>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a:extLst>
                <a:ext uri="{FF2B5EF4-FFF2-40B4-BE49-F238E27FC236}">
                  <a16:creationId xmlns:a16="http://schemas.microsoft.com/office/drawing/2014/main" id="{52228414-9D39-5773-A193-4F60A943FA8E}"/>
                </a:ext>
              </a:extLst>
            </p:cNvPr>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a:extLst>
                <a:ext uri="{FF2B5EF4-FFF2-40B4-BE49-F238E27FC236}">
                  <a16:creationId xmlns:a16="http://schemas.microsoft.com/office/drawing/2014/main" id="{59B506E8-44AE-24A1-E8D4-760BB64A62D5}"/>
                </a:ext>
              </a:extLst>
            </p:cNvPr>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a:extLst>
                <a:ext uri="{FF2B5EF4-FFF2-40B4-BE49-F238E27FC236}">
                  <a16:creationId xmlns:a16="http://schemas.microsoft.com/office/drawing/2014/main" id="{442D570D-8263-5F7D-5A89-8525B7DB95CF}"/>
                </a:ext>
              </a:extLst>
            </p:cNvPr>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 name="Subtitle 5">
            <a:extLst>
              <a:ext uri="{FF2B5EF4-FFF2-40B4-BE49-F238E27FC236}">
                <a16:creationId xmlns:a16="http://schemas.microsoft.com/office/drawing/2014/main" id="{21D21523-075A-DEAD-6A2B-E282C77CDD3C}"/>
              </a:ext>
            </a:extLst>
          </p:cNvPr>
          <p:cNvSpPr>
            <a:spLocks noGrp="1" noChangeArrowheads="1"/>
          </p:cNvSpPr>
          <p:nvPr>
            <p:ph type="subTitle" idx="2"/>
          </p:nvPr>
        </p:nvSpPr>
        <p:spPr bwMode="auto">
          <a:xfrm>
            <a:off x="865413" y="1517936"/>
            <a:ext cx="7987125" cy="2831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it-IT" sz="1600" b="1" dirty="0"/>
              <a:t>Sfida nell’Anonimizzazione del Riassunto</a:t>
            </a:r>
          </a:p>
          <a:p>
            <a:endParaRPr lang="it-IT" sz="1600" dirty="0"/>
          </a:p>
          <a:p>
            <a:r>
              <a:rPr lang="it-IT" sz="1600" b="1" dirty="0"/>
              <a:t>Obiettivo:</a:t>
            </a:r>
          </a:p>
          <a:p>
            <a:pPr>
              <a:buFont typeface="Arial" panose="020B0604020202020204" pitchFamily="34" charset="0"/>
              <a:buChar char="•"/>
            </a:pPr>
            <a:r>
              <a:rPr lang="it-IT" sz="1600" b="1" dirty="0"/>
              <a:t>Mantenere le entità cliniche</a:t>
            </a:r>
            <a:r>
              <a:rPr lang="it-IT" sz="1600" dirty="0"/>
              <a:t> rilevanti (es. sintomi, diagnosi, trattamenti)</a:t>
            </a:r>
          </a:p>
          <a:p>
            <a:pPr>
              <a:buFont typeface="Arial" panose="020B0604020202020204" pitchFamily="34" charset="0"/>
              <a:buChar char="•"/>
            </a:pPr>
            <a:r>
              <a:rPr lang="it-IT" sz="1600" b="1" dirty="0">
                <a:latin typeface="Overpass" panose="020B0604020202020204" charset="0"/>
              </a:rPr>
              <a:t>Ridurre o eliminare entità identificabili</a:t>
            </a:r>
            <a:r>
              <a:rPr lang="it-IT" sz="1600" dirty="0">
                <a:latin typeface="Overpass" panose="020B0604020202020204" charset="0"/>
              </a:rPr>
              <a:t> (es. nomi, età, luoghi)</a:t>
            </a:r>
          </a:p>
          <a:p>
            <a:endParaRPr lang="it-IT" sz="1600" dirty="0"/>
          </a:p>
          <a:p>
            <a:r>
              <a:rPr lang="it-IT" sz="1600" b="1" dirty="0"/>
              <a:t>Soluzione adottata:</a:t>
            </a:r>
            <a:endParaRPr lang="it-IT" sz="1600" dirty="0"/>
          </a:p>
          <a:p>
            <a:r>
              <a:rPr lang="it-IT" sz="1600" dirty="0"/>
              <a:t>Confronto tra le etichette NER nel testo originale e nel riassunto.</a:t>
            </a:r>
          </a:p>
          <a:p>
            <a:endParaRPr lang="it-IT" sz="1600" dirty="0"/>
          </a:p>
          <a:p>
            <a:endParaRPr lang="it-IT" sz="1600" dirty="0">
              <a:latin typeface="Overpass" panose="020B060402020202020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161615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22">
          <a:extLst>
            <a:ext uri="{FF2B5EF4-FFF2-40B4-BE49-F238E27FC236}">
              <a16:creationId xmlns:a16="http://schemas.microsoft.com/office/drawing/2014/main" id="{7D0AA2DE-95F7-59C9-01DC-3774BC0A6A5D}"/>
            </a:ext>
          </a:extLst>
        </p:cNvPr>
        <p:cNvGrpSpPr/>
        <p:nvPr/>
      </p:nvGrpSpPr>
      <p:grpSpPr>
        <a:xfrm>
          <a:off x="0" y="0"/>
          <a:ext cx="0" cy="0"/>
          <a:chOff x="0" y="0"/>
          <a:chExt cx="0" cy="0"/>
        </a:xfrm>
      </p:grpSpPr>
      <p:sp>
        <p:nvSpPr>
          <p:cNvPr id="823" name="Google Shape;823;p37">
            <a:extLst>
              <a:ext uri="{FF2B5EF4-FFF2-40B4-BE49-F238E27FC236}">
                <a16:creationId xmlns:a16="http://schemas.microsoft.com/office/drawing/2014/main" id="{BBA54231-857E-49E9-2F9B-35F42B4B816B}"/>
              </a:ext>
            </a:extLst>
          </p:cNvPr>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a:extLst>
              <a:ext uri="{FF2B5EF4-FFF2-40B4-BE49-F238E27FC236}">
                <a16:creationId xmlns:a16="http://schemas.microsoft.com/office/drawing/2014/main" id="{DDD75C11-7DA8-4CB2-B658-4C1B753B6217}"/>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Text Summarization</a:t>
            </a:r>
            <a:endParaRPr dirty="0"/>
          </a:p>
        </p:txBody>
      </p:sp>
      <p:grpSp>
        <p:nvGrpSpPr>
          <p:cNvPr id="850" name="Google Shape;850;p37">
            <a:extLst>
              <a:ext uri="{FF2B5EF4-FFF2-40B4-BE49-F238E27FC236}">
                <a16:creationId xmlns:a16="http://schemas.microsoft.com/office/drawing/2014/main" id="{F1E5C90B-6EB6-A978-B8AB-A07C47FC63FE}"/>
              </a:ext>
            </a:extLst>
          </p:cNvPr>
          <p:cNvGrpSpPr/>
          <p:nvPr/>
        </p:nvGrpSpPr>
        <p:grpSpPr>
          <a:xfrm>
            <a:off x="8430786" y="4372763"/>
            <a:ext cx="727117" cy="770735"/>
            <a:chOff x="5137170" y="1563182"/>
            <a:chExt cx="584358" cy="619462"/>
          </a:xfrm>
        </p:grpSpPr>
        <p:sp>
          <p:nvSpPr>
            <p:cNvPr id="851" name="Google Shape;851;p37">
              <a:extLst>
                <a:ext uri="{FF2B5EF4-FFF2-40B4-BE49-F238E27FC236}">
                  <a16:creationId xmlns:a16="http://schemas.microsoft.com/office/drawing/2014/main" id="{B9A3E696-6E1B-1028-BBB9-49DECF35FE5A}"/>
                </a:ext>
              </a:extLst>
            </p:cNvPr>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a:extLst>
                <a:ext uri="{FF2B5EF4-FFF2-40B4-BE49-F238E27FC236}">
                  <a16:creationId xmlns:a16="http://schemas.microsoft.com/office/drawing/2014/main" id="{A5B55F06-F614-0071-2C29-3860BE213A6F}"/>
                </a:ext>
              </a:extLst>
            </p:cNvPr>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a:extLst>
                <a:ext uri="{FF2B5EF4-FFF2-40B4-BE49-F238E27FC236}">
                  <a16:creationId xmlns:a16="http://schemas.microsoft.com/office/drawing/2014/main" id="{4602ECC4-0DF7-6509-6584-8E8F1CDDD9DB}"/>
                </a:ext>
              </a:extLst>
            </p:cNvPr>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a:extLst>
                <a:ext uri="{FF2B5EF4-FFF2-40B4-BE49-F238E27FC236}">
                  <a16:creationId xmlns:a16="http://schemas.microsoft.com/office/drawing/2014/main" id="{BE35AD90-A8FC-5D98-C5CA-D9867329E611}"/>
                </a:ext>
              </a:extLst>
            </p:cNvPr>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a:extLst>
                <a:ext uri="{FF2B5EF4-FFF2-40B4-BE49-F238E27FC236}">
                  <a16:creationId xmlns:a16="http://schemas.microsoft.com/office/drawing/2014/main" id="{67317676-D434-2DB0-3169-30793011CF4D}"/>
                </a:ext>
              </a:extLst>
            </p:cNvPr>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a:extLst>
                <a:ext uri="{FF2B5EF4-FFF2-40B4-BE49-F238E27FC236}">
                  <a16:creationId xmlns:a16="http://schemas.microsoft.com/office/drawing/2014/main" id="{85299E61-1F24-64A8-E17C-289BB0865898}"/>
                </a:ext>
              </a:extLst>
            </p:cNvPr>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a:extLst>
                <a:ext uri="{FF2B5EF4-FFF2-40B4-BE49-F238E27FC236}">
                  <a16:creationId xmlns:a16="http://schemas.microsoft.com/office/drawing/2014/main" id="{08F609C3-DBF8-350B-7859-ED1EAC2587BC}"/>
                </a:ext>
              </a:extLst>
            </p:cNvPr>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a:extLst>
                <a:ext uri="{FF2B5EF4-FFF2-40B4-BE49-F238E27FC236}">
                  <a16:creationId xmlns:a16="http://schemas.microsoft.com/office/drawing/2014/main" id="{DCC89518-9A14-C2DC-BB9D-F61B9ABE6FEF}"/>
                </a:ext>
              </a:extLst>
            </p:cNvPr>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a:extLst>
                <a:ext uri="{FF2B5EF4-FFF2-40B4-BE49-F238E27FC236}">
                  <a16:creationId xmlns:a16="http://schemas.microsoft.com/office/drawing/2014/main" id="{F1A3E3C8-C5E4-B396-D4DB-AC947D12195A}"/>
                </a:ext>
              </a:extLst>
            </p:cNvPr>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a:extLst>
                <a:ext uri="{FF2B5EF4-FFF2-40B4-BE49-F238E27FC236}">
                  <a16:creationId xmlns:a16="http://schemas.microsoft.com/office/drawing/2014/main" id="{3ACC56DC-98A9-0A72-5F2A-AE2E46A90E79}"/>
                </a:ext>
              </a:extLst>
            </p:cNvPr>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a:extLst>
                <a:ext uri="{FF2B5EF4-FFF2-40B4-BE49-F238E27FC236}">
                  <a16:creationId xmlns:a16="http://schemas.microsoft.com/office/drawing/2014/main" id="{9E54372B-A633-089C-5309-24CF9B57C863}"/>
                </a:ext>
              </a:extLst>
            </p:cNvPr>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a:extLst>
                <a:ext uri="{FF2B5EF4-FFF2-40B4-BE49-F238E27FC236}">
                  <a16:creationId xmlns:a16="http://schemas.microsoft.com/office/drawing/2014/main" id="{4F709F69-9B66-F636-631E-15E97EC53AE5}"/>
                </a:ext>
              </a:extLst>
            </p:cNvPr>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a:extLst>
                <a:ext uri="{FF2B5EF4-FFF2-40B4-BE49-F238E27FC236}">
                  <a16:creationId xmlns:a16="http://schemas.microsoft.com/office/drawing/2014/main" id="{79328494-5EE6-10EA-FE79-CFD070B0FF5F}"/>
                </a:ext>
              </a:extLst>
            </p:cNvPr>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a:extLst>
                <a:ext uri="{FF2B5EF4-FFF2-40B4-BE49-F238E27FC236}">
                  <a16:creationId xmlns:a16="http://schemas.microsoft.com/office/drawing/2014/main" id="{32B124A6-DFB9-860A-6F29-00F0BE7EEE77}"/>
                </a:ext>
              </a:extLst>
            </p:cNvPr>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a:extLst>
                <a:ext uri="{FF2B5EF4-FFF2-40B4-BE49-F238E27FC236}">
                  <a16:creationId xmlns:a16="http://schemas.microsoft.com/office/drawing/2014/main" id="{5E11E338-C237-8426-A22B-ED791997A763}"/>
                </a:ext>
              </a:extLst>
            </p:cNvPr>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a:extLst>
                <a:ext uri="{FF2B5EF4-FFF2-40B4-BE49-F238E27FC236}">
                  <a16:creationId xmlns:a16="http://schemas.microsoft.com/office/drawing/2014/main" id="{2B12A4C3-5DF4-1A5F-8944-28EFCA592873}"/>
                </a:ext>
              </a:extLst>
            </p:cNvPr>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 name="Subtitle 5">
            <a:extLst>
              <a:ext uri="{FF2B5EF4-FFF2-40B4-BE49-F238E27FC236}">
                <a16:creationId xmlns:a16="http://schemas.microsoft.com/office/drawing/2014/main" id="{14246A77-6D91-B55D-FB1F-4DF0AE325275}"/>
              </a:ext>
            </a:extLst>
          </p:cNvPr>
          <p:cNvSpPr>
            <a:spLocks noGrp="1" noChangeArrowheads="1"/>
          </p:cNvSpPr>
          <p:nvPr>
            <p:ph type="subTitle" idx="2"/>
          </p:nvPr>
        </p:nvSpPr>
        <p:spPr bwMode="auto">
          <a:xfrm>
            <a:off x="865413" y="1148604"/>
            <a:ext cx="7987125" cy="3570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it-IT" sz="1600" b="1" dirty="0"/>
              <a:t>Scelte Strategiche e Compromessi</a:t>
            </a:r>
          </a:p>
          <a:p>
            <a:r>
              <a:rPr lang="it-IT" sz="1600" b="1" dirty="0"/>
              <a:t>Approccio manuale con GPT-4o:</a:t>
            </a:r>
            <a:endParaRPr lang="it-IT" sz="1600" dirty="0"/>
          </a:p>
          <a:p>
            <a:r>
              <a:rPr lang="it-IT" sz="1600" dirty="0"/>
              <a:t>Ogni riassunto è stato generato tramite prompt personalizzati in ChatGPT, per assicurare:</a:t>
            </a:r>
          </a:p>
          <a:p>
            <a:pPr>
              <a:buFont typeface="Arial" panose="020B0604020202020204" pitchFamily="34" charset="0"/>
              <a:buChar char="•"/>
            </a:pPr>
            <a:r>
              <a:rPr lang="it-IT" sz="1600" dirty="0"/>
              <a:t>Preservazione dei contenuti clinici importanti</a:t>
            </a:r>
          </a:p>
          <a:p>
            <a:pPr>
              <a:buFont typeface="Arial" panose="020B0604020202020204" pitchFamily="34" charset="0"/>
              <a:buChar char="•"/>
            </a:pPr>
            <a:r>
              <a:rPr lang="it-IT" sz="1600" dirty="0"/>
              <a:t>Linguaggio neutro e distillato</a:t>
            </a:r>
          </a:p>
          <a:p>
            <a:pPr>
              <a:buFont typeface="Arial" panose="020B0604020202020204" pitchFamily="34" charset="0"/>
              <a:buChar char="•"/>
            </a:pPr>
            <a:r>
              <a:rPr lang="it-IT" sz="1600" dirty="0"/>
              <a:t>Nessuna reinvenzione creativa di nomi o dati</a:t>
            </a:r>
          </a:p>
          <a:p>
            <a:pPr>
              <a:buFont typeface="Arial" panose="020B0604020202020204" pitchFamily="34" charset="0"/>
              <a:buChar char="•"/>
            </a:pPr>
            <a:endParaRPr lang="it-IT" sz="1600" dirty="0"/>
          </a:p>
          <a:p>
            <a:r>
              <a:rPr lang="it-IT" sz="1600" b="1" dirty="0"/>
              <a:t>Compromesso chiave:</a:t>
            </a:r>
            <a:endParaRPr lang="it-IT" sz="1600" dirty="0"/>
          </a:p>
          <a:p>
            <a:r>
              <a:rPr lang="it-IT" sz="1600" dirty="0"/>
              <a:t>Con un riassunto inevitabilmente si avranno</a:t>
            </a:r>
            <a:r>
              <a:rPr lang="it-IT" sz="1600" b="1" dirty="0"/>
              <a:t> meno etichette NER…</a:t>
            </a:r>
          </a:p>
          <a:p>
            <a:r>
              <a:rPr lang="it-IT" sz="1600" dirty="0"/>
              <a:t>Ma l’importante è che le </a:t>
            </a:r>
            <a:r>
              <a:rPr lang="it-IT" sz="1600" b="1" dirty="0"/>
              <a:t>label cliniche principali</a:t>
            </a:r>
            <a:r>
              <a:rPr lang="it-IT" sz="1600" dirty="0"/>
              <a:t> siano presenti, non quelle</a:t>
            </a:r>
          </a:p>
          <a:p>
            <a:r>
              <a:rPr lang="it-IT" sz="1600" dirty="0"/>
              <a:t>ridondanti</a:t>
            </a:r>
          </a:p>
          <a:p>
            <a:endParaRPr lang="it-IT" sz="1600" dirty="0">
              <a:latin typeface="Overpass" panose="020B060402020202020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571673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34"/>
          <p:cNvSpPr/>
          <p:nvPr/>
        </p:nvSpPr>
        <p:spPr>
          <a:xfrm>
            <a:off x="8430775" y="-653000"/>
            <a:ext cx="2031593" cy="2028705"/>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29" name="Google Shape;629;p34"/>
          <p:cNvSpPr txBox="1">
            <a:spLocks noGrp="1"/>
          </p:cNvSpPr>
          <p:nvPr>
            <p:ph type="title"/>
          </p:nvPr>
        </p:nvSpPr>
        <p:spPr>
          <a:xfrm flipH="1">
            <a:off x="472780" y="1880847"/>
            <a:ext cx="4022136" cy="173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t>Valutazione</a:t>
            </a:r>
            <a:br>
              <a:rPr lang="en" sz="4400" dirty="0"/>
            </a:br>
            <a:r>
              <a:rPr lang="en" sz="4400" dirty="0"/>
              <a:t>sperimentale</a:t>
            </a:r>
            <a:endParaRPr sz="4400" dirty="0"/>
          </a:p>
        </p:txBody>
      </p:sp>
      <p:grpSp>
        <p:nvGrpSpPr>
          <p:cNvPr id="631" name="Google Shape;631;p34"/>
          <p:cNvGrpSpPr/>
          <p:nvPr/>
        </p:nvGrpSpPr>
        <p:grpSpPr>
          <a:xfrm>
            <a:off x="713373" y="154126"/>
            <a:ext cx="727117" cy="770735"/>
            <a:chOff x="5137170" y="1563182"/>
            <a:chExt cx="584358" cy="619462"/>
          </a:xfrm>
        </p:grpSpPr>
        <p:sp>
          <p:nvSpPr>
            <p:cNvPr id="632" name="Google Shape;632;p34"/>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3" name="Google Shape;633;p34"/>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4" name="Google Shape;634;p34"/>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5" name="Google Shape;635;p34"/>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6" name="Google Shape;636;p34"/>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7" name="Google Shape;637;p34"/>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8" name="Google Shape;638;p34"/>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9" name="Google Shape;639;p34"/>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0" name="Google Shape;640;p34"/>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1" name="Google Shape;641;p34"/>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2" name="Google Shape;642;p34"/>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3" name="Google Shape;643;p34"/>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4" name="Google Shape;644;p34"/>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5" name="Google Shape;645;p34"/>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6" name="Google Shape;646;p34"/>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7" name="Google Shape;647;p34"/>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48" name="Google Shape;648;p34"/>
          <p:cNvSpPr/>
          <p:nvPr/>
        </p:nvSpPr>
        <p:spPr>
          <a:xfrm>
            <a:off x="713225" y="4065354"/>
            <a:ext cx="4955000" cy="4948192"/>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649" name="Google Shape;649;p34"/>
          <p:cNvGrpSpPr/>
          <p:nvPr/>
        </p:nvGrpSpPr>
        <p:grpSpPr>
          <a:xfrm>
            <a:off x="4351875" y="515724"/>
            <a:ext cx="4273816" cy="4283197"/>
            <a:chOff x="4351875" y="515724"/>
            <a:chExt cx="4273816" cy="4283197"/>
          </a:xfrm>
        </p:grpSpPr>
        <p:grpSp>
          <p:nvGrpSpPr>
            <p:cNvPr id="650" name="Google Shape;650;p34"/>
            <p:cNvGrpSpPr/>
            <p:nvPr/>
          </p:nvGrpSpPr>
          <p:grpSpPr>
            <a:xfrm>
              <a:off x="4796749" y="1094800"/>
              <a:ext cx="3498385" cy="2954272"/>
              <a:chOff x="4796749" y="1094800"/>
              <a:chExt cx="3498385" cy="2954272"/>
            </a:xfrm>
          </p:grpSpPr>
          <p:sp>
            <p:nvSpPr>
              <p:cNvPr id="651" name="Google Shape;651;p34"/>
              <p:cNvSpPr/>
              <p:nvPr/>
            </p:nvSpPr>
            <p:spPr>
              <a:xfrm>
                <a:off x="5400166" y="3550418"/>
                <a:ext cx="50455" cy="89880"/>
              </a:xfrm>
              <a:custGeom>
                <a:avLst/>
                <a:gdLst/>
                <a:ahLst/>
                <a:cxnLst/>
                <a:rect l="l" t="t" r="r" b="b"/>
                <a:pathLst>
                  <a:path w="67273" h="119840" extrusionOk="0">
                    <a:moveTo>
                      <a:pt x="67415" y="115412"/>
                    </a:moveTo>
                    <a:cubicBezTo>
                      <a:pt x="64620" y="105213"/>
                      <a:pt x="58614" y="95461"/>
                      <a:pt x="53634" y="86154"/>
                    </a:cubicBezTo>
                    <a:cubicBezTo>
                      <a:pt x="48534" y="76595"/>
                      <a:pt x="43390" y="67050"/>
                      <a:pt x="38202" y="57535"/>
                    </a:cubicBezTo>
                    <a:cubicBezTo>
                      <a:pt x="27973" y="38773"/>
                      <a:pt x="16927" y="20561"/>
                      <a:pt x="6149" y="2141"/>
                    </a:cubicBezTo>
                    <a:cubicBezTo>
                      <a:pt x="4335" y="-936"/>
                      <a:pt x="-958" y="1948"/>
                      <a:pt x="603" y="5189"/>
                    </a:cubicBezTo>
                    <a:cubicBezTo>
                      <a:pt x="10014" y="24605"/>
                      <a:pt x="19128" y="44155"/>
                      <a:pt x="29118" y="63318"/>
                    </a:cubicBezTo>
                    <a:cubicBezTo>
                      <a:pt x="34128" y="72922"/>
                      <a:pt x="39198" y="82497"/>
                      <a:pt x="44282" y="92041"/>
                    </a:cubicBezTo>
                    <a:cubicBezTo>
                      <a:pt x="49159" y="101155"/>
                      <a:pt x="53827" y="111309"/>
                      <a:pt x="60591" y="119159"/>
                    </a:cubicBezTo>
                    <a:cubicBezTo>
                      <a:pt x="63550" y="122578"/>
                      <a:pt x="68604" y="119708"/>
                      <a:pt x="67415" y="115412"/>
                    </a:cubicBezTo>
                    <a:close/>
                  </a:path>
                </a:pathLst>
              </a:custGeom>
              <a:solidFill>
                <a:srgbClr val="04183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2" name="Google Shape;652;p34"/>
              <p:cNvSpPr/>
              <p:nvPr/>
            </p:nvSpPr>
            <p:spPr>
              <a:xfrm>
                <a:off x="5294379" y="1094800"/>
                <a:ext cx="730601" cy="697059"/>
              </a:xfrm>
              <a:custGeom>
                <a:avLst/>
                <a:gdLst/>
                <a:ahLst/>
                <a:cxnLst/>
                <a:rect l="l" t="t" r="r" b="b"/>
                <a:pathLst>
                  <a:path w="1202635" h="1166626" extrusionOk="0">
                    <a:moveTo>
                      <a:pt x="46343" y="847955"/>
                    </a:moveTo>
                    <a:cubicBezTo>
                      <a:pt x="37618" y="847955"/>
                      <a:pt x="14345" y="725812"/>
                      <a:pt x="2712" y="618199"/>
                    </a:cubicBezTo>
                    <a:cubicBezTo>
                      <a:pt x="-8915" y="510591"/>
                      <a:pt x="43435" y="414618"/>
                      <a:pt x="43435" y="414618"/>
                    </a:cubicBezTo>
                    <a:cubicBezTo>
                      <a:pt x="43435" y="414618"/>
                      <a:pt x="28893" y="309919"/>
                      <a:pt x="139409" y="184862"/>
                    </a:cubicBezTo>
                    <a:cubicBezTo>
                      <a:pt x="249924" y="59805"/>
                      <a:pt x="421514" y="42355"/>
                      <a:pt x="421514" y="42355"/>
                    </a:cubicBezTo>
                    <a:cubicBezTo>
                      <a:pt x="421514" y="42355"/>
                      <a:pt x="473863" y="7455"/>
                      <a:pt x="659995" y="1639"/>
                    </a:cubicBezTo>
                    <a:cubicBezTo>
                      <a:pt x="846126" y="-4178"/>
                      <a:pt x="878118" y="56896"/>
                      <a:pt x="878118" y="56896"/>
                    </a:cubicBezTo>
                    <a:cubicBezTo>
                      <a:pt x="878118" y="56896"/>
                      <a:pt x="977000" y="27813"/>
                      <a:pt x="1125330" y="196495"/>
                    </a:cubicBezTo>
                    <a:cubicBezTo>
                      <a:pt x="1273647" y="365176"/>
                      <a:pt x="1174764" y="795605"/>
                      <a:pt x="1125330" y="836328"/>
                    </a:cubicBezTo>
                    <a:cubicBezTo>
                      <a:pt x="1075882" y="877038"/>
                      <a:pt x="936290" y="1167874"/>
                      <a:pt x="936290" y="1167874"/>
                    </a:cubicBezTo>
                    <a:lnTo>
                      <a:pt x="209208" y="1159149"/>
                    </a:lnTo>
                    <a:lnTo>
                      <a:pt x="46343" y="847955"/>
                    </a:lnTo>
                    <a:close/>
                  </a:path>
                </a:pathLst>
              </a:custGeom>
              <a:solidFill>
                <a:srgbClr val="60304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3" name="Google Shape;653;p34"/>
              <p:cNvSpPr/>
              <p:nvPr/>
            </p:nvSpPr>
            <p:spPr>
              <a:xfrm>
                <a:off x="5441570" y="1831109"/>
                <a:ext cx="462417" cy="703397"/>
              </a:xfrm>
              <a:custGeom>
                <a:avLst/>
                <a:gdLst/>
                <a:ahLst/>
                <a:cxnLst/>
                <a:rect l="l" t="t" r="r" b="b"/>
                <a:pathLst>
                  <a:path w="761181" h="1177233" extrusionOk="0">
                    <a:moveTo>
                      <a:pt x="620500" y="1153533"/>
                    </a:moveTo>
                    <a:cubicBezTo>
                      <a:pt x="145285" y="1321725"/>
                      <a:pt x="31550" y="613732"/>
                      <a:pt x="7141" y="379924"/>
                    </a:cubicBezTo>
                    <a:cubicBezTo>
                      <a:pt x="2422" y="334738"/>
                      <a:pt x="1038" y="307223"/>
                      <a:pt x="1038" y="307223"/>
                    </a:cubicBezTo>
                    <a:lnTo>
                      <a:pt x="27232" y="54188"/>
                    </a:lnTo>
                    <a:lnTo>
                      <a:pt x="620500" y="1864"/>
                    </a:lnTo>
                    <a:lnTo>
                      <a:pt x="664137" y="403235"/>
                    </a:lnTo>
                    <a:cubicBezTo>
                      <a:pt x="664137" y="403235"/>
                      <a:pt x="697405" y="490205"/>
                      <a:pt x="725148" y="605496"/>
                    </a:cubicBezTo>
                    <a:cubicBezTo>
                      <a:pt x="773154" y="804663"/>
                      <a:pt x="804873" y="1088319"/>
                      <a:pt x="620500" y="1153533"/>
                    </a:cubicBez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4" name="Google Shape;654;p34"/>
              <p:cNvSpPr/>
              <p:nvPr/>
            </p:nvSpPr>
            <p:spPr>
              <a:xfrm>
                <a:off x="5441570" y="1831109"/>
                <a:ext cx="439897" cy="397107"/>
              </a:xfrm>
              <a:custGeom>
                <a:avLst/>
                <a:gdLst/>
                <a:ahLst/>
                <a:cxnLst/>
                <a:rect l="l" t="t" r="r" b="b"/>
                <a:pathLst>
                  <a:path w="724110" h="664615" extrusionOk="0">
                    <a:moveTo>
                      <a:pt x="725139" y="605368"/>
                    </a:moveTo>
                    <a:cubicBezTo>
                      <a:pt x="425476" y="781911"/>
                      <a:pt x="143085" y="534286"/>
                      <a:pt x="7131" y="379797"/>
                    </a:cubicBezTo>
                    <a:cubicBezTo>
                      <a:pt x="2413" y="334610"/>
                      <a:pt x="1029" y="307095"/>
                      <a:pt x="1029" y="307095"/>
                    </a:cubicBezTo>
                    <a:lnTo>
                      <a:pt x="27223" y="54061"/>
                    </a:lnTo>
                    <a:lnTo>
                      <a:pt x="620491" y="1737"/>
                    </a:lnTo>
                    <a:lnTo>
                      <a:pt x="664128" y="403108"/>
                    </a:lnTo>
                    <a:cubicBezTo>
                      <a:pt x="664128" y="403108"/>
                      <a:pt x="697396" y="490077"/>
                      <a:pt x="725139" y="605368"/>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5" name="Google Shape;655;p34"/>
              <p:cNvSpPr/>
              <p:nvPr/>
            </p:nvSpPr>
            <p:spPr>
              <a:xfrm>
                <a:off x="4796749" y="2045148"/>
                <a:ext cx="2031673" cy="2001857"/>
              </a:xfrm>
              <a:custGeom>
                <a:avLst/>
                <a:gdLst/>
                <a:ahLst/>
                <a:cxnLst/>
                <a:rect l="l" t="t" r="r" b="b"/>
                <a:pathLst>
                  <a:path w="3344317" h="3350389" extrusionOk="0">
                    <a:moveTo>
                      <a:pt x="3308331" y="2663675"/>
                    </a:moveTo>
                    <a:cubicBezTo>
                      <a:pt x="3249581" y="2773283"/>
                      <a:pt x="3147022" y="2821396"/>
                      <a:pt x="3051715" y="2841170"/>
                    </a:cubicBezTo>
                    <a:cubicBezTo>
                      <a:pt x="2934531" y="2865484"/>
                      <a:pt x="2828455" y="2846942"/>
                      <a:pt x="2828455" y="2846942"/>
                    </a:cubicBezTo>
                    <a:lnTo>
                      <a:pt x="2900788" y="3352974"/>
                    </a:lnTo>
                    <a:lnTo>
                      <a:pt x="181455" y="3352974"/>
                    </a:lnTo>
                    <a:lnTo>
                      <a:pt x="272000" y="2611326"/>
                    </a:lnTo>
                    <a:cubicBezTo>
                      <a:pt x="272000" y="2611326"/>
                      <a:pt x="-129473" y="1382549"/>
                      <a:pt x="45158" y="848875"/>
                    </a:cubicBezTo>
                    <a:cubicBezTo>
                      <a:pt x="137329" y="567456"/>
                      <a:pt x="513414" y="382778"/>
                      <a:pt x="787391" y="185103"/>
                    </a:cubicBezTo>
                    <a:cubicBezTo>
                      <a:pt x="802930" y="174009"/>
                      <a:pt x="817948" y="163240"/>
                      <a:pt x="832502" y="152857"/>
                    </a:cubicBezTo>
                    <a:cubicBezTo>
                      <a:pt x="888642" y="112783"/>
                      <a:pt x="937607" y="78569"/>
                      <a:pt x="974685" y="53042"/>
                    </a:cubicBezTo>
                    <a:cubicBezTo>
                      <a:pt x="980038" y="49390"/>
                      <a:pt x="985067" y="45860"/>
                      <a:pt x="989893" y="42533"/>
                    </a:cubicBezTo>
                    <a:cubicBezTo>
                      <a:pt x="1026907" y="17075"/>
                      <a:pt x="1048586" y="2585"/>
                      <a:pt x="1048586" y="2585"/>
                    </a:cubicBezTo>
                    <a:lnTo>
                      <a:pt x="1048643" y="2585"/>
                    </a:lnTo>
                    <a:lnTo>
                      <a:pt x="1070646" y="7938"/>
                    </a:lnTo>
                    <a:lnTo>
                      <a:pt x="1086248" y="11722"/>
                    </a:lnTo>
                    <a:cubicBezTo>
                      <a:pt x="1095652" y="31763"/>
                      <a:pt x="1107857" y="53563"/>
                      <a:pt x="1122348" y="76746"/>
                    </a:cubicBezTo>
                    <a:cubicBezTo>
                      <a:pt x="1272824" y="317304"/>
                      <a:pt x="1668029" y="700564"/>
                      <a:pt x="1668029" y="700564"/>
                    </a:cubicBezTo>
                    <a:cubicBezTo>
                      <a:pt x="1737619" y="596113"/>
                      <a:pt x="1753024" y="433178"/>
                      <a:pt x="1750935" y="295955"/>
                    </a:cubicBezTo>
                    <a:lnTo>
                      <a:pt x="1750935" y="64402"/>
                    </a:lnTo>
                    <a:lnTo>
                      <a:pt x="1757329" y="68580"/>
                    </a:lnTo>
                    <a:lnTo>
                      <a:pt x="1761577" y="71323"/>
                    </a:lnTo>
                    <a:lnTo>
                      <a:pt x="1793823" y="92406"/>
                    </a:lnTo>
                    <a:lnTo>
                      <a:pt x="1803227" y="98546"/>
                    </a:lnTo>
                    <a:cubicBezTo>
                      <a:pt x="1803227" y="98546"/>
                      <a:pt x="1858777" y="121260"/>
                      <a:pt x="1942140" y="156058"/>
                    </a:cubicBezTo>
                    <a:lnTo>
                      <a:pt x="1942210" y="156058"/>
                    </a:lnTo>
                    <a:cubicBezTo>
                      <a:pt x="1948407" y="158668"/>
                      <a:pt x="1954808" y="161348"/>
                      <a:pt x="1961399" y="164084"/>
                    </a:cubicBezTo>
                    <a:cubicBezTo>
                      <a:pt x="2004484" y="182099"/>
                      <a:pt x="2053836" y="202934"/>
                      <a:pt x="2106192" y="225254"/>
                    </a:cubicBezTo>
                    <a:cubicBezTo>
                      <a:pt x="2126690" y="233941"/>
                      <a:pt x="2147645" y="242881"/>
                      <a:pt x="2168791" y="252019"/>
                    </a:cubicBezTo>
                    <a:cubicBezTo>
                      <a:pt x="2389504" y="346806"/>
                      <a:pt x="2637707" y="458039"/>
                      <a:pt x="2688875" y="499885"/>
                    </a:cubicBezTo>
                    <a:cubicBezTo>
                      <a:pt x="2727921" y="531813"/>
                      <a:pt x="2764154" y="566732"/>
                      <a:pt x="2804496" y="626276"/>
                    </a:cubicBezTo>
                    <a:cubicBezTo>
                      <a:pt x="2863253" y="712966"/>
                      <a:pt x="2930810" y="852012"/>
                      <a:pt x="3029128" y="1110654"/>
                    </a:cubicBezTo>
                    <a:cubicBezTo>
                      <a:pt x="3194875" y="1546855"/>
                      <a:pt x="3439217" y="2419403"/>
                      <a:pt x="3308331" y="2663675"/>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6" name="Google Shape;656;p34"/>
              <p:cNvSpPr/>
              <p:nvPr/>
            </p:nvSpPr>
            <p:spPr>
              <a:xfrm>
                <a:off x="5423222" y="2013815"/>
                <a:ext cx="729588" cy="2033148"/>
              </a:xfrm>
              <a:custGeom>
                <a:avLst/>
                <a:gdLst/>
                <a:ahLst/>
                <a:cxnLst/>
                <a:rect l="l" t="t" r="r" b="b"/>
                <a:pathLst>
                  <a:path w="1200968" h="3402758" extrusionOk="0">
                    <a:moveTo>
                      <a:pt x="1202101" y="3405330"/>
                    </a:moveTo>
                    <a:lnTo>
                      <a:pt x="761932" y="3405330"/>
                    </a:lnTo>
                    <a:cubicBezTo>
                      <a:pt x="772181" y="3019821"/>
                      <a:pt x="788126" y="2243863"/>
                      <a:pt x="755607" y="2087869"/>
                    </a:cubicBezTo>
                    <a:cubicBezTo>
                      <a:pt x="711970" y="1878471"/>
                      <a:pt x="572384" y="1494537"/>
                      <a:pt x="476435" y="1259003"/>
                    </a:cubicBezTo>
                    <a:cubicBezTo>
                      <a:pt x="435910" y="1159657"/>
                      <a:pt x="345771" y="951510"/>
                      <a:pt x="254998" y="744125"/>
                    </a:cubicBezTo>
                    <a:cubicBezTo>
                      <a:pt x="253449" y="740557"/>
                      <a:pt x="251887" y="736931"/>
                      <a:pt x="250337" y="733362"/>
                    </a:cubicBezTo>
                    <a:cubicBezTo>
                      <a:pt x="127503" y="452870"/>
                      <a:pt x="5246" y="177095"/>
                      <a:pt x="5246" y="177095"/>
                    </a:cubicBezTo>
                    <a:cubicBezTo>
                      <a:pt x="-4196" y="139217"/>
                      <a:pt x="4268" y="91097"/>
                      <a:pt x="14054" y="54953"/>
                    </a:cubicBezTo>
                    <a:cubicBezTo>
                      <a:pt x="22283" y="24504"/>
                      <a:pt x="31434" y="2572"/>
                      <a:pt x="31434" y="2572"/>
                    </a:cubicBezTo>
                    <a:cubicBezTo>
                      <a:pt x="33853" y="20186"/>
                      <a:pt x="40876" y="40906"/>
                      <a:pt x="51696" y="64046"/>
                    </a:cubicBezTo>
                    <a:cubicBezTo>
                      <a:pt x="158529" y="292386"/>
                      <a:pt x="633458" y="752933"/>
                      <a:pt x="633458" y="752933"/>
                    </a:cubicBezTo>
                    <a:cubicBezTo>
                      <a:pt x="726137" y="613861"/>
                      <a:pt x="722682" y="370954"/>
                      <a:pt x="709843" y="223431"/>
                    </a:cubicBezTo>
                    <a:cubicBezTo>
                      <a:pt x="703397" y="148774"/>
                      <a:pt x="694533" y="98584"/>
                      <a:pt x="694533" y="98584"/>
                    </a:cubicBezTo>
                    <a:cubicBezTo>
                      <a:pt x="694533" y="98584"/>
                      <a:pt x="803150" y="176638"/>
                      <a:pt x="825997" y="251517"/>
                    </a:cubicBezTo>
                    <a:cubicBezTo>
                      <a:pt x="860420" y="364109"/>
                      <a:pt x="881369" y="507314"/>
                      <a:pt x="893517" y="664515"/>
                    </a:cubicBezTo>
                    <a:cubicBezTo>
                      <a:pt x="893923" y="669983"/>
                      <a:pt x="894323" y="675456"/>
                      <a:pt x="894723" y="680981"/>
                    </a:cubicBezTo>
                    <a:lnTo>
                      <a:pt x="894723" y="681038"/>
                    </a:lnTo>
                    <a:cubicBezTo>
                      <a:pt x="934442" y="1224757"/>
                      <a:pt x="871819" y="1927220"/>
                      <a:pt x="895187" y="2114006"/>
                    </a:cubicBezTo>
                    <a:cubicBezTo>
                      <a:pt x="921380" y="2323524"/>
                      <a:pt x="1109715" y="3053794"/>
                      <a:pt x="1202101" y="3405330"/>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7" name="Google Shape;657;p34"/>
              <p:cNvSpPr/>
              <p:nvPr/>
            </p:nvSpPr>
            <p:spPr>
              <a:xfrm>
                <a:off x="5574125" y="2332046"/>
                <a:ext cx="391464" cy="171665"/>
              </a:xfrm>
              <a:custGeom>
                <a:avLst/>
                <a:gdLst/>
                <a:ahLst/>
                <a:cxnLst/>
                <a:rect l="l" t="t" r="r" b="b"/>
                <a:pathLst>
                  <a:path w="644385" h="287305" extrusionOk="0">
                    <a:moveTo>
                      <a:pt x="645504" y="148602"/>
                    </a:moveTo>
                    <a:cubicBezTo>
                      <a:pt x="597155" y="105022"/>
                      <a:pt x="548749" y="61397"/>
                      <a:pt x="500394" y="17824"/>
                    </a:cubicBezTo>
                    <a:cubicBezTo>
                      <a:pt x="469603" y="107213"/>
                      <a:pt x="438869" y="196551"/>
                      <a:pt x="408071" y="285940"/>
                    </a:cubicBezTo>
                    <a:lnTo>
                      <a:pt x="407436" y="287089"/>
                    </a:lnTo>
                    <a:cubicBezTo>
                      <a:pt x="405715" y="289509"/>
                      <a:pt x="401454" y="290252"/>
                      <a:pt x="399257" y="288073"/>
                    </a:cubicBezTo>
                    <a:cubicBezTo>
                      <a:pt x="398286" y="287089"/>
                      <a:pt x="397251" y="286054"/>
                      <a:pt x="396266" y="285133"/>
                    </a:cubicBezTo>
                    <a:lnTo>
                      <a:pt x="396266" y="285076"/>
                    </a:lnTo>
                    <a:cubicBezTo>
                      <a:pt x="367088" y="256012"/>
                      <a:pt x="337903" y="226942"/>
                      <a:pt x="308719" y="197814"/>
                    </a:cubicBezTo>
                    <a:lnTo>
                      <a:pt x="228309" y="117696"/>
                    </a:lnTo>
                    <a:cubicBezTo>
                      <a:pt x="217431" y="106870"/>
                      <a:pt x="205455" y="92074"/>
                      <a:pt x="188767" y="91674"/>
                    </a:cubicBezTo>
                    <a:cubicBezTo>
                      <a:pt x="171616" y="91217"/>
                      <a:pt x="156477" y="103529"/>
                      <a:pt x="143289" y="112966"/>
                    </a:cubicBezTo>
                    <a:cubicBezTo>
                      <a:pt x="97473" y="145897"/>
                      <a:pt x="51658" y="178822"/>
                      <a:pt x="5779" y="211747"/>
                    </a:cubicBezTo>
                    <a:cubicBezTo>
                      <a:pt x="4230" y="208178"/>
                      <a:pt x="2668" y="204552"/>
                      <a:pt x="1118" y="200983"/>
                    </a:cubicBezTo>
                    <a:cubicBezTo>
                      <a:pt x="21432" y="186359"/>
                      <a:pt x="41758" y="171799"/>
                      <a:pt x="62135" y="157174"/>
                    </a:cubicBezTo>
                    <a:cubicBezTo>
                      <a:pt x="77617" y="146068"/>
                      <a:pt x="93104" y="134905"/>
                      <a:pt x="108586" y="123793"/>
                    </a:cubicBezTo>
                    <a:cubicBezTo>
                      <a:pt x="124124" y="112629"/>
                      <a:pt x="139320" y="100361"/>
                      <a:pt x="155779" y="90696"/>
                    </a:cubicBezTo>
                    <a:cubicBezTo>
                      <a:pt x="169133" y="82867"/>
                      <a:pt x="184506" y="77228"/>
                      <a:pt x="199930" y="81946"/>
                    </a:cubicBezTo>
                    <a:cubicBezTo>
                      <a:pt x="215361" y="86670"/>
                      <a:pt x="226467" y="99789"/>
                      <a:pt x="237516" y="110788"/>
                    </a:cubicBezTo>
                    <a:cubicBezTo>
                      <a:pt x="291796" y="164890"/>
                      <a:pt x="346133" y="218998"/>
                      <a:pt x="400419" y="273157"/>
                    </a:cubicBezTo>
                    <a:cubicBezTo>
                      <a:pt x="431153" y="183883"/>
                      <a:pt x="461830" y="94671"/>
                      <a:pt x="492571" y="5447"/>
                    </a:cubicBezTo>
                    <a:cubicBezTo>
                      <a:pt x="493720" y="2056"/>
                      <a:pt x="498787" y="958"/>
                      <a:pt x="501378" y="3320"/>
                    </a:cubicBezTo>
                    <a:cubicBezTo>
                      <a:pt x="549035" y="46259"/>
                      <a:pt x="596691" y="89198"/>
                      <a:pt x="644298" y="132136"/>
                    </a:cubicBezTo>
                    <a:cubicBezTo>
                      <a:pt x="644704" y="137604"/>
                      <a:pt x="645104" y="143077"/>
                      <a:pt x="645504" y="14860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8" name="Google Shape;658;p34"/>
              <p:cNvSpPr/>
              <p:nvPr/>
            </p:nvSpPr>
            <p:spPr>
              <a:xfrm>
                <a:off x="5813210" y="2499583"/>
                <a:ext cx="190214" cy="1548053"/>
              </a:xfrm>
              <a:custGeom>
                <a:avLst/>
                <a:gdLst/>
                <a:ahLst/>
                <a:cxnLst/>
                <a:rect l="l" t="t" r="r" b="b"/>
                <a:pathLst>
                  <a:path w="313109" h="2590883" extrusionOk="0">
                    <a:moveTo>
                      <a:pt x="314342" y="2593657"/>
                    </a:moveTo>
                    <a:lnTo>
                      <a:pt x="302829" y="2593657"/>
                    </a:lnTo>
                    <a:cubicBezTo>
                      <a:pt x="296263" y="2481008"/>
                      <a:pt x="288840" y="2368486"/>
                      <a:pt x="280553" y="2255964"/>
                    </a:cubicBezTo>
                    <a:cubicBezTo>
                      <a:pt x="252924" y="1880355"/>
                      <a:pt x="215859" y="1505399"/>
                      <a:pt x="169460" y="1131670"/>
                    </a:cubicBezTo>
                    <a:cubicBezTo>
                      <a:pt x="122838" y="756023"/>
                      <a:pt x="66717" y="381601"/>
                      <a:pt x="1325" y="8779"/>
                    </a:cubicBezTo>
                    <a:cubicBezTo>
                      <a:pt x="1153" y="7624"/>
                      <a:pt x="1217" y="6646"/>
                      <a:pt x="1553" y="5839"/>
                    </a:cubicBezTo>
                    <a:cubicBezTo>
                      <a:pt x="3344" y="1407"/>
                      <a:pt x="11631" y="1579"/>
                      <a:pt x="12723" y="7687"/>
                    </a:cubicBezTo>
                    <a:lnTo>
                      <a:pt x="12723" y="7795"/>
                    </a:lnTo>
                    <a:cubicBezTo>
                      <a:pt x="49388" y="216507"/>
                      <a:pt x="83125" y="425797"/>
                      <a:pt x="113859" y="635436"/>
                    </a:cubicBezTo>
                    <a:cubicBezTo>
                      <a:pt x="168539" y="1008080"/>
                      <a:pt x="213840" y="1382108"/>
                      <a:pt x="249813" y="1756999"/>
                    </a:cubicBezTo>
                    <a:cubicBezTo>
                      <a:pt x="276464" y="2035479"/>
                      <a:pt x="297991" y="2314448"/>
                      <a:pt x="314342" y="259365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9" name="Google Shape;659;p34"/>
              <p:cNvSpPr/>
              <p:nvPr/>
            </p:nvSpPr>
            <p:spPr>
              <a:xfrm>
                <a:off x="5695172" y="3472922"/>
                <a:ext cx="549547" cy="497910"/>
              </a:xfrm>
              <a:custGeom>
                <a:avLst/>
                <a:gdLst/>
                <a:ahLst/>
                <a:cxnLst/>
                <a:rect l="l" t="t" r="r" b="b"/>
                <a:pathLst>
                  <a:path w="904604" h="833323" extrusionOk="0">
                    <a:moveTo>
                      <a:pt x="1283" y="836395"/>
                    </a:moveTo>
                    <a:cubicBezTo>
                      <a:pt x="1283" y="836395"/>
                      <a:pt x="838880" y="840712"/>
                      <a:pt x="891230" y="784007"/>
                    </a:cubicBezTo>
                    <a:cubicBezTo>
                      <a:pt x="943579" y="727301"/>
                      <a:pt x="838880" y="3147"/>
                      <a:pt x="838880" y="3147"/>
                    </a:cubicBezTo>
                    <a:lnTo>
                      <a:pt x="197593" y="20597"/>
                    </a:lnTo>
                    <a:lnTo>
                      <a:pt x="1283" y="836395"/>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0" name="Google Shape;660;p34"/>
              <p:cNvSpPr/>
              <p:nvPr/>
            </p:nvSpPr>
            <p:spPr>
              <a:xfrm>
                <a:off x="5499690" y="3261493"/>
                <a:ext cx="516787" cy="242414"/>
              </a:xfrm>
              <a:custGeom>
                <a:avLst/>
                <a:gdLst/>
                <a:ahLst/>
                <a:cxnLst/>
                <a:rect l="l" t="t" r="r" b="b"/>
                <a:pathLst>
                  <a:path w="850678" h="405714" extrusionOk="0">
                    <a:moveTo>
                      <a:pt x="1108" y="107569"/>
                    </a:moveTo>
                    <a:cubicBezTo>
                      <a:pt x="1108" y="107569"/>
                      <a:pt x="306480" y="2864"/>
                      <a:pt x="389367" y="2864"/>
                    </a:cubicBezTo>
                    <a:cubicBezTo>
                      <a:pt x="472253" y="2864"/>
                      <a:pt x="768881" y="29027"/>
                      <a:pt x="768881" y="29027"/>
                    </a:cubicBezTo>
                    <a:cubicBezTo>
                      <a:pt x="768881" y="29027"/>
                      <a:pt x="851787" y="277705"/>
                      <a:pt x="851787" y="408579"/>
                    </a:cubicBezTo>
                    <a:cubicBezTo>
                      <a:pt x="851787" y="408579"/>
                      <a:pt x="127620" y="391129"/>
                      <a:pt x="83995" y="330055"/>
                    </a:cubicBezTo>
                    <a:cubicBezTo>
                      <a:pt x="40364" y="268980"/>
                      <a:pt x="1108" y="107569"/>
                      <a:pt x="1108" y="107569"/>
                    </a:cubicBez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1" name="Google Shape;661;p34"/>
              <p:cNvSpPr/>
              <p:nvPr/>
            </p:nvSpPr>
            <p:spPr>
              <a:xfrm>
                <a:off x="5271899" y="2688045"/>
                <a:ext cx="217396" cy="618090"/>
              </a:xfrm>
              <a:custGeom>
                <a:avLst/>
                <a:gdLst/>
                <a:ahLst/>
                <a:cxnLst/>
                <a:rect l="l" t="t" r="r" b="b"/>
                <a:pathLst>
                  <a:path w="357854" h="1034460" extrusionOk="0">
                    <a:moveTo>
                      <a:pt x="358516" y="1030816"/>
                    </a:moveTo>
                    <a:cubicBezTo>
                      <a:pt x="326671" y="893326"/>
                      <a:pt x="285967" y="757950"/>
                      <a:pt x="242806" y="623616"/>
                    </a:cubicBezTo>
                    <a:cubicBezTo>
                      <a:pt x="199677" y="489409"/>
                      <a:pt x="153011" y="356211"/>
                      <a:pt x="101830" y="224861"/>
                    </a:cubicBezTo>
                    <a:cubicBezTo>
                      <a:pt x="72975" y="150794"/>
                      <a:pt x="43124" y="77014"/>
                      <a:pt x="9177" y="5138"/>
                    </a:cubicBezTo>
                    <a:cubicBezTo>
                      <a:pt x="6834" y="172"/>
                      <a:pt x="-856" y="2960"/>
                      <a:pt x="1119" y="8230"/>
                    </a:cubicBezTo>
                    <a:cubicBezTo>
                      <a:pt x="50560" y="140279"/>
                      <a:pt x="103735" y="270848"/>
                      <a:pt x="151131" y="403683"/>
                    </a:cubicBezTo>
                    <a:cubicBezTo>
                      <a:pt x="198521" y="536487"/>
                      <a:pt x="242171" y="670625"/>
                      <a:pt x="281980" y="805893"/>
                    </a:cubicBezTo>
                    <a:cubicBezTo>
                      <a:pt x="304255" y="881597"/>
                      <a:pt x="325509" y="957626"/>
                      <a:pt x="347416" y="1033445"/>
                    </a:cubicBezTo>
                    <a:cubicBezTo>
                      <a:pt x="349194" y="1039598"/>
                      <a:pt x="359983" y="1037153"/>
                      <a:pt x="358516" y="1030816"/>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2" name="Google Shape;662;p34"/>
              <p:cNvSpPr/>
              <p:nvPr/>
            </p:nvSpPr>
            <p:spPr>
              <a:xfrm>
                <a:off x="4968080" y="3598553"/>
                <a:ext cx="873233" cy="372143"/>
              </a:xfrm>
              <a:custGeom>
                <a:avLst/>
                <a:gdLst/>
                <a:ahLst/>
                <a:cxnLst/>
                <a:rect l="l" t="t" r="r" b="b"/>
                <a:pathLst>
                  <a:path w="1437420" h="622834" extrusionOk="0">
                    <a:moveTo>
                      <a:pt x="1434045" y="615744"/>
                    </a:moveTo>
                    <a:cubicBezTo>
                      <a:pt x="1312697" y="601902"/>
                      <a:pt x="1190504" y="595552"/>
                      <a:pt x="1068882" y="584376"/>
                    </a:cubicBezTo>
                    <a:cubicBezTo>
                      <a:pt x="946803" y="573200"/>
                      <a:pt x="824896" y="559674"/>
                      <a:pt x="703655" y="541386"/>
                    </a:cubicBezTo>
                    <a:cubicBezTo>
                      <a:pt x="585190" y="523543"/>
                      <a:pt x="466368" y="502461"/>
                      <a:pt x="350430" y="471981"/>
                    </a:cubicBezTo>
                    <a:cubicBezTo>
                      <a:pt x="298760" y="458392"/>
                      <a:pt x="246785" y="441056"/>
                      <a:pt x="201649" y="411846"/>
                    </a:cubicBezTo>
                    <a:cubicBezTo>
                      <a:pt x="161606" y="385938"/>
                      <a:pt x="128872" y="351077"/>
                      <a:pt x="103707" y="310690"/>
                    </a:cubicBezTo>
                    <a:cubicBezTo>
                      <a:pt x="53173" y="229575"/>
                      <a:pt x="33584" y="133265"/>
                      <a:pt x="15410" y="40764"/>
                    </a:cubicBezTo>
                    <a:cubicBezTo>
                      <a:pt x="13181" y="29392"/>
                      <a:pt x="11003" y="18012"/>
                      <a:pt x="8825" y="6633"/>
                    </a:cubicBezTo>
                    <a:cubicBezTo>
                      <a:pt x="7866" y="1661"/>
                      <a:pt x="208" y="2233"/>
                      <a:pt x="856" y="7414"/>
                    </a:cubicBezTo>
                    <a:cubicBezTo>
                      <a:pt x="12756" y="102563"/>
                      <a:pt x="29431" y="200251"/>
                      <a:pt x="73239" y="286560"/>
                    </a:cubicBezTo>
                    <a:cubicBezTo>
                      <a:pt x="94309" y="328090"/>
                      <a:pt x="121728" y="366316"/>
                      <a:pt x="156901" y="397114"/>
                    </a:cubicBezTo>
                    <a:cubicBezTo>
                      <a:pt x="197439" y="432547"/>
                      <a:pt x="246772" y="455852"/>
                      <a:pt x="297598" y="472489"/>
                    </a:cubicBezTo>
                    <a:cubicBezTo>
                      <a:pt x="352106" y="490395"/>
                      <a:pt x="408640" y="502397"/>
                      <a:pt x="464705" y="514208"/>
                    </a:cubicBezTo>
                    <a:cubicBezTo>
                      <a:pt x="525296" y="527035"/>
                      <a:pt x="586212" y="538275"/>
                      <a:pt x="647331" y="548244"/>
                    </a:cubicBezTo>
                    <a:cubicBezTo>
                      <a:pt x="769695" y="568119"/>
                      <a:pt x="892847" y="582915"/>
                      <a:pt x="1016215" y="594917"/>
                    </a:cubicBezTo>
                    <a:cubicBezTo>
                      <a:pt x="1140161" y="606981"/>
                      <a:pt x="1264500" y="617904"/>
                      <a:pt x="1388872" y="624381"/>
                    </a:cubicBezTo>
                    <a:cubicBezTo>
                      <a:pt x="1403807" y="625143"/>
                      <a:pt x="1418761" y="625587"/>
                      <a:pt x="1433709" y="626031"/>
                    </a:cubicBezTo>
                    <a:cubicBezTo>
                      <a:pt x="1439570" y="626222"/>
                      <a:pt x="1439805" y="616444"/>
                      <a:pt x="1434045" y="615744"/>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3" name="Google Shape;663;p34"/>
              <p:cNvSpPr/>
              <p:nvPr/>
            </p:nvSpPr>
            <p:spPr>
              <a:xfrm>
                <a:off x="5985048" y="3514169"/>
                <a:ext cx="480973" cy="451539"/>
              </a:xfrm>
              <a:custGeom>
                <a:avLst/>
                <a:gdLst/>
                <a:ahLst/>
                <a:cxnLst/>
                <a:rect l="l" t="t" r="r" b="b"/>
                <a:pathLst>
                  <a:path w="791725" h="755714" extrusionOk="0">
                    <a:moveTo>
                      <a:pt x="787531" y="384008"/>
                    </a:moveTo>
                    <a:cubicBezTo>
                      <a:pt x="689290" y="390917"/>
                      <a:pt x="590700" y="394981"/>
                      <a:pt x="492236" y="391298"/>
                    </a:cubicBezTo>
                    <a:cubicBezTo>
                      <a:pt x="393627" y="387564"/>
                      <a:pt x="295285" y="377067"/>
                      <a:pt x="198092" y="360024"/>
                    </a:cubicBezTo>
                    <a:cubicBezTo>
                      <a:pt x="147000" y="351058"/>
                      <a:pt x="96530" y="339380"/>
                      <a:pt x="45831" y="328547"/>
                    </a:cubicBezTo>
                    <a:cubicBezTo>
                      <a:pt x="54594" y="277455"/>
                      <a:pt x="60443" y="225874"/>
                      <a:pt x="63033" y="174089"/>
                    </a:cubicBezTo>
                    <a:cubicBezTo>
                      <a:pt x="65783" y="119079"/>
                      <a:pt x="67091" y="62577"/>
                      <a:pt x="58823" y="7973"/>
                    </a:cubicBezTo>
                    <a:cubicBezTo>
                      <a:pt x="57744" y="836"/>
                      <a:pt x="47800" y="2010"/>
                      <a:pt x="47812" y="9053"/>
                    </a:cubicBezTo>
                    <a:cubicBezTo>
                      <a:pt x="47895" y="64253"/>
                      <a:pt x="50727" y="119225"/>
                      <a:pt x="47844" y="174432"/>
                    </a:cubicBezTo>
                    <a:cubicBezTo>
                      <a:pt x="45761" y="214386"/>
                      <a:pt x="41799" y="254214"/>
                      <a:pt x="36084" y="293793"/>
                    </a:cubicBezTo>
                    <a:cubicBezTo>
                      <a:pt x="29613" y="253953"/>
                      <a:pt x="24578" y="213904"/>
                      <a:pt x="20933" y="173696"/>
                    </a:cubicBezTo>
                    <a:cubicBezTo>
                      <a:pt x="18469" y="146594"/>
                      <a:pt x="16602" y="119428"/>
                      <a:pt x="15383" y="92244"/>
                    </a:cubicBezTo>
                    <a:cubicBezTo>
                      <a:pt x="14138" y="64177"/>
                      <a:pt x="13789" y="36047"/>
                      <a:pt x="12278" y="8005"/>
                    </a:cubicBezTo>
                    <a:cubicBezTo>
                      <a:pt x="12024" y="3363"/>
                      <a:pt x="4448" y="3001"/>
                      <a:pt x="4029" y="7732"/>
                    </a:cubicBezTo>
                    <a:cubicBezTo>
                      <a:pt x="-829" y="62615"/>
                      <a:pt x="2035" y="118882"/>
                      <a:pt x="6404" y="173702"/>
                    </a:cubicBezTo>
                    <a:cubicBezTo>
                      <a:pt x="10836" y="229379"/>
                      <a:pt x="18571" y="284789"/>
                      <a:pt x="28972" y="339659"/>
                    </a:cubicBezTo>
                    <a:cubicBezTo>
                      <a:pt x="30470" y="347597"/>
                      <a:pt x="41805" y="348829"/>
                      <a:pt x="43691" y="340517"/>
                    </a:cubicBezTo>
                    <a:cubicBezTo>
                      <a:pt x="86960" y="353039"/>
                      <a:pt x="131182" y="362297"/>
                      <a:pt x="175435" y="370616"/>
                    </a:cubicBezTo>
                    <a:cubicBezTo>
                      <a:pt x="224603" y="379861"/>
                      <a:pt x="274082" y="387361"/>
                      <a:pt x="323777" y="393139"/>
                    </a:cubicBezTo>
                    <a:cubicBezTo>
                      <a:pt x="352759" y="396441"/>
                      <a:pt x="381816" y="399172"/>
                      <a:pt x="410912" y="401331"/>
                    </a:cubicBezTo>
                    <a:lnTo>
                      <a:pt x="410893" y="401711"/>
                    </a:lnTo>
                    <a:cubicBezTo>
                      <a:pt x="415059" y="435176"/>
                      <a:pt x="420113" y="468450"/>
                      <a:pt x="423168" y="502042"/>
                    </a:cubicBezTo>
                    <a:cubicBezTo>
                      <a:pt x="426222" y="535633"/>
                      <a:pt x="428032" y="569289"/>
                      <a:pt x="428591" y="603007"/>
                    </a:cubicBezTo>
                    <a:cubicBezTo>
                      <a:pt x="428870" y="619834"/>
                      <a:pt x="428832" y="636662"/>
                      <a:pt x="428483" y="653553"/>
                    </a:cubicBezTo>
                    <a:cubicBezTo>
                      <a:pt x="428159" y="669047"/>
                      <a:pt x="428343" y="684922"/>
                      <a:pt x="426057" y="700289"/>
                    </a:cubicBezTo>
                    <a:cubicBezTo>
                      <a:pt x="424050" y="713814"/>
                      <a:pt x="419021" y="726895"/>
                      <a:pt x="405940" y="733118"/>
                    </a:cubicBezTo>
                    <a:cubicBezTo>
                      <a:pt x="393272" y="739151"/>
                      <a:pt x="378273" y="739088"/>
                      <a:pt x="364563" y="740040"/>
                    </a:cubicBezTo>
                    <a:cubicBezTo>
                      <a:pt x="325485" y="742707"/>
                      <a:pt x="285874" y="744231"/>
                      <a:pt x="247095" y="749882"/>
                    </a:cubicBezTo>
                    <a:cubicBezTo>
                      <a:pt x="241278" y="750771"/>
                      <a:pt x="242307" y="758709"/>
                      <a:pt x="247965" y="758836"/>
                    </a:cubicBezTo>
                    <a:cubicBezTo>
                      <a:pt x="284814" y="759280"/>
                      <a:pt x="321923" y="755978"/>
                      <a:pt x="358677" y="753692"/>
                    </a:cubicBezTo>
                    <a:cubicBezTo>
                      <a:pt x="386528" y="751978"/>
                      <a:pt x="420132" y="752232"/>
                      <a:pt x="433937" y="723022"/>
                    </a:cubicBezTo>
                    <a:cubicBezTo>
                      <a:pt x="439938" y="710258"/>
                      <a:pt x="440770" y="695844"/>
                      <a:pt x="441354" y="682064"/>
                    </a:cubicBezTo>
                    <a:cubicBezTo>
                      <a:pt x="442097" y="664601"/>
                      <a:pt x="442516" y="647139"/>
                      <a:pt x="442592" y="629740"/>
                    </a:cubicBezTo>
                    <a:cubicBezTo>
                      <a:pt x="442770" y="593672"/>
                      <a:pt x="441506" y="557604"/>
                      <a:pt x="438820" y="521663"/>
                    </a:cubicBezTo>
                    <a:cubicBezTo>
                      <a:pt x="435842" y="481849"/>
                      <a:pt x="431937" y="441463"/>
                      <a:pt x="423999" y="402283"/>
                    </a:cubicBezTo>
                    <a:cubicBezTo>
                      <a:pt x="489608" y="406855"/>
                      <a:pt x="555413" y="408442"/>
                      <a:pt x="621148" y="406982"/>
                    </a:cubicBezTo>
                    <a:cubicBezTo>
                      <a:pt x="677295" y="405712"/>
                      <a:pt x="732902" y="401902"/>
                      <a:pt x="788572" y="394663"/>
                    </a:cubicBezTo>
                    <a:cubicBezTo>
                      <a:pt x="795405" y="393774"/>
                      <a:pt x="794401" y="383525"/>
                      <a:pt x="787531" y="384008"/>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4" name="Google Shape;664;p34"/>
              <p:cNvSpPr/>
              <p:nvPr/>
            </p:nvSpPr>
            <p:spPr>
              <a:xfrm>
                <a:off x="5969631" y="3243254"/>
                <a:ext cx="252434" cy="17077"/>
              </a:xfrm>
              <a:custGeom>
                <a:avLst/>
                <a:gdLst/>
                <a:ahLst/>
                <a:cxnLst/>
                <a:rect l="l" t="t" r="r" b="b"/>
                <a:pathLst>
                  <a:path w="415530" h="28580" extrusionOk="0">
                    <a:moveTo>
                      <a:pt x="412630" y="20736"/>
                    </a:moveTo>
                    <a:cubicBezTo>
                      <a:pt x="386652" y="15186"/>
                      <a:pt x="359614" y="13814"/>
                      <a:pt x="333179" y="11865"/>
                    </a:cubicBezTo>
                    <a:cubicBezTo>
                      <a:pt x="307030" y="9947"/>
                      <a:pt x="280861" y="8290"/>
                      <a:pt x="254674" y="7001"/>
                    </a:cubicBezTo>
                    <a:cubicBezTo>
                      <a:pt x="201651" y="4385"/>
                      <a:pt x="148584" y="2899"/>
                      <a:pt x="95498" y="2810"/>
                    </a:cubicBezTo>
                    <a:cubicBezTo>
                      <a:pt x="65571" y="2766"/>
                      <a:pt x="35395" y="2226"/>
                      <a:pt x="5633" y="5756"/>
                    </a:cubicBezTo>
                    <a:cubicBezTo>
                      <a:pt x="394" y="6378"/>
                      <a:pt x="-323" y="14881"/>
                      <a:pt x="5322" y="15338"/>
                    </a:cubicBezTo>
                    <a:cubicBezTo>
                      <a:pt x="31490" y="17466"/>
                      <a:pt x="57792" y="16894"/>
                      <a:pt x="84030" y="17097"/>
                    </a:cubicBezTo>
                    <a:cubicBezTo>
                      <a:pt x="110262" y="17301"/>
                      <a:pt x="136488" y="17815"/>
                      <a:pt x="162713" y="18494"/>
                    </a:cubicBezTo>
                    <a:cubicBezTo>
                      <a:pt x="216390" y="19885"/>
                      <a:pt x="270041" y="22520"/>
                      <a:pt x="323609" y="26229"/>
                    </a:cubicBezTo>
                    <a:cubicBezTo>
                      <a:pt x="353029" y="28267"/>
                      <a:pt x="382766" y="31912"/>
                      <a:pt x="412294" y="31258"/>
                    </a:cubicBezTo>
                    <a:cubicBezTo>
                      <a:pt x="418542" y="31118"/>
                      <a:pt x="418263" y="21942"/>
                      <a:pt x="412630" y="20736"/>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5" name="Google Shape;665;p34"/>
              <p:cNvSpPr/>
              <p:nvPr/>
            </p:nvSpPr>
            <p:spPr>
              <a:xfrm>
                <a:off x="5323802" y="2069058"/>
                <a:ext cx="477255" cy="924530"/>
              </a:xfrm>
              <a:custGeom>
                <a:avLst/>
                <a:gdLst/>
                <a:ahLst/>
                <a:cxnLst/>
                <a:rect l="l" t="t" r="r" b="b"/>
                <a:pathLst>
                  <a:path w="785605" h="1547331" extrusionOk="0">
                    <a:moveTo>
                      <a:pt x="775644" y="1520683"/>
                    </a:moveTo>
                    <a:cubicBezTo>
                      <a:pt x="745183" y="1488082"/>
                      <a:pt x="724615" y="1463088"/>
                      <a:pt x="692293" y="1432703"/>
                    </a:cubicBezTo>
                    <a:cubicBezTo>
                      <a:pt x="580336" y="1327427"/>
                      <a:pt x="457851" y="1234005"/>
                      <a:pt x="332426" y="1145416"/>
                    </a:cubicBezTo>
                    <a:cubicBezTo>
                      <a:pt x="263643" y="1096832"/>
                      <a:pt x="193939" y="1049639"/>
                      <a:pt x="124114" y="1002611"/>
                    </a:cubicBezTo>
                    <a:cubicBezTo>
                      <a:pt x="193824" y="944077"/>
                      <a:pt x="254029" y="874766"/>
                      <a:pt x="301806" y="797176"/>
                    </a:cubicBezTo>
                    <a:cubicBezTo>
                      <a:pt x="304911" y="792109"/>
                      <a:pt x="302149" y="785035"/>
                      <a:pt x="295532" y="785549"/>
                    </a:cubicBezTo>
                    <a:cubicBezTo>
                      <a:pt x="203838" y="793143"/>
                      <a:pt x="112087" y="800751"/>
                      <a:pt x="20393" y="808288"/>
                    </a:cubicBezTo>
                    <a:cubicBezTo>
                      <a:pt x="76400" y="710549"/>
                      <a:pt x="88598" y="596293"/>
                      <a:pt x="88598" y="485257"/>
                    </a:cubicBezTo>
                    <a:cubicBezTo>
                      <a:pt x="88598" y="365299"/>
                      <a:pt x="74266" y="244941"/>
                      <a:pt x="89868" y="125332"/>
                    </a:cubicBezTo>
                    <a:cubicBezTo>
                      <a:pt x="95329" y="83308"/>
                      <a:pt x="104600" y="41690"/>
                      <a:pt x="119282" y="2155"/>
                    </a:cubicBezTo>
                    <a:cubicBezTo>
                      <a:pt x="114506" y="5489"/>
                      <a:pt x="109439" y="9000"/>
                      <a:pt x="104086" y="12633"/>
                    </a:cubicBezTo>
                    <a:cubicBezTo>
                      <a:pt x="75073" y="94192"/>
                      <a:pt x="68685" y="183067"/>
                      <a:pt x="69085" y="269637"/>
                    </a:cubicBezTo>
                    <a:cubicBezTo>
                      <a:pt x="69720" y="388210"/>
                      <a:pt x="82960" y="507247"/>
                      <a:pt x="65980" y="625307"/>
                    </a:cubicBezTo>
                    <a:cubicBezTo>
                      <a:pt x="56594" y="690921"/>
                      <a:pt x="37373" y="755393"/>
                      <a:pt x="2200" y="811971"/>
                    </a:cubicBezTo>
                    <a:cubicBezTo>
                      <a:pt x="-854" y="816918"/>
                      <a:pt x="1857" y="823827"/>
                      <a:pt x="8360" y="823306"/>
                    </a:cubicBezTo>
                    <a:cubicBezTo>
                      <a:pt x="99654" y="815832"/>
                      <a:pt x="190999" y="808453"/>
                      <a:pt x="282350" y="801030"/>
                    </a:cubicBezTo>
                    <a:cubicBezTo>
                      <a:pt x="234750" y="875109"/>
                      <a:pt x="175974" y="941594"/>
                      <a:pt x="107763" y="997430"/>
                    </a:cubicBezTo>
                    <a:cubicBezTo>
                      <a:pt x="104429" y="1000192"/>
                      <a:pt x="103451" y="1006237"/>
                      <a:pt x="107541" y="1008999"/>
                    </a:cubicBezTo>
                    <a:cubicBezTo>
                      <a:pt x="235264" y="1094997"/>
                      <a:pt x="362817" y="1181453"/>
                      <a:pt x="484502" y="1275909"/>
                    </a:cubicBezTo>
                    <a:cubicBezTo>
                      <a:pt x="591824" y="1359278"/>
                      <a:pt x="694706" y="1449131"/>
                      <a:pt x="786553" y="1549486"/>
                    </a:cubicBezTo>
                    <a:lnTo>
                      <a:pt x="775644" y="1520683"/>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6" name="Google Shape;666;p34"/>
              <p:cNvSpPr/>
              <p:nvPr/>
            </p:nvSpPr>
            <p:spPr>
              <a:xfrm>
                <a:off x="5962640" y="2136972"/>
                <a:ext cx="222437" cy="951582"/>
              </a:xfrm>
              <a:custGeom>
                <a:avLst/>
                <a:gdLst/>
                <a:ahLst/>
                <a:cxnLst/>
                <a:rect l="l" t="t" r="r" b="b"/>
                <a:pathLst>
                  <a:path w="366152" h="1592606" extrusionOk="0">
                    <a:moveTo>
                      <a:pt x="364716" y="514624"/>
                    </a:moveTo>
                    <a:cubicBezTo>
                      <a:pt x="259325" y="446819"/>
                      <a:pt x="194917" y="334576"/>
                      <a:pt x="141437" y="224575"/>
                    </a:cubicBezTo>
                    <a:cubicBezTo>
                      <a:pt x="106734" y="153264"/>
                      <a:pt x="75130" y="79585"/>
                      <a:pt x="36224" y="10281"/>
                    </a:cubicBezTo>
                    <a:cubicBezTo>
                      <a:pt x="29658" y="7519"/>
                      <a:pt x="23270" y="4871"/>
                      <a:pt x="17053" y="2223"/>
                    </a:cubicBezTo>
                    <a:cubicBezTo>
                      <a:pt x="27410" y="20124"/>
                      <a:pt x="37310" y="38310"/>
                      <a:pt x="46695" y="56560"/>
                    </a:cubicBezTo>
                    <a:cubicBezTo>
                      <a:pt x="102588" y="165177"/>
                      <a:pt x="145355" y="280817"/>
                      <a:pt x="214596" y="382182"/>
                    </a:cubicBezTo>
                    <a:cubicBezTo>
                      <a:pt x="250289" y="434385"/>
                      <a:pt x="293291" y="481648"/>
                      <a:pt x="344745" y="518599"/>
                    </a:cubicBezTo>
                    <a:cubicBezTo>
                      <a:pt x="259554" y="552908"/>
                      <a:pt x="174425" y="587268"/>
                      <a:pt x="89297" y="621691"/>
                    </a:cubicBezTo>
                    <a:cubicBezTo>
                      <a:pt x="84109" y="623761"/>
                      <a:pt x="82903" y="630785"/>
                      <a:pt x="87335" y="634296"/>
                    </a:cubicBezTo>
                    <a:cubicBezTo>
                      <a:pt x="146047" y="681439"/>
                      <a:pt x="210805" y="720752"/>
                      <a:pt x="279759" y="751086"/>
                    </a:cubicBezTo>
                    <a:cubicBezTo>
                      <a:pt x="237335" y="872079"/>
                      <a:pt x="194860" y="993129"/>
                      <a:pt x="152435" y="1114115"/>
                    </a:cubicBezTo>
                    <a:cubicBezTo>
                      <a:pt x="109205" y="1237528"/>
                      <a:pt x="66037" y="1360940"/>
                      <a:pt x="23035" y="1484346"/>
                    </a:cubicBezTo>
                    <a:cubicBezTo>
                      <a:pt x="12481" y="1514572"/>
                      <a:pt x="12894" y="1529666"/>
                      <a:pt x="2461" y="1559924"/>
                    </a:cubicBezTo>
                    <a:lnTo>
                      <a:pt x="1369" y="1594830"/>
                    </a:lnTo>
                    <a:cubicBezTo>
                      <a:pt x="35760" y="1498767"/>
                      <a:pt x="59440" y="1426174"/>
                      <a:pt x="93145" y="1329857"/>
                    </a:cubicBezTo>
                    <a:cubicBezTo>
                      <a:pt x="136319" y="1206445"/>
                      <a:pt x="179486" y="1083038"/>
                      <a:pt x="222603" y="959626"/>
                    </a:cubicBezTo>
                    <a:cubicBezTo>
                      <a:pt x="247006" y="889808"/>
                      <a:pt x="271352" y="819926"/>
                      <a:pt x="295761" y="750108"/>
                    </a:cubicBezTo>
                    <a:cubicBezTo>
                      <a:pt x="297082" y="746361"/>
                      <a:pt x="295933" y="741992"/>
                      <a:pt x="292021" y="740322"/>
                    </a:cubicBezTo>
                    <a:cubicBezTo>
                      <a:pt x="225651" y="711887"/>
                      <a:pt x="163427" y="674987"/>
                      <a:pt x="106499" y="630613"/>
                    </a:cubicBezTo>
                    <a:cubicBezTo>
                      <a:pt x="191920" y="596247"/>
                      <a:pt x="277340" y="561887"/>
                      <a:pt x="362703" y="527407"/>
                    </a:cubicBezTo>
                    <a:cubicBezTo>
                      <a:pt x="367485" y="525444"/>
                      <a:pt x="369663" y="517850"/>
                      <a:pt x="364716" y="514624"/>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7" name="Google Shape;667;p34"/>
              <p:cNvSpPr/>
              <p:nvPr/>
            </p:nvSpPr>
            <p:spPr>
              <a:xfrm>
                <a:off x="6296992" y="2482800"/>
                <a:ext cx="111517" cy="603977"/>
              </a:xfrm>
              <a:custGeom>
                <a:avLst/>
                <a:gdLst/>
                <a:ahLst/>
                <a:cxnLst/>
                <a:rect l="l" t="t" r="r" b="b"/>
                <a:pathLst>
                  <a:path w="183567" h="1010841" extrusionOk="0">
                    <a:moveTo>
                      <a:pt x="163998" y="909109"/>
                    </a:moveTo>
                    <a:cubicBezTo>
                      <a:pt x="156682" y="877086"/>
                      <a:pt x="149571" y="845018"/>
                      <a:pt x="142662" y="812900"/>
                    </a:cubicBezTo>
                    <a:cubicBezTo>
                      <a:pt x="128749" y="748200"/>
                      <a:pt x="115668" y="683341"/>
                      <a:pt x="103431" y="618304"/>
                    </a:cubicBezTo>
                    <a:cubicBezTo>
                      <a:pt x="78946" y="488192"/>
                      <a:pt x="58149" y="357528"/>
                      <a:pt x="39544" y="226458"/>
                    </a:cubicBezTo>
                    <a:cubicBezTo>
                      <a:pt x="29124" y="153065"/>
                      <a:pt x="18214" y="79563"/>
                      <a:pt x="9775" y="5922"/>
                    </a:cubicBezTo>
                    <a:cubicBezTo>
                      <a:pt x="9172" y="683"/>
                      <a:pt x="1114" y="1471"/>
                      <a:pt x="1622" y="6722"/>
                    </a:cubicBezTo>
                    <a:cubicBezTo>
                      <a:pt x="8048" y="73074"/>
                      <a:pt x="14042" y="139349"/>
                      <a:pt x="22189" y="205535"/>
                    </a:cubicBezTo>
                    <a:cubicBezTo>
                      <a:pt x="30203" y="270737"/>
                      <a:pt x="39696" y="335754"/>
                      <a:pt x="49875" y="400658"/>
                    </a:cubicBezTo>
                    <a:cubicBezTo>
                      <a:pt x="70456" y="531862"/>
                      <a:pt x="94592" y="662494"/>
                      <a:pt x="122113" y="792415"/>
                    </a:cubicBezTo>
                    <a:cubicBezTo>
                      <a:pt x="129797" y="828686"/>
                      <a:pt x="137747" y="864900"/>
                      <a:pt x="145964" y="901057"/>
                    </a:cubicBezTo>
                    <a:cubicBezTo>
                      <a:pt x="154142" y="937087"/>
                      <a:pt x="160670" y="974596"/>
                      <a:pt x="173231" y="1009394"/>
                    </a:cubicBezTo>
                    <a:cubicBezTo>
                      <a:pt x="175567" y="1015878"/>
                      <a:pt x="186013" y="1013528"/>
                      <a:pt x="185111" y="1006588"/>
                    </a:cubicBezTo>
                    <a:cubicBezTo>
                      <a:pt x="180857" y="973765"/>
                      <a:pt x="171370" y="941361"/>
                      <a:pt x="163998" y="909109"/>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8" name="Google Shape;668;p34"/>
              <p:cNvSpPr/>
              <p:nvPr/>
            </p:nvSpPr>
            <p:spPr>
              <a:xfrm>
                <a:off x="6265760" y="3017985"/>
                <a:ext cx="406008" cy="250994"/>
              </a:xfrm>
              <a:custGeom>
                <a:avLst/>
                <a:gdLst/>
                <a:ahLst/>
                <a:cxnLst/>
                <a:rect l="l" t="t" r="r" b="b"/>
                <a:pathLst>
                  <a:path w="668326" h="420074" extrusionOk="0">
                    <a:moveTo>
                      <a:pt x="669162" y="318034"/>
                    </a:moveTo>
                    <a:cubicBezTo>
                      <a:pt x="660469" y="357289"/>
                      <a:pt x="560082" y="422739"/>
                      <a:pt x="560082" y="422739"/>
                    </a:cubicBezTo>
                    <a:lnTo>
                      <a:pt x="470749" y="417157"/>
                    </a:lnTo>
                    <a:lnTo>
                      <a:pt x="455097" y="416180"/>
                    </a:lnTo>
                    <a:lnTo>
                      <a:pt x="295248" y="406216"/>
                    </a:lnTo>
                    <a:lnTo>
                      <a:pt x="276655" y="405010"/>
                    </a:lnTo>
                    <a:lnTo>
                      <a:pt x="151465" y="397237"/>
                    </a:lnTo>
                    <a:lnTo>
                      <a:pt x="134599" y="396145"/>
                    </a:lnTo>
                    <a:lnTo>
                      <a:pt x="1694" y="387858"/>
                    </a:lnTo>
                    <a:cubicBezTo>
                      <a:pt x="1694" y="387858"/>
                      <a:pt x="176217" y="156642"/>
                      <a:pt x="219848" y="126073"/>
                    </a:cubicBezTo>
                    <a:cubicBezTo>
                      <a:pt x="255300" y="101264"/>
                      <a:pt x="417848" y="30182"/>
                      <a:pt x="477258" y="4566"/>
                    </a:cubicBezTo>
                    <a:cubicBezTo>
                      <a:pt x="490206" y="-1016"/>
                      <a:pt x="505230" y="6172"/>
                      <a:pt x="508621" y="19876"/>
                    </a:cubicBezTo>
                    <a:cubicBezTo>
                      <a:pt x="514381" y="43301"/>
                      <a:pt x="514615" y="79274"/>
                      <a:pt x="477195" y="108630"/>
                    </a:cubicBezTo>
                    <a:cubicBezTo>
                      <a:pt x="477195" y="108630"/>
                      <a:pt x="581900" y="65005"/>
                      <a:pt x="621156" y="82442"/>
                    </a:cubicBezTo>
                    <a:cubicBezTo>
                      <a:pt x="659554" y="99543"/>
                      <a:pt x="606303" y="174829"/>
                      <a:pt x="603827" y="178397"/>
                    </a:cubicBezTo>
                    <a:cubicBezTo>
                      <a:pt x="605611" y="177356"/>
                      <a:pt x="634796" y="161011"/>
                      <a:pt x="651718" y="161011"/>
                    </a:cubicBezTo>
                    <a:cubicBezTo>
                      <a:pt x="669048" y="161011"/>
                      <a:pt x="686371" y="229851"/>
                      <a:pt x="618165" y="282125"/>
                    </a:cubicBezTo>
                    <a:lnTo>
                      <a:pt x="618051" y="282175"/>
                    </a:lnTo>
                    <a:lnTo>
                      <a:pt x="616838" y="283160"/>
                    </a:lnTo>
                    <a:cubicBezTo>
                      <a:pt x="616838" y="283160"/>
                      <a:pt x="620464" y="282868"/>
                      <a:pt x="625817" y="283039"/>
                    </a:cubicBezTo>
                    <a:cubicBezTo>
                      <a:pt x="642454" y="283617"/>
                      <a:pt x="675785" y="288335"/>
                      <a:pt x="669162" y="318034"/>
                    </a:cubicBez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9" name="Google Shape;669;p34"/>
              <p:cNvSpPr/>
              <p:nvPr/>
            </p:nvSpPr>
            <p:spPr>
              <a:xfrm>
                <a:off x="6346240" y="3074052"/>
                <a:ext cx="211248" cy="179767"/>
              </a:xfrm>
              <a:custGeom>
                <a:avLst/>
                <a:gdLst/>
                <a:ahLst/>
                <a:cxnLst/>
                <a:rect l="l" t="t" r="r" b="b"/>
                <a:pathLst>
                  <a:path w="347734" h="300866" extrusionOk="0">
                    <a:moveTo>
                      <a:pt x="347908" y="10045"/>
                    </a:moveTo>
                    <a:cubicBezTo>
                      <a:pt x="316075" y="33420"/>
                      <a:pt x="282922" y="54889"/>
                      <a:pt x="251261" y="78549"/>
                    </a:cubicBezTo>
                    <a:cubicBezTo>
                      <a:pt x="195597" y="120218"/>
                      <a:pt x="143222" y="166446"/>
                      <a:pt x="95095" y="216693"/>
                    </a:cubicBezTo>
                    <a:cubicBezTo>
                      <a:pt x="70806" y="242017"/>
                      <a:pt x="47438" y="268268"/>
                      <a:pt x="25162" y="295376"/>
                    </a:cubicBezTo>
                    <a:cubicBezTo>
                      <a:pt x="22915" y="298081"/>
                      <a:pt x="20730" y="300786"/>
                      <a:pt x="18546" y="303549"/>
                    </a:cubicBezTo>
                    <a:lnTo>
                      <a:pt x="1680" y="302456"/>
                    </a:lnTo>
                    <a:cubicBezTo>
                      <a:pt x="8583" y="293592"/>
                      <a:pt x="15606" y="284905"/>
                      <a:pt x="22686" y="276326"/>
                    </a:cubicBezTo>
                    <a:cubicBezTo>
                      <a:pt x="67587" y="221583"/>
                      <a:pt x="117606" y="170986"/>
                      <a:pt x="171194" y="124828"/>
                    </a:cubicBezTo>
                    <a:cubicBezTo>
                      <a:pt x="198073" y="101625"/>
                      <a:pt x="225994" y="79647"/>
                      <a:pt x="254829" y="58921"/>
                    </a:cubicBezTo>
                    <a:cubicBezTo>
                      <a:pt x="283322" y="38430"/>
                      <a:pt x="312615" y="18624"/>
                      <a:pt x="344047" y="3085"/>
                    </a:cubicBezTo>
                    <a:cubicBezTo>
                      <a:pt x="348251" y="1015"/>
                      <a:pt x="351413" y="7454"/>
                      <a:pt x="347908" y="10045"/>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0" name="Google Shape;670;p34"/>
              <p:cNvSpPr/>
              <p:nvPr/>
            </p:nvSpPr>
            <p:spPr>
              <a:xfrm>
                <a:off x="6432260" y="3122567"/>
                <a:ext cx="208266" cy="136685"/>
              </a:xfrm>
              <a:custGeom>
                <a:avLst/>
                <a:gdLst/>
                <a:ahLst/>
                <a:cxnLst/>
                <a:rect l="l" t="t" r="r" b="b"/>
                <a:pathLst>
                  <a:path w="342825" h="228761" extrusionOk="0">
                    <a:moveTo>
                      <a:pt x="342282" y="10092"/>
                    </a:moveTo>
                    <a:cubicBezTo>
                      <a:pt x="307623" y="26901"/>
                      <a:pt x="272800" y="43074"/>
                      <a:pt x="239240" y="62067"/>
                    </a:cubicBezTo>
                    <a:cubicBezTo>
                      <a:pt x="180941" y="95106"/>
                      <a:pt x="126134" y="134254"/>
                      <a:pt x="75715" y="178342"/>
                    </a:cubicBezTo>
                    <a:cubicBezTo>
                      <a:pt x="56379" y="195265"/>
                      <a:pt x="38015" y="213108"/>
                      <a:pt x="20342" y="231466"/>
                    </a:cubicBezTo>
                    <a:lnTo>
                      <a:pt x="1750" y="230260"/>
                    </a:lnTo>
                    <a:lnTo>
                      <a:pt x="2099" y="229910"/>
                    </a:lnTo>
                    <a:cubicBezTo>
                      <a:pt x="49070" y="180240"/>
                      <a:pt x="101623" y="135746"/>
                      <a:pt x="158201" y="97411"/>
                    </a:cubicBezTo>
                    <a:cubicBezTo>
                      <a:pt x="214202" y="59533"/>
                      <a:pt x="275219" y="24481"/>
                      <a:pt x="339513" y="2955"/>
                    </a:cubicBezTo>
                    <a:cubicBezTo>
                      <a:pt x="344237" y="1342"/>
                      <a:pt x="346656" y="7965"/>
                      <a:pt x="342282" y="10092"/>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1" name="Google Shape;671;p34"/>
              <p:cNvSpPr/>
              <p:nvPr/>
            </p:nvSpPr>
            <p:spPr>
              <a:xfrm>
                <a:off x="6540314" y="3184303"/>
                <a:ext cx="103989" cy="81572"/>
              </a:xfrm>
              <a:custGeom>
                <a:avLst/>
                <a:gdLst/>
                <a:ahLst/>
                <a:cxnLst/>
                <a:rect l="l" t="t" r="r" b="b"/>
                <a:pathLst>
                  <a:path w="171175" h="136522" extrusionOk="0">
                    <a:moveTo>
                      <a:pt x="171252" y="9976"/>
                    </a:moveTo>
                    <a:cubicBezTo>
                      <a:pt x="141376" y="32595"/>
                      <a:pt x="111099" y="54470"/>
                      <a:pt x="82492" y="78702"/>
                    </a:cubicBezTo>
                    <a:cubicBezTo>
                      <a:pt x="68331" y="90678"/>
                      <a:pt x="54634" y="103105"/>
                      <a:pt x="41159" y="115830"/>
                    </a:cubicBezTo>
                    <a:cubicBezTo>
                      <a:pt x="33158" y="123425"/>
                      <a:pt x="25450" y="131483"/>
                      <a:pt x="17448" y="139256"/>
                    </a:cubicBezTo>
                    <a:lnTo>
                      <a:pt x="1796" y="138278"/>
                    </a:lnTo>
                    <a:cubicBezTo>
                      <a:pt x="10946" y="127337"/>
                      <a:pt x="21652" y="117265"/>
                      <a:pt x="31838" y="107480"/>
                    </a:cubicBezTo>
                    <a:cubicBezTo>
                      <a:pt x="45484" y="94361"/>
                      <a:pt x="59644" y="81750"/>
                      <a:pt x="74148" y="69552"/>
                    </a:cubicBezTo>
                    <a:cubicBezTo>
                      <a:pt x="102526" y="45663"/>
                      <a:pt x="132511" y="22695"/>
                      <a:pt x="164750" y="4273"/>
                    </a:cubicBezTo>
                    <a:lnTo>
                      <a:pt x="164864" y="4223"/>
                    </a:lnTo>
                    <a:lnTo>
                      <a:pt x="166356" y="3353"/>
                    </a:lnTo>
                    <a:cubicBezTo>
                      <a:pt x="168890" y="1911"/>
                      <a:pt x="171538" y="3181"/>
                      <a:pt x="172516" y="5137"/>
                    </a:cubicBezTo>
                    <a:cubicBezTo>
                      <a:pt x="173322" y="6636"/>
                      <a:pt x="173151" y="8534"/>
                      <a:pt x="171252" y="9976"/>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2" name="Google Shape;672;p34"/>
              <p:cNvSpPr/>
              <p:nvPr/>
            </p:nvSpPr>
            <p:spPr>
              <a:xfrm>
                <a:off x="5770899" y="2570661"/>
                <a:ext cx="38869" cy="38229"/>
              </a:xfrm>
              <a:custGeom>
                <a:avLst/>
                <a:gdLst/>
                <a:ahLst/>
                <a:cxnLst/>
                <a:rect l="l" t="t" r="r" b="b"/>
                <a:pathLst>
                  <a:path w="63982" h="63982" extrusionOk="0">
                    <a:moveTo>
                      <a:pt x="65118" y="34201"/>
                    </a:moveTo>
                    <a:cubicBezTo>
                      <a:pt x="65118" y="51873"/>
                      <a:pt x="50792" y="66186"/>
                      <a:pt x="33127" y="66186"/>
                    </a:cubicBezTo>
                    <a:cubicBezTo>
                      <a:pt x="15455" y="66186"/>
                      <a:pt x="1136" y="51873"/>
                      <a:pt x="1136" y="34201"/>
                    </a:cubicBezTo>
                    <a:cubicBezTo>
                      <a:pt x="1136" y="16529"/>
                      <a:pt x="15455" y="2203"/>
                      <a:pt x="33127" y="2203"/>
                    </a:cubicBezTo>
                    <a:cubicBezTo>
                      <a:pt x="50792" y="2203"/>
                      <a:pt x="65118" y="16529"/>
                      <a:pt x="65118" y="34201"/>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3" name="Google Shape;673;p34"/>
              <p:cNvSpPr/>
              <p:nvPr/>
            </p:nvSpPr>
            <p:spPr>
              <a:xfrm>
                <a:off x="5855432" y="3063123"/>
                <a:ext cx="38873" cy="38229"/>
              </a:xfrm>
              <a:custGeom>
                <a:avLst/>
                <a:gdLst/>
                <a:ahLst/>
                <a:cxnLst/>
                <a:rect l="l" t="t" r="r" b="b"/>
                <a:pathLst>
                  <a:path w="63988" h="63982" extrusionOk="0">
                    <a:moveTo>
                      <a:pt x="65194" y="34605"/>
                    </a:moveTo>
                    <a:cubicBezTo>
                      <a:pt x="65194" y="52271"/>
                      <a:pt x="50869" y="66597"/>
                      <a:pt x="33196" y="66597"/>
                    </a:cubicBezTo>
                    <a:cubicBezTo>
                      <a:pt x="15531" y="66597"/>
                      <a:pt x="1205" y="52271"/>
                      <a:pt x="1205" y="34605"/>
                    </a:cubicBezTo>
                    <a:cubicBezTo>
                      <a:pt x="1205" y="16933"/>
                      <a:pt x="15531" y="2614"/>
                      <a:pt x="33196" y="2614"/>
                    </a:cubicBezTo>
                    <a:cubicBezTo>
                      <a:pt x="50869" y="2614"/>
                      <a:pt x="65194" y="16933"/>
                      <a:pt x="65194" y="34605"/>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4" name="Google Shape;674;p34"/>
              <p:cNvSpPr/>
              <p:nvPr/>
            </p:nvSpPr>
            <p:spPr>
              <a:xfrm>
                <a:off x="5813166" y="2814282"/>
                <a:ext cx="38869" cy="38233"/>
              </a:xfrm>
              <a:custGeom>
                <a:avLst/>
                <a:gdLst/>
                <a:ahLst/>
                <a:cxnLst/>
                <a:rect l="l" t="t" r="r" b="b"/>
                <a:pathLst>
                  <a:path w="63982" h="63989" extrusionOk="0">
                    <a:moveTo>
                      <a:pt x="65153" y="34398"/>
                    </a:moveTo>
                    <a:cubicBezTo>
                      <a:pt x="65153" y="52070"/>
                      <a:pt x="50834" y="66395"/>
                      <a:pt x="33162" y="66395"/>
                    </a:cubicBezTo>
                    <a:cubicBezTo>
                      <a:pt x="15496" y="66395"/>
                      <a:pt x="1170" y="52070"/>
                      <a:pt x="1170" y="34398"/>
                    </a:cubicBezTo>
                    <a:cubicBezTo>
                      <a:pt x="1170" y="16726"/>
                      <a:pt x="15496" y="2406"/>
                      <a:pt x="33162" y="2406"/>
                    </a:cubicBezTo>
                    <a:cubicBezTo>
                      <a:pt x="50834" y="2406"/>
                      <a:pt x="65153" y="16726"/>
                      <a:pt x="65153" y="34398"/>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5" name="Google Shape;675;p34"/>
              <p:cNvSpPr/>
              <p:nvPr/>
            </p:nvSpPr>
            <p:spPr>
              <a:xfrm>
                <a:off x="5268184" y="2701869"/>
                <a:ext cx="214780" cy="441293"/>
              </a:xfrm>
              <a:custGeom>
                <a:avLst/>
                <a:gdLst/>
                <a:ahLst/>
                <a:cxnLst/>
                <a:rect l="l" t="t" r="r" b="b"/>
                <a:pathLst>
                  <a:path w="353548" h="738566" extrusionOk="0">
                    <a:moveTo>
                      <a:pt x="4379" y="729221"/>
                    </a:moveTo>
                    <a:cubicBezTo>
                      <a:pt x="27817" y="720102"/>
                      <a:pt x="50626" y="711105"/>
                      <a:pt x="72845" y="699179"/>
                    </a:cubicBezTo>
                    <a:cubicBezTo>
                      <a:pt x="95254" y="687152"/>
                      <a:pt x="116317" y="673055"/>
                      <a:pt x="136211" y="657225"/>
                    </a:cubicBezTo>
                    <a:cubicBezTo>
                      <a:pt x="175727" y="625773"/>
                      <a:pt x="209433" y="587514"/>
                      <a:pt x="237132" y="545357"/>
                    </a:cubicBezTo>
                    <a:cubicBezTo>
                      <a:pt x="301038" y="448049"/>
                      <a:pt x="327874" y="332479"/>
                      <a:pt x="333652" y="217347"/>
                    </a:cubicBezTo>
                    <a:cubicBezTo>
                      <a:pt x="335430" y="181990"/>
                      <a:pt x="335017" y="146621"/>
                      <a:pt x="333963" y="111245"/>
                    </a:cubicBezTo>
                    <a:cubicBezTo>
                      <a:pt x="333442" y="93770"/>
                      <a:pt x="332668" y="76288"/>
                      <a:pt x="331830" y="58832"/>
                    </a:cubicBezTo>
                    <a:cubicBezTo>
                      <a:pt x="330985" y="41363"/>
                      <a:pt x="328959" y="23373"/>
                      <a:pt x="330604" y="5955"/>
                    </a:cubicBezTo>
                    <a:cubicBezTo>
                      <a:pt x="330953" y="2317"/>
                      <a:pt x="336738" y="945"/>
                      <a:pt x="338014" y="4755"/>
                    </a:cubicBezTo>
                    <a:cubicBezTo>
                      <a:pt x="343025" y="19748"/>
                      <a:pt x="344930" y="35953"/>
                      <a:pt x="346911" y="51625"/>
                    </a:cubicBezTo>
                    <a:cubicBezTo>
                      <a:pt x="348924" y="67627"/>
                      <a:pt x="350645" y="83642"/>
                      <a:pt x="351800" y="99732"/>
                    </a:cubicBezTo>
                    <a:cubicBezTo>
                      <a:pt x="354099" y="131730"/>
                      <a:pt x="354804" y="163836"/>
                      <a:pt x="354055" y="195897"/>
                    </a:cubicBezTo>
                    <a:cubicBezTo>
                      <a:pt x="352556" y="260438"/>
                      <a:pt x="344714" y="324751"/>
                      <a:pt x="328102" y="387203"/>
                    </a:cubicBezTo>
                    <a:cubicBezTo>
                      <a:pt x="300251" y="491902"/>
                      <a:pt x="244593" y="590207"/>
                      <a:pt x="161751" y="661104"/>
                    </a:cubicBezTo>
                    <a:cubicBezTo>
                      <a:pt x="118469" y="698138"/>
                      <a:pt x="64596" y="730529"/>
                      <a:pt x="7884" y="740943"/>
                    </a:cubicBezTo>
                    <a:cubicBezTo>
                      <a:pt x="1090" y="742194"/>
                      <a:pt x="-2225" y="731793"/>
                      <a:pt x="4379" y="72922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6" name="Google Shape;676;p34"/>
              <p:cNvSpPr/>
              <p:nvPr/>
            </p:nvSpPr>
            <p:spPr>
              <a:xfrm>
                <a:off x="5229025" y="3115409"/>
                <a:ext cx="70375" cy="46173"/>
              </a:xfrm>
              <a:custGeom>
                <a:avLst/>
                <a:gdLst/>
                <a:ahLst/>
                <a:cxnLst/>
                <a:rect l="l" t="t" r="r" b="b"/>
                <a:pathLst>
                  <a:path w="115843" h="77277" extrusionOk="0">
                    <a:moveTo>
                      <a:pt x="1093" y="51615"/>
                    </a:moveTo>
                    <a:cubicBezTo>
                      <a:pt x="4776" y="72176"/>
                      <a:pt x="33522" y="84222"/>
                      <a:pt x="65298" y="78526"/>
                    </a:cubicBezTo>
                    <a:cubicBezTo>
                      <a:pt x="97073" y="72830"/>
                      <a:pt x="119838" y="51545"/>
                      <a:pt x="116155" y="30984"/>
                    </a:cubicBezTo>
                    <a:cubicBezTo>
                      <a:pt x="112472" y="10429"/>
                      <a:pt x="83719" y="-1624"/>
                      <a:pt x="51950" y="4072"/>
                    </a:cubicBezTo>
                    <a:cubicBezTo>
                      <a:pt x="20175" y="9768"/>
                      <a:pt x="-2590" y="31060"/>
                      <a:pt x="1093" y="5161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7" name="Google Shape;677;p34"/>
              <p:cNvSpPr/>
              <p:nvPr/>
            </p:nvSpPr>
            <p:spPr>
              <a:xfrm>
                <a:off x="5158355" y="2721567"/>
                <a:ext cx="244958" cy="423266"/>
              </a:xfrm>
              <a:custGeom>
                <a:avLst/>
                <a:gdLst/>
                <a:ahLst/>
                <a:cxnLst/>
                <a:rect l="l" t="t" r="r" b="b"/>
                <a:pathLst>
                  <a:path w="403223" h="708395" extrusionOk="0">
                    <a:moveTo>
                      <a:pt x="399905" y="698879"/>
                    </a:moveTo>
                    <a:cubicBezTo>
                      <a:pt x="375781" y="691767"/>
                      <a:pt x="352305" y="684719"/>
                      <a:pt x="329153" y="674699"/>
                    </a:cubicBezTo>
                    <a:cubicBezTo>
                      <a:pt x="305810" y="664609"/>
                      <a:pt x="283642" y="652328"/>
                      <a:pt x="262484" y="638218"/>
                    </a:cubicBezTo>
                    <a:cubicBezTo>
                      <a:pt x="220466" y="610208"/>
                      <a:pt x="183655" y="574921"/>
                      <a:pt x="152515" y="535240"/>
                    </a:cubicBezTo>
                    <a:cubicBezTo>
                      <a:pt x="80652" y="443654"/>
                      <a:pt x="44196" y="330750"/>
                      <a:pt x="28747" y="216514"/>
                    </a:cubicBezTo>
                    <a:cubicBezTo>
                      <a:pt x="24003" y="181430"/>
                      <a:pt x="21444" y="146143"/>
                      <a:pt x="19514" y="110812"/>
                    </a:cubicBezTo>
                    <a:cubicBezTo>
                      <a:pt x="18561" y="93362"/>
                      <a:pt x="17863" y="75874"/>
                      <a:pt x="17228" y="58405"/>
                    </a:cubicBezTo>
                    <a:cubicBezTo>
                      <a:pt x="16599" y="40930"/>
                      <a:pt x="17114" y="22826"/>
                      <a:pt x="14002" y="5611"/>
                    </a:cubicBezTo>
                    <a:cubicBezTo>
                      <a:pt x="13354" y="2017"/>
                      <a:pt x="7468" y="1141"/>
                      <a:pt x="6522" y="5040"/>
                    </a:cubicBezTo>
                    <a:cubicBezTo>
                      <a:pt x="2788" y="20400"/>
                      <a:pt x="2255" y="36713"/>
                      <a:pt x="1600" y="52487"/>
                    </a:cubicBezTo>
                    <a:cubicBezTo>
                      <a:pt x="940" y="68610"/>
                      <a:pt x="572" y="84707"/>
                      <a:pt x="769" y="100842"/>
                    </a:cubicBezTo>
                    <a:cubicBezTo>
                      <a:pt x="1175" y="132916"/>
                      <a:pt x="3169" y="164965"/>
                      <a:pt x="6611" y="196854"/>
                    </a:cubicBezTo>
                    <a:cubicBezTo>
                      <a:pt x="13532" y="261040"/>
                      <a:pt x="26759" y="324471"/>
                      <a:pt x="48565" y="385303"/>
                    </a:cubicBezTo>
                    <a:cubicBezTo>
                      <a:pt x="85122" y="487278"/>
                      <a:pt x="148844" y="580560"/>
                      <a:pt x="237357" y="644244"/>
                    </a:cubicBezTo>
                    <a:cubicBezTo>
                      <a:pt x="283604" y="677506"/>
                      <a:pt x="340005" y="705242"/>
                      <a:pt x="397396" y="710855"/>
                    </a:cubicBezTo>
                    <a:cubicBezTo>
                      <a:pt x="404267" y="711522"/>
                      <a:pt x="406699" y="700880"/>
                      <a:pt x="399905" y="69887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8" name="Google Shape;678;p34"/>
              <p:cNvSpPr/>
              <p:nvPr/>
            </p:nvSpPr>
            <p:spPr>
              <a:xfrm>
                <a:off x="5371164" y="3116773"/>
                <a:ext cx="70838" cy="45471"/>
              </a:xfrm>
              <a:custGeom>
                <a:avLst/>
                <a:gdLst/>
                <a:ahLst/>
                <a:cxnLst/>
                <a:rect l="l" t="t" r="r" b="b"/>
                <a:pathLst>
                  <a:path w="116605" h="76102" extrusionOk="0">
                    <a:moveTo>
                      <a:pt x="117317" y="46154"/>
                    </a:moveTo>
                    <a:cubicBezTo>
                      <a:pt x="115374" y="66951"/>
                      <a:pt x="87745" y="81372"/>
                      <a:pt x="55608" y="78368"/>
                    </a:cubicBezTo>
                    <a:cubicBezTo>
                      <a:pt x="23464" y="75364"/>
                      <a:pt x="-1015" y="56073"/>
                      <a:pt x="928" y="35270"/>
                    </a:cubicBezTo>
                    <a:cubicBezTo>
                      <a:pt x="2871" y="14481"/>
                      <a:pt x="30500" y="53"/>
                      <a:pt x="62643" y="3057"/>
                    </a:cubicBezTo>
                    <a:cubicBezTo>
                      <a:pt x="94781" y="6067"/>
                      <a:pt x="119260" y="25358"/>
                      <a:pt x="117317" y="4615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9" name="Google Shape;679;p34"/>
              <p:cNvSpPr/>
              <p:nvPr/>
            </p:nvSpPr>
            <p:spPr>
              <a:xfrm>
                <a:off x="5265271" y="2135046"/>
                <a:ext cx="35004" cy="137567"/>
              </a:xfrm>
              <a:custGeom>
                <a:avLst/>
                <a:gdLst/>
                <a:ahLst/>
                <a:cxnLst/>
                <a:rect l="l" t="t" r="r" b="b"/>
                <a:pathLst>
                  <a:path w="57619" h="230238" extrusionOk="0">
                    <a:moveTo>
                      <a:pt x="58338" y="1882"/>
                    </a:moveTo>
                    <a:cubicBezTo>
                      <a:pt x="50394" y="65140"/>
                      <a:pt x="44406" y="137727"/>
                      <a:pt x="41935" y="220144"/>
                    </a:cubicBezTo>
                    <a:lnTo>
                      <a:pt x="41935" y="220207"/>
                    </a:lnTo>
                    <a:cubicBezTo>
                      <a:pt x="41758" y="224119"/>
                      <a:pt x="41643" y="228094"/>
                      <a:pt x="41586" y="232120"/>
                    </a:cubicBezTo>
                    <a:lnTo>
                      <a:pt x="718" y="231028"/>
                    </a:lnTo>
                    <a:cubicBezTo>
                      <a:pt x="832" y="227453"/>
                      <a:pt x="953" y="224005"/>
                      <a:pt x="1010" y="220550"/>
                    </a:cubicBezTo>
                    <a:cubicBezTo>
                      <a:pt x="3023" y="151818"/>
                      <a:pt x="7398" y="89778"/>
                      <a:pt x="13272" y="34171"/>
                    </a:cubicBezTo>
                    <a:cubicBezTo>
                      <a:pt x="28753" y="23065"/>
                      <a:pt x="43777" y="12302"/>
                      <a:pt x="58338" y="188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0" name="Google Shape;680;p34"/>
              <p:cNvSpPr/>
              <p:nvPr/>
            </p:nvSpPr>
            <p:spPr>
              <a:xfrm>
                <a:off x="5146744" y="2258461"/>
                <a:ext cx="344219" cy="520050"/>
              </a:xfrm>
              <a:custGeom>
                <a:avLst/>
                <a:gdLst/>
                <a:ahLst/>
                <a:cxnLst/>
                <a:rect l="l" t="t" r="r" b="b"/>
                <a:pathLst>
                  <a:path w="566616" h="870376" extrusionOk="0">
                    <a:moveTo>
                      <a:pt x="5699" y="872520"/>
                    </a:moveTo>
                    <a:lnTo>
                      <a:pt x="46460" y="870171"/>
                    </a:lnTo>
                    <a:cubicBezTo>
                      <a:pt x="11383" y="260710"/>
                      <a:pt x="177111" y="83958"/>
                      <a:pt x="218044" y="49973"/>
                    </a:cubicBezTo>
                    <a:cubicBezTo>
                      <a:pt x="503305" y="227175"/>
                      <a:pt x="526349" y="850155"/>
                      <a:pt x="526559" y="856512"/>
                    </a:cubicBezTo>
                    <a:lnTo>
                      <a:pt x="567364" y="855223"/>
                    </a:lnTo>
                    <a:cubicBezTo>
                      <a:pt x="566507" y="828013"/>
                      <a:pt x="542745" y="186745"/>
                      <a:pt x="226959" y="7796"/>
                    </a:cubicBezTo>
                    <a:lnTo>
                      <a:pt x="216996" y="2144"/>
                    </a:lnTo>
                    <a:lnTo>
                      <a:pt x="206982" y="7713"/>
                    </a:lnTo>
                    <a:cubicBezTo>
                      <a:pt x="197044" y="13231"/>
                      <a:pt x="-35817" y="151160"/>
                      <a:pt x="5699" y="8725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1" name="Google Shape;681;p34"/>
              <p:cNvSpPr/>
              <p:nvPr/>
            </p:nvSpPr>
            <p:spPr>
              <a:xfrm>
                <a:off x="6071439" y="2178366"/>
                <a:ext cx="171553" cy="492572"/>
              </a:xfrm>
              <a:custGeom>
                <a:avLst/>
                <a:gdLst/>
                <a:ahLst/>
                <a:cxnLst/>
                <a:rect l="l" t="t" r="r" b="b"/>
                <a:pathLst>
                  <a:path w="282391" h="824389" extrusionOk="0">
                    <a:moveTo>
                      <a:pt x="283829" y="822772"/>
                    </a:moveTo>
                    <a:lnTo>
                      <a:pt x="243195" y="826455"/>
                    </a:lnTo>
                    <a:cubicBezTo>
                      <a:pt x="243074" y="825528"/>
                      <a:pt x="241696" y="810739"/>
                      <a:pt x="238534" y="785237"/>
                    </a:cubicBezTo>
                    <a:cubicBezTo>
                      <a:pt x="236401" y="768486"/>
                      <a:pt x="233524" y="747080"/>
                      <a:pt x="229784" y="721979"/>
                    </a:cubicBezTo>
                    <a:cubicBezTo>
                      <a:pt x="205146" y="557526"/>
                      <a:pt x="141658" y="233238"/>
                      <a:pt x="1438" y="2066"/>
                    </a:cubicBezTo>
                    <a:cubicBezTo>
                      <a:pt x="21929" y="10765"/>
                      <a:pt x="42884" y="19744"/>
                      <a:pt x="64061" y="28831"/>
                    </a:cubicBezTo>
                    <a:cubicBezTo>
                      <a:pt x="192020" y="265413"/>
                      <a:pt x="249177" y="567540"/>
                      <a:pt x="271510" y="722264"/>
                    </a:cubicBezTo>
                    <a:cubicBezTo>
                      <a:pt x="274907" y="745753"/>
                      <a:pt x="277498" y="765787"/>
                      <a:pt x="279396" y="781726"/>
                    </a:cubicBezTo>
                    <a:cubicBezTo>
                      <a:pt x="282159" y="804808"/>
                      <a:pt x="283486" y="819261"/>
                      <a:pt x="283829" y="82277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2" name="Google Shape;682;p34"/>
              <p:cNvSpPr/>
              <p:nvPr/>
            </p:nvSpPr>
            <p:spPr>
              <a:xfrm>
                <a:off x="6152996" y="2607853"/>
                <a:ext cx="142218" cy="168314"/>
              </a:xfrm>
              <a:custGeom>
                <a:avLst/>
                <a:gdLst/>
                <a:ahLst/>
                <a:cxnLst/>
                <a:rect l="l" t="t" r="r" b="b"/>
                <a:pathLst>
                  <a:path w="234104" h="281697" extrusionOk="0">
                    <a:moveTo>
                      <a:pt x="1975" y="151871"/>
                    </a:moveTo>
                    <a:cubicBezTo>
                      <a:pt x="7792" y="229506"/>
                      <a:pt x="64688" y="288536"/>
                      <a:pt x="129070" y="283710"/>
                    </a:cubicBezTo>
                    <a:cubicBezTo>
                      <a:pt x="193453" y="278890"/>
                      <a:pt x="240932" y="212050"/>
                      <a:pt x="235115" y="134408"/>
                    </a:cubicBezTo>
                    <a:cubicBezTo>
                      <a:pt x="229305" y="56773"/>
                      <a:pt x="172403" y="-2250"/>
                      <a:pt x="108020" y="2563"/>
                    </a:cubicBezTo>
                    <a:cubicBezTo>
                      <a:pt x="43637" y="7389"/>
                      <a:pt x="-3842" y="74229"/>
                      <a:pt x="1975" y="15187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3" name="Google Shape;683;p34"/>
              <p:cNvSpPr/>
              <p:nvPr/>
            </p:nvSpPr>
            <p:spPr>
              <a:xfrm>
                <a:off x="6191717" y="2643427"/>
                <a:ext cx="78935" cy="93416"/>
              </a:xfrm>
              <a:custGeom>
                <a:avLst/>
                <a:gdLst/>
                <a:ahLst/>
                <a:cxnLst/>
                <a:rect l="l" t="t" r="r" b="b"/>
                <a:pathLst>
                  <a:path w="129934" h="156344" extrusionOk="0">
                    <a:moveTo>
                      <a:pt x="1766" y="85307"/>
                    </a:moveTo>
                    <a:cubicBezTo>
                      <a:pt x="4998" y="128392"/>
                      <a:pt x="36576" y="161158"/>
                      <a:pt x="72308" y="158478"/>
                    </a:cubicBezTo>
                    <a:cubicBezTo>
                      <a:pt x="108039" y="155805"/>
                      <a:pt x="134392" y="118708"/>
                      <a:pt x="131166" y="75617"/>
                    </a:cubicBezTo>
                    <a:cubicBezTo>
                      <a:pt x="127940" y="32526"/>
                      <a:pt x="96362" y="-234"/>
                      <a:pt x="60624" y="2439"/>
                    </a:cubicBezTo>
                    <a:cubicBezTo>
                      <a:pt x="24892" y="5120"/>
                      <a:pt x="-1460" y="42222"/>
                      <a:pt x="1766" y="8530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4" name="Google Shape;684;p34"/>
              <p:cNvSpPr/>
              <p:nvPr/>
            </p:nvSpPr>
            <p:spPr>
              <a:xfrm>
                <a:off x="5267747" y="1282538"/>
                <a:ext cx="752942" cy="845913"/>
              </a:xfrm>
              <a:custGeom>
                <a:avLst/>
                <a:gdLst/>
                <a:ahLst/>
                <a:cxnLst/>
                <a:rect l="l" t="t" r="r" b="b"/>
                <a:pathLst>
                  <a:path w="1239411" h="1415754" extrusionOk="0">
                    <a:moveTo>
                      <a:pt x="1227456" y="735088"/>
                    </a:moveTo>
                    <a:cubicBezTo>
                      <a:pt x="1199021" y="820280"/>
                      <a:pt x="1138581" y="832135"/>
                      <a:pt x="1125342" y="833748"/>
                    </a:cubicBezTo>
                    <a:cubicBezTo>
                      <a:pt x="1123672" y="833920"/>
                      <a:pt x="1122751" y="833983"/>
                      <a:pt x="1122751" y="833983"/>
                    </a:cubicBezTo>
                    <a:cubicBezTo>
                      <a:pt x="1122751" y="833983"/>
                      <a:pt x="1116940" y="991006"/>
                      <a:pt x="1102374" y="1069517"/>
                    </a:cubicBezTo>
                    <a:cubicBezTo>
                      <a:pt x="1087870" y="1148086"/>
                      <a:pt x="1009359" y="1357433"/>
                      <a:pt x="939534" y="1380744"/>
                    </a:cubicBezTo>
                    <a:cubicBezTo>
                      <a:pt x="869716" y="1404004"/>
                      <a:pt x="727253" y="1433068"/>
                      <a:pt x="645808" y="1406874"/>
                    </a:cubicBezTo>
                    <a:cubicBezTo>
                      <a:pt x="564357" y="1380744"/>
                      <a:pt x="334575" y="1206227"/>
                      <a:pt x="305511" y="1150969"/>
                    </a:cubicBezTo>
                    <a:cubicBezTo>
                      <a:pt x="276441" y="1095705"/>
                      <a:pt x="232810" y="918305"/>
                      <a:pt x="232810" y="918305"/>
                    </a:cubicBezTo>
                    <a:cubicBezTo>
                      <a:pt x="17589" y="932865"/>
                      <a:pt x="-58039" y="516934"/>
                      <a:pt x="49594" y="484993"/>
                    </a:cubicBezTo>
                    <a:cubicBezTo>
                      <a:pt x="157175" y="452989"/>
                      <a:pt x="221177" y="604202"/>
                      <a:pt x="221177" y="604202"/>
                    </a:cubicBezTo>
                    <a:cubicBezTo>
                      <a:pt x="331699" y="502436"/>
                      <a:pt x="189179" y="179577"/>
                      <a:pt x="258998" y="170884"/>
                    </a:cubicBezTo>
                    <a:cubicBezTo>
                      <a:pt x="328765" y="162134"/>
                      <a:pt x="575984" y="103999"/>
                      <a:pt x="660312" y="37057"/>
                    </a:cubicBezTo>
                    <a:cubicBezTo>
                      <a:pt x="744697" y="-29827"/>
                      <a:pt x="767951" y="-706"/>
                      <a:pt x="823208" y="109816"/>
                    </a:cubicBezTo>
                    <a:cubicBezTo>
                      <a:pt x="878466" y="220325"/>
                      <a:pt x="919163" y="243585"/>
                      <a:pt x="919163" y="243585"/>
                    </a:cubicBezTo>
                    <a:cubicBezTo>
                      <a:pt x="927914" y="391915"/>
                      <a:pt x="1160571" y="397731"/>
                      <a:pt x="1160571" y="397731"/>
                    </a:cubicBezTo>
                    <a:lnTo>
                      <a:pt x="1160571" y="484993"/>
                    </a:lnTo>
                    <a:cubicBezTo>
                      <a:pt x="1230390" y="473309"/>
                      <a:pt x="1259460" y="639076"/>
                      <a:pt x="1227456" y="735088"/>
                    </a:cubicBez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5" name="Google Shape;685;p34"/>
              <p:cNvSpPr/>
              <p:nvPr/>
            </p:nvSpPr>
            <p:spPr>
              <a:xfrm>
                <a:off x="5305338" y="1639931"/>
                <a:ext cx="71888" cy="107089"/>
              </a:xfrm>
              <a:custGeom>
                <a:avLst/>
                <a:gdLst/>
                <a:ahLst/>
                <a:cxnLst/>
                <a:rect l="l" t="t" r="r" b="b"/>
                <a:pathLst>
                  <a:path w="118334" h="179229" extrusionOk="0">
                    <a:moveTo>
                      <a:pt x="88372" y="81899"/>
                    </a:moveTo>
                    <a:cubicBezTo>
                      <a:pt x="81082" y="67402"/>
                      <a:pt x="73030" y="53216"/>
                      <a:pt x="63899" y="39792"/>
                    </a:cubicBezTo>
                    <a:cubicBezTo>
                      <a:pt x="55117" y="26870"/>
                      <a:pt x="45084" y="11421"/>
                      <a:pt x="32174" y="2245"/>
                    </a:cubicBezTo>
                    <a:cubicBezTo>
                      <a:pt x="28936" y="-60"/>
                      <a:pt x="23455" y="3020"/>
                      <a:pt x="25411" y="7185"/>
                    </a:cubicBezTo>
                    <a:cubicBezTo>
                      <a:pt x="31939" y="21060"/>
                      <a:pt x="42677" y="33392"/>
                      <a:pt x="50887" y="46339"/>
                    </a:cubicBezTo>
                    <a:cubicBezTo>
                      <a:pt x="59536" y="59985"/>
                      <a:pt x="67677" y="73917"/>
                      <a:pt x="74859" y="88395"/>
                    </a:cubicBezTo>
                    <a:cubicBezTo>
                      <a:pt x="77691" y="94110"/>
                      <a:pt x="80320" y="99902"/>
                      <a:pt x="82853" y="105731"/>
                    </a:cubicBezTo>
                    <a:cubicBezTo>
                      <a:pt x="81450" y="104715"/>
                      <a:pt x="80066" y="103705"/>
                      <a:pt x="78777" y="102708"/>
                    </a:cubicBezTo>
                    <a:cubicBezTo>
                      <a:pt x="70909" y="96619"/>
                      <a:pt x="62895" y="90707"/>
                      <a:pt x="54939" y="84725"/>
                    </a:cubicBezTo>
                    <a:cubicBezTo>
                      <a:pt x="39413" y="73054"/>
                      <a:pt x="23716" y="61465"/>
                      <a:pt x="6799" y="51870"/>
                    </a:cubicBezTo>
                    <a:cubicBezTo>
                      <a:pt x="2043" y="49171"/>
                      <a:pt x="-1227" y="56188"/>
                      <a:pt x="2158" y="59490"/>
                    </a:cubicBezTo>
                    <a:cubicBezTo>
                      <a:pt x="16210" y="73168"/>
                      <a:pt x="31952" y="85004"/>
                      <a:pt x="47624" y="96752"/>
                    </a:cubicBezTo>
                    <a:cubicBezTo>
                      <a:pt x="55345" y="102543"/>
                      <a:pt x="63029" y="108391"/>
                      <a:pt x="70833" y="114075"/>
                    </a:cubicBezTo>
                    <a:cubicBezTo>
                      <a:pt x="77367" y="118831"/>
                      <a:pt x="84282" y="124864"/>
                      <a:pt x="91915" y="128077"/>
                    </a:cubicBezTo>
                    <a:cubicBezTo>
                      <a:pt x="98144" y="144434"/>
                      <a:pt x="103751" y="161039"/>
                      <a:pt x="109479" y="177594"/>
                    </a:cubicBezTo>
                    <a:cubicBezTo>
                      <a:pt x="111308" y="182883"/>
                      <a:pt x="119741" y="180896"/>
                      <a:pt x="119061" y="175327"/>
                    </a:cubicBezTo>
                    <a:cubicBezTo>
                      <a:pt x="115061" y="142580"/>
                      <a:pt x="103116" y="111236"/>
                      <a:pt x="88372" y="81899"/>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6" name="Google Shape;686;p34"/>
              <p:cNvSpPr/>
              <p:nvPr/>
            </p:nvSpPr>
            <p:spPr>
              <a:xfrm>
                <a:off x="5958274" y="1631282"/>
                <a:ext cx="31942" cy="89449"/>
              </a:xfrm>
              <a:custGeom>
                <a:avLst/>
                <a:gdLst/>
                <a:ahLst/>
                <a:cxnLst/>
                <a:rect l="l" t="t" r="r" b="b"/>
                <a:pathLst>
                  <a:path w="52580" h="149706" extrusionOk="0">
                    <a:moveTo>
                      <a:pt x="45110" y="3337"/>
                    </a:moveTo>
                    <a:cubicBezTo>
                      <a:pt x="29648" y="23815"/>
                      <a:pt x="19698" y="47590"/>
                      <a:pt x="12230" y="71999"/>
                    </a:cubicBezTo>
                    <a:cubicBezTo>
                      <a:pt x="4896" y="95970"/>
                      <a:pt x="-32" y="121726"/>
                      <a:pt x="1600" y="146885"/>
                    </a:cubicBezTo>
                    <a:cubicBezTo>
                      <a:pt x="1975" y="152581"/>
                      <a:pt x="10153" y="152454"/>
                      <a:pt x="11277" y="147196"/>
                    </a:cubicBezTo>
                    <a:cubicBezTo>
                      <a:pt x="16326" y="123529"/>
                      <a:pt x="20301" y="99755"/>
                      <a:pt x="27241" y="76495"/>
                    </a:cubicBezTo>
                    <a:cubicBezTo>
                      <a:pt x="34207" y="53165"/>
                      <a:pt x="44317" y="30940"/>
                      <a:pt x="53492" y="8442"/>
                    </a:cubicBezTo>
                    <a:cubicBezTo>
                      <a:pt x="55556" y="3381"/>
                      <a:pt x="48603" y="-1286"/>
                      <a:pt x="45110" y="3337"/>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7" name="Google Shape;687;p34"/>
              <p:cNvSpPr/>
              <p:nvPr/>
            </p:nvSpPr>
            <p:spPr>
              <a:xfrm>
                <a:off x="5331142" y="1301562"/>
                <a:ext cx="195427" cy="74136"/>
              </a:xfrm>
              <a:custGeom>
                <a:avLst/>
                <a:gdLst/>
                <a:ahLst/>
                <a:cxnLst/>
                <a:rect l="l" t="t" r="r" b="b"/>
                <a:pathLst>
                  <a:path w="321690" h="124077" extrusionOk="0">
                    <a:moveTo>
                      <a:pt x="315109" y="2373"/>
                    </a:moveTo>
                    <a:cubicBezTo>
                      <a:pt x="298180" y="17619"/>
                      <a:pt x="282610" y="33691"/>
                      <a:pt x="264348" y="47483"/>
                    </a:cubicBezTo>
                    <a:cubicBezTo>
                      <a:pt x="246695" y="60818"/>
                      <a:pt x="227784" y="72521"/>
                      <a:pt x="207826" y="82078"/>
                    </a:cubicBezTo>
                    <a:cubicBezTo>
                      <a:pt x="171739" y="99350"/>
                      <a:pt x="133144" y="109205"/>
                      <a:pt x="93704" y="114539"/>
                    </a:cubicBezTo>
                    <a:cubicBezTo>
                      <a:pt x="98035" y="112729"/>
                      <a:pt x="102149" y="110805"/>
                      <a:pt x="105934" y="108856"/>
                    </a:cubicBezTo>
                    <a:cubicBezTo>
                      <a:pt x="123492" y="99832"/>
                      <a:pt x="139976" y="88752"/>
                      <a:pt x="154454" y="75309"/>
                    </a:cubicBezTo>
                    <a:cubicBezTo>
                      <a:pt x="168259" y="62488"/>
                      <a:pt x="182325" y="47407"/>
                      <a:pt x="190618" y="30294"/>
                    </a:cubicBezTo>
                    <a:cubicBezTo>
                      <a:pt x="193056" y="25245"/>
                      <a:pt x="186122" y="21632"/>
                      <a:pt x="182617" y="25417"/>
                    </a:cubicBezTo>
                    <a:cubicBezTo>
                      <a:pt x="171034" y="37939"/>
                      <a:pt x="160690" y="51122"/>
                      <a:pt x="147831" y="62482"/>
                    </a:cubicBezTo>
                    <a:cubicBezTo>
                      <a:pt x="135265" y="73594"/>
                      <a:pt x="121606" y="83500"/>
                      <a:pt x="107045" y="91825"/>
                    </a:cubicBezTo>
                    <a:cubicBezTo>
                      <a:pt x="78159" y="108335"/>
                      <a:pt x="36205" y="123924"/>
                      <a:pt x="9325" y="95464"/>
                    </a:cubicBezTo>
                    <a:cubicBezTo>
                      <a:pt x="6169" y="92117"/>
                      <a:pt x="-1229" y="94790"/>
                      <a:pt x="1388" y="99807"/>
                    </a:cubicBezTo>
                    <a:cubicBezTo>
                      <a:pt x="16050" y="127906"/>
                      <a:pt x="46752" y="128744"/>
                      <a:pt x="74508" y="121156"/>
                    </a:cubicBezTo>
                    <a:cubicBezTo>
                      <a:pt x="74559" y="123029"/>
                      <a:pt x="75625" y="124781"/>
                      <a:pt x="77937" y="124890"/>
                    </a:cubicBezTo>
                    <a:cubicBezTo>
                      <a:pt x="124508" y="127245"/>
                      <a:pt x="171015" y="115415"/>
                      <a:pt x="212944" y="95413"/>
                    </a:cubicBezTo>
                    <a:cubicBezTo>
                      <a:pt x="234058" y="85329"/>
                      <a:pt x="254226" y="73181"/>
                      <a:pt x="272749" y="58869"/>
                    </a:cubicBezTo>
                    <a:cubicBezTo>
                      <a:pt x="290681" y="45019"/>
                      <a:pt x="309357" y="28420"/>
                      <a:pt x="321752" y="9288"/>
                    </a:cubicBezTo>
                    <a:cubicBezTo>
                      <a:pt x="324469" y="5097"/>
                      <a:pt x="319523" y="-1596"/>
                      <a:pt x="315109" y="2373"/>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8" name="Google Shape;688;p34"/>
              <p:cNvSpPr/>
              <p:nvPr/>
            </p:nvSpPr>
            <p:spPr>
              <a:xfrm>
                <a:off x="5704033" y="1258128"/>
                <a:ext cx="251773" cy="104773"/>
              </a:xfrm>
              <a:custGeom>
                <a:avLst/>
                <a:gdLst/>
                <a:ahLst/>
                <a:cxnLst/>
                <a:rect l="l" t="t" r="r" b="b"/>
                <a:pathLst>
                  <a:path w="414441" h="175353" extrusionOk="0">
                    <a:moveTo>
                      <a:pt x="409438" y="154570"/>
                    </a:moveTo>
                    <a:cubicBezTo>
                      <a:pt x="371643" y="165181"/>
                      <a:pt x="332521" y="166565"/>
                      <a:pt x="296605" y="148589"/>
                    </a:cubicBezTo>
                    <a:cubicBezTo>
                      <a:pt x="270945" y="135736"/>
                      <a:pt x="248878" y="113435"/>
                      <a:pt x="235816" y="87476"/>
                    </a:cubicBezTo>
                    <a:cubicBezTo>
                      <a:pt x="260918" y="100233"/>
                      <a:pt x="288921" y="107053"/>
                      <a:pt x="317014" y="107974"/>
                    </a:cubicBezTo>
                    <a:cubicBezTo>
                      <a:pt x="348827" y="109015"/>
                      <a:pt x="383206" y="103503"/>
                      <a:pt x="410264" y="85831"/>
                    </a:cubicBezTo>
                    <a:cubicBezTo>
                      <a:pt x="415801" y="82212"/>
                      <a:pt x="410734" y="73925"/>
                      <a:pt x="404847" y="75944"/>
                    </a:cubicBezTo>
                    <a:cubicBezTo>
                      <a:pt x="376736" y="85558"/>
                      <a:pt x="348910" y="93420"/>
                      <a:pt x="318881" y="92639"/>
                    </a:cubicBezTo>
                    <a:cubicBezTo>
                      <a:pt x="289309" y="91870"/>
                      <a:pt x="260270" y="83863"/>
                      <a:pt x="234508" y="69360"/>
                    </a:cubicBezTo>
                    <a:cubicBezTo>
                      <a:pt x="209451" y="55256"/>
                      <a:pt x="187467" y="36365"/>
                      <a:pt x="162620" y="21900"/>
                    </a:cubicBezTo>
                    <a:cubicBezTo>
                      <a:pt x="138452" y="7841"/>
                      <a:pt x="112017" y="-122"/>
                      <a:pt x="83899" y="1300"/>
                    </a:cubicBezTo>
                    <a:cubicBezTo>
                      <a:pt x="53901" y="2818"/>
                      <a:pt x="23675" y="14686"/>
                      <a:pt x="2212" y="35946"/>
                    </a:cubicBezTo>
                    <a:cubicBezTo>
                      <a:pt x="-1071" y="39197"/>
                      <a:pt x="4117" y="44156"/>
                      <a:pt x="7680" y="41642"/>
                    </a:cubicBezTo>
                    <a:cubicBezTo>
                      <a:pt x="30705" y="25367"/>
                      <a:pt x="56860" y="15588"/>
                      <a:pt x="85245" y="15035"/>
                    </a:cubicBezTo>
                    <a:cubicBezTo>
                      <a:pt x="113769" y="14476"/>
                      <a:pt x="139969" y="24992"/>
                      <a:pt x="163649" y="40213"/>
                    </a:cubicBezTo>
                    <a:cubicBezTo>
                      <a:pt x="183892" y="53218"/>
                      <a:pt x="202752" y="68375"/>
                      <a:pt x="223434" y="80656"/>
                    </a:cubicBezTo>
                    <a:cubicBezTo>
                      <a:pt x="235651" y="115295"/>
                      <a:pt x="259273" y="143883"/>
                      <a:pt x="292268" y="160984"/>
                    </a:cubicBezTo>
                    <a:cubicBezTo>
                      <a:pt x="328901" y="179970"/>
                      <a:pt x="377066" y="182828"/>
                      <a:pt x="413642" y="162228"/>
                    </a:cubicBezTo>
                    <a:cubicBezTo>
                      <a:pt x="418271" y="159631"/>
                      <a:pt x="413851" y="153332"/>
                      <a:pt x="409438" y="154570"/>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9" name="Google Shape;689;p34"/>
              <p:cNvSpPr/>
              <p:nvPr/>
            </p:nvSpPr>
            <p:spPr>
              <a:xfrm>
                <a:off x="5822012" y="1423380"/>
                <a:ext cx="135466" cy="84383"/>
              </a:xfrm>
              <a:custGeom>
                <a:avLst/>
                <a:gdLst/>
                <a:ahLst/>
                <a:cxnLst/>
                <a:rect l="l" t="t" r="r" b="b"/>
                <a:pathLst>
                  <a:path w="222989" h="141227" extrusionOk="0">
                    <a:moveTo>
                      <a:pt x="218973" y="79196"/>
                    </a:moveTo>
                    <a:cubicBezTo>
                      <a:pt x="199669" y="82022"/>
                      <a:pt x="180708" y="85273"/>
                      <a:pt x="161087" y="84626"/>
                    </a:cubicBezTo>
                    <a:cubicBezTo>
                      <a:pt x="141262" y="83965"/>
                      <a:pt x="121355" y="80161"/>
                      <a:pt x="102705" y="73399"/>
                    </a:cubicBezTo>
                    <a:cubicBezTo>
                      <a:pt x="66529" y="60273"/>
                      <a:pt x="31051" y="35419"/>
                      <a:pt x="9284" y="3218"/>
                    </a:cubicBezTo>
                    <a:cubicBezTo>
                      <a:pt x="5950" y="-1716"/>
                      <a:pt x="-1035" y="3676"/>
                      <a:pt x="1937" y="8635"/>
                    </a:cubicBezTo>
                    <a:cubicBezTo>
                      <a:pt x="13163" y="27393"/>
                      <a:pt x="25806" y="43719"/>
                      <a:pt x="43129" y="57333"/>
                    </a:cubicBezTo>
                    <a:cubicBezTo>
                      <a:pt x="59506" y="70198"/>
                      <a:pt x="77946" y="80428"/>
                      <a:pt x="97517" y="87534"/>
                    </a:cubicBezTo>
                    <a:cubicBezTo>
                      <a:pt x="104464" y="90061"/>
                      <a:pt x="111792" y="92322"/>
                      <a:pt x="119342" y="94220"/>
                    </a:cubicBezTo>
                    <a:cubicBezTo>
                      <a:pt x="118859" y="95071"/>
                      <a:pt x="118688" y="96081"/>
                      <a:pt x="119132" y="97084"/>
                    </a:cubicBezTo>
                    <a:cubicBezTo>
                      <a:pt x="120066" y="99154"/>
                      <a:pt x="120383" y="101212"/>
                      <a:pt x="121602" y="103187"/>
                    </a:cubicBezTo>
                    <a:cubicBezTo>
                      <a:pt x="122904" y="105288"/>
                      <a:pt x="124416" y="107263"/>
                      <a:pt x="126041" y="109130"/>
                    </a:cubicBezTo>
                    <a:cubicBezTo>
                      <a:pt x="129191" y="112731"/>
                      <a:pt x="132588" y="116109"/>
                      <a:pt x="136245" y="119195"/>
                    </a:cubicBezTo>
                    <a:cubicBezTo>
                      <a:pt x="143364" y="125215"/>
                      <a:pt x="151422" y="130161"/>
                      <a:pt x="159925" y="133971"/>
                    </a:cubicBezTo>
                    <a:cubicBezTo>
                      <a:pt x="176600" y="141445"/>
                      <a:pt x="197212" y="145344"/>
                      <a:pt x="215094" y="140055"/>
                    </a:cubicBezTo>
                    <a:cubicBezTo>
                      <a:pt x="219354" y="138791"/>
                      <a:pt x="218789" y="131279"/>
                      <a:pt x="214179" y="131114"/>
                    </a:cubicBezTo>
                    <a:cubicBezTo>
                      <a:pt x="205861" y="130815"/>
                      <a:pt x="197714" y="130885"/>
                      <a:pt x="189484" y="129425"/>
                    </a:cubicBezTo>
                    <a:cubicBezTo>
                      <a:pt x="181077" y="127939"/>
                      <a:pt x="172936" y="125767"/>
                      <a:pt x="165081" y="122395"/>
                    </a:cubicBezTo>
                    <a:cubicBezTo>
                      <a:pt x="157467" y="119131"/>
                      <a:pt x="150298" y="114902"/>
                      <a:pt x="143758" y="109816"/>
                    </a:cubicBezTo>
                    <a:cubicBezTo>
                      <a:pt x="140570" y="107333"/>
                      <a:pt x="137503" y="104653"/>
                      <a:pt x="134620" y="101821"/>
                    </a:cubicBezTo>
                    <a:cubicBezTo>
                      <a:pt x="133020" y="100253"/>
                      <a:pt x="131464" y="98646"/>
                      <a:pt x="129883" y="97071"/>
                    </a:cubicBezTo>
                    <a:lnTo>
                      <a:pt x="129076" y="96417"/>
                    </a:lnTo>
                    <a:cubicBezTo>
                      <a:pt x="160039" y="102704"/>
                      <a:pt x="193726" y="102431"/>
                      <a:pt x="221240" y="88829"/>
                    </a:cubicBezTo>
                    <a:cubicBezTo>
                      <a:pt x="225958" y="86499"/>
                      <a:pt x="224936" y="78326"/>
                      <a:pt x="218973" y="79196"/>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0" name="Google Shape;690;p34"/>
              <p:cNvSpPr/>
              <p:nvPr/>
            </p:nvSpPr>
            <p:spPr>
              <a:xfrm>
                <a:off x="5396277" y="1534851"/>
                <a:ext cx="580786" cy="629489"/>
              </a:xfrm>
              <a:custGeom>
                <a:avLst/>
                <a:gdLst/>
                <a:ahLst/>
                <a:cxnLst/>
                <a:rect l="l" t="t" r="r" b="b"/>
                <a:pathLst>
                  <a:path w="956026" h="1053538" extrusionOk="0">
                    <a:moveTo>
                      <a:pt x="957076" y="1587"/>
                    </a:moveTo>
                    <a:cubicBezTo>
                      <a:pt x="957076" y="1587"/>
                      <a:pt x="930863" y="591623"/>
                      <a:pt x="916163" y="679050"/>
                    </a:cubicBezTo>
                    <a:cubicBezTo>
                      <a:pt x="901520" y="766540"/>
                      <a:pt x="804644" y="988542"/>
                      <a:pt x="734172" y="1014508"/>
                    </a:cubicBezTo>
                    <a:cubicBezTo>
                      <a:pt x="663699" y="1040397"/>
                      <a:pt x="519910" y="1072775"/>
                      <a:pt x="437703" y="1043603"/>
                    </a:cubicBezTo>
                    <a:cubicBezTo>
                      <a:pt x="355495" y="1014508"/>
                      <a:pt x="123574" y="820166"/>
                      <a:pt x="94231" y="758634"/>
                    </a:cubicBezTo>
                    <a:cubicBezTo>
                      <a:pt x="64894" y="697102"/>
                      <a:pt x="20856" y="499554"/>
                      <a:pt x="20856" y="499554"/>
                    </a:cubicBezTo>
                    <a:cubicBezTo>
                      <a:pt x="20856" y="499554"/>
                      <a:pt x="-7865" y="165099"/>
                      <a:pt x="3864" y="152088"/>
                    </a:cubicBezTo>
                    <a:cubicBezTo>
                      <a:pt x="15605" y="139140"/>
                      <a:pt x="17948" y="201631"/>
                      <a:pt x="47292" y="279317"/>
                    </a:cubicBezTo>
                    <a:cubicBezTo>
                      <a:pt x="76629" y="357066"/>
                      <a:pt x="255731" y="509390"/>
                      <a:pt x="326146" y="525608"/>
                    </a:cubicBezTo>
                    <a:cubicBezTo>
                      <a:pt x="396618" y="541762"/>
                      <a:pt x="572742" y="471455"/>
                      <a:pt x="663718" y="471455"/>
                    </a:cubicBezTo>
                    <a:cubicBezTo>
                      <a:pt x="754695" y="471455"/>
                      <a:pt x="851590" y="538397"/>
                      <a:pt x="878018" y="486606"/>
                    </a:cubicBezTo>
                    <a:cubicBezTo>
                      <a:pt x="904396" y="434752"/>
                      <a:pt x="957076" y="1587"/>
                      <a:pt x="957076" y="1587"/>
                    </a:cubicBezTo>
                    <a:close/>
                  </a:path>
                </a:pathLst>
              </a:custGeom>
              <a:solidFill>
                <a:srgbClr val="60304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1" name="Google Shape;691;p34"/>
              <p:cNvSpPr/>
              <p:nvPr/>
            </p:nvSpPr>
            <p:spPr>
              <a:xfrm>
                <a:off x="5514293" y="1950078"/>
                <a:ext cx="51692" cy="101328"/>
              </a:xfrm>
              <a:custGeom>
                <a:avLst/>
                <a:gdLst/>
                <a:ahLst/>
                <a:cxnLst/>
                <a:rect l="l" t="t" r="r" b="b"/>
                <a:pathLst>
                  <a:path w="85089" h="169586" extrusionOk="0">
                    <a:moveTo>
                      <a:pt x="84142" y="162110"/>
                    </a:moveTo>
                    <a:cubicBezTo>
                      <a:pt x="67911" y="148520"/>
                      <a:pt x="53998" y="131845"/>
                      <a:pt x="46486" y="111544"/>
                    </a:cubicBezTo>
                    <a:cubicBezTo>
                      <a:pt x="39253" y="92018"/>
                      <a:pt x="36002" y="67863"/>
                      <a:pt x="42130" y="47543"/>
                    </a:cubicBezTo>
                    <a:cubicBezTo>
                      <a:pt x="43775" y="42088"/>
                      <a:pt x="36155" y="38246"/>
                      <a:pt x="34002" y="43841"/>
                    </a:cubicBezTo>
                    <a:cubicBezTo>
                      <a:pt x="30465" y="53042"/>
                      <a:pt x="27766" y="62179"/>
                      <a:pt x="26649" y="71819"/>
                    </a:cubicBezTo>
                    <a:cubicBezTo>
                      <a:pt x="23944" y="64904"/>
                      <a:pt x="21454" y="57944"/>
                      <a:pt x="19537" y="50750"/>
                    </a:cubicBezTo>
                    <a:cubicBezTo>
                      <a:pt x="15631" y="36106"/>
                      <a:pt x="13403" y="20885"/>
                      <a:pt x="12063" y="5785"/>
                    </a:cubicBezTo>
                    <a:cubicBezTo>
                      <a:pt x="11580" y="413"/>
                      <a:pt x="4100" y="400"/>
                      <a:pt x="3058" y="5480"/>
                    </a:cubicBezTo>
                    <a:cubicBezTo>
                      <a:pt x="-288" y="21914"/>
                      <a:pt x="448" y="38469"/>
                      <a:pt x="4303" y="54775"/>
                    </a:cubicBezTo>
                    <a:cubicBezTo>
                      <a:pt x="6183" y="62732"/>
                      <a:pt x="8691" y="70625"/>
                      <a:pt x="12037" y="78067"/>
                    </a:cubicBezTo>
                    <a:cubicBezTo>
                      <a:pt x="13764" y="81903"/>
                      <a:pt x="15739" y="85675"/>
                      <a:pt x="18114" y="89122"/>
                    </a:cubicBezTo>
                    <a:cubicBezTo>
                      <a:pt x="20508" y="92583"/>
                      <a:pt x="22654" y="96393"/>
                      <a:pt x="26503" y="98260"/>
                    </a:cubicBezTo>
                    <a:lnTo>
                      <a:pt x="27398" y="98546"/>
                    </a:lnTo>
                    <a:cubicBezTo>
                      <a:pt x="28382" y="104616"/>
                      <a:pt x="29874" y="110604"/>
                      <a:pt x="31894" y="116402"/>
                    </a:cubicBezTo>
                    <a:cubicBezTo>
                      <a:pt x="40041" y="139745"/>
                      <a:pt x="55992" y="161462"/>
                      <a:pt x="78916" y="170898"/>
                    </a:cubicBezTo>
                    <a:cubicBezTo>
                      <a:pt x="84186" y="173063"/>
                      <a:pt x="88694" y="165926"/>
                      <a:pt x="84142" y="162110"/>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2" name="Google Shape;692;p34"/>
              <p:cNvSpPr/>
              <p:nvPr/>
            </p:nvSpPr>
            <p:spPr>
              <a:xfrm>
                <a:off x="5677444" y="2066925"/>
                <a:ext cx="27357" cy="36958"/>
              </a:xfrm>
              <a:custGeom>
                <a:avLst/>
                <a:gdLst/>
                <a:ahLst/>
                <a:cxnLst/>
                <a:rect l="l" t="t" r="r" b="b"/>
                <a:pathLst>
                  <a:path w="45032" h="61855" extrusionOk="0">
                    <a:moveTo>
                      <a:pt x="45747" y="56014"/>
                    </a:moveTo>
                    <a:cubicBezTo>
                      <a:pt x="43766" y="50781"/>
                      <a:pt x="37086" y="47981"/>
                      <a:pt x="33016" y="44628"/>
                    </a:cubicBezTo>
                    <a:cubicBezTo>
                      <a:pt x="28596" y="40996"/>
                      <a:pt x="25935" y="38393"/>
                      <a:pt x="22519" y="34011"/>
                    </a:cubicBezTo>
                    <a:cubicBezTo>
                      <a:pt x="16214" y="25902"/>
                      <a:pt x="11851" y="16625"/>
                      <a:pt x="10676" y="6103"/>
                    </a:cubicBezTo>
                    <a:cubicBezTo>
                      <a:pt x="9965" y="-304"/>
                      <a:pt x="891" y="750"/>
                      <a:pt x="1056" y="7062"/>
                    </a:cubicBezTo>
                    <a:cubicBezTo>
                      <a:pt x="1386" y="19577"/>
                      <a:pt x="5069" y="31668"/>
                      <a:pt x="11749" y="42152"/>
                    </a:cubicBezTo>
                    <a:cubicBezTo>
                      <a:pt x="15001" y="47238"/>
                      <a:pt x="19160" y="52020"/>
                      <a:pt x="23795" y="55817"/>
                    </a:cubicBezTo>
                    <a:cubicBezTo>
                      <a:pt x="28596" y="59754"/>
                      <a:pt x="36210" y="65501"/>
                      <a:pt x="42693" y="63050"/>
                    </a:cubicBezTo>
                    <a:cubicBezTo>
                      <a:pt x="45379" y="62040"/>
                      <a:pt x="46776" y="58738"/>
                      <a:pt x="45747" y="56014"/>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3" name="Google Shape;693;p34"/>
              <p:cNvSpPr/>
              <p:nvPr/>
            </p:nvSpPr>
            <p:spPr>
              <a:xfrm>
                <a:off x="5430722" y="1782350"/>
                <a:ext cx="13502" cy="49201"/>
              </a:xfrm>
              <a:custGeom>
                <a:avLst/>
                <a:gdLst/>
                <a:ahLst/>
                <a:cxnLst/>
                <a:rect l="l" t="t" r="r" b="b"/>
                <a:pathLst>
                  <a:path w="22225" h="82344" extrusionOk="0">
                    <a:moveTo>
                      <a:pt x="19413" y="42269"/>
                    </a:moveTo>
                    <a:cubicBezTo>
                      <a:pt x="17171" y="30186"/>
                      <a:pt x="13869" y="18400"/>
                      <a:pt x="11323" y="6405"/>
                    </a:cubicBezTo>
                    <a:cubicBezTo>
                      <a:pt x="10713" y="3541"/>
                      <a:pt x="8643" y="1306"/>
                      <a:pt x="5589" y="1572"/>
                    </a:cubicBezTo>
                    <a:cubicBezTo>
                      <a:pt x="2833" y="1826"/>
                      <a:pt x="515" y="4582"/>
                      <a:pt x="884" y="7452"/>
                    </a:cubicBezTo>
                    <a:cubicBezTo>
                      <a:pt x="2452" y="19765"/>
                      <a:pt x="3240" y="32135"/>
                      <a:pt x="5125" y="44416"/>
                    </a:cubicBezTo>
                    <a:cubicBezTo>
                      <a:pt x="7024" y="56786"/>
                      <a:pt x="9780" y="68997"/>
                      <a:pt x="13882" y="80795"/>
                    </a:cubicBezTo>
                    <a:cubicBezTo>
                      <a:pt x="15787" y="86294"/>
                      <a:pt x="23083" y="83805"/>
                      <a:pt x="23070" y="78566"/>
                    </a:cubicBezTo>
                    <a:cubicBezTo>
                      <a:pt x="23039" y="66342"/>
                      <a:pt x="21642" y="54271"/>
                      <a:pt x="19413" y="42269"/>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4" name="Google Shape;694;p34"/>
              <p:cNvSpPr/>
              <p:nvPr/>
            </p:nvSpPr>
            <p:spPr>
              <a:xfrm>
                <a:off x="5796959" y="2041884"/>
                <a:ext cx="71331" cy="58213"/>
              </a:xfrm>
              <a:custGeom>
                <a:avLst/>
                <a:gdLst/>
                <a:ahLst/>
                <a:cxnLst/>
                <a:rect l="l" t="t" r="r" b="b"/>
                <a:pathLst>
                  <a:path w="117418" h="97428" extrusionOk="0">
                    <a:moveTo>
                      <a:pt x="110184" y="3423"/>
                    </a:moveTo>
                    <a:cubicBezTo>
                      <a:pt x="99593" y="16262"/>
                      <a:pt x="89001" y="28677"/>
                      <a:pt x="76193" y="39294"/>
                    </a:cubicBezTo>
                    <a:cubicBezTo>
                      <a:pt x="70059" y="44380"/>
                      <a:pt x="63575" y="48768"/>
                      <a:pt x="56921" y="52864"/>
                    </a:cubicBezTo>
                    <a:cubicBezTo>
                      <a:pt x="62356" y="41898"/>
                      <a:pt x="65919" y="29718"/>
                      <a:pt x="64858" y="17767"/>
                    </a:cubicBezTo>
                    <a:cubicBezTo>
                      <a:pt x="64445" y="13075"/>
                      <a:pt x="57054" y="11265"/>
                      <a:pt x="55505" y="16218"/>
                    </a:cubicBezTo>
                    <a:cubicBezTo>
                      <a:pt x="53123" y="23813"/>
                      <a:pt x="51256" y="31471"/>
                      <a:pt x="48335" y="38913"/>
                    </a:cubicBezTo>
                    <a:cubicBezTo>
                      <a:pt x="45459" y="46222"/>
                      <a:pt x="41928" y="53207"/>
                      <a:pt x="37439" y="59620"/>
                    </a:cubicBezTo>
                    <a:cubicBezTo>
                      <a:pt x="28149" y="72885"/>
                      <a:pt x="15900" y="81978"/>
                      <a:pt x="3041" y="91250"/>
                    </a:cubicBezTo>
                    <a:cubicBezTo>
                      <a:pt x="-1328" y="94406"/>
                      <a:pt x="2742" y="100165"/>
                      <a:pt x="7213" y="99060"/>
                    </a:cubicBezTo>
                    <a:cubicBezTo>
                      <a:pt x="21862" y="95434"/>
                      <a:pt x="34721" y="84658"/>
                      <a:pt x="44310" y="72682"/>
                    </a:cubicBezTo>
                    <a:cubicBezTo>
                      <a:pt x="58972" y="67717"/>
                      <a:pt x="72694" y="58598"/>
                      <a:pt x="84531" y="48794"/>
                    </a:cubicBezTo>
                    <a:cubicBezTo>
                      <a:pt x="97885" y="37744"/>
                      <a:pt x="110184" y="24073"/>
                      <a:pt x="118071" y="8344"/>
                    </a:cubicBezTo>
                    <a:cubicBezTo>
                      <a:pt x="120548" y="3404"/>
                      <a:pt x="113518" y="-610"/>
                      <a:pt x="110184" y="3423"/>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5" name="Google Shape;695;p34"/>
              <p:cNvSpPr/>
              <p:nvPr/>
            </p:nvSpPr>
            <p:spPr>
              <a:xfrm>
                <a:off x="5916539" y="1867156"/>
                <a:ext cx="11039" cy="45070"/>
              </a:xfrm>
              <a:custGeom>
                <a:avLst/>
                <a:gdLst/>
                <a:ahLst/>
                <a:cxnLst/>
                <a:rect l="l" t="t" r="r" b="b"/>
                <a:pathLst>
                  <a:path w="18172" h="75431" extrusionOk="0">
                    <a:moveTo>
                      <a:pt x="9607" y="5726"/>
                    </a:moveTo>
                    <a:cubicBezTo>
                      <a:pt x="6140" y="28084"/>
                      <a:pt x="1232" y="50392"/>
                      <a:pt x="1244" y="73137"/>
                    </a:cubicBezTo>
                    <a:cubicBezTo>
                      <a:pt x="1244" y="75309"/>
                      <a:pt x="3416" y="76979"/>
                      <a:pt x="5359" y="77049"/>
                    </a:cubicBezTo>
                    <a:cubicBezTo>
                      <a:pt x="7632" y="77119"/>
                      <a:pt x="9112" y="75544"/>
                      <a:pt x="9702" y="73417"/>
                    </a:cubicBezTo>
                    <a:cubicBezTo>
                      <a:pt x="15665" y="51941"/>
                      <a:pt x="16783" y="29443"/>
                      <a:pt x="19373" y="7370"/>
                    </a:cubicBezTo>
                    <a:cubicBezTo>
                      <a:pt x="20129" y="906"/>
                      <a:pt x="10610" y="-745"/>
                      <a:pt x="9607" y="5726"/>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6" name="Google Shape;696;p34"/>
              <p:cNvSpPr/>
              <p:nvPr/>
            </p:nvSpPr>
            <p:spPr>
              <a:xfrm>
                <a:off x="6603932" y="3269153"/>
                <a:ext cx="124534" cy="49906"/>
              </a:xfrm>
              <a:custGeom>
                <a:avLst/>
                <a:gdLst/>
                <a:ahLst/>
                <a:cxnLst/>
                <a:rect l="l" t="t" r="r" b="b"/>
                <a:pathLst>
                  <a:path w="204995" h="83524" extrusionOk="0">
                    <a:moveTo>
                      <a:pt x="205332" y="78057"/>
                    </a:moveTo>
                    <a:cubicBezTo>
                      <a:pt x="193178" y="66412"/>
                      <a:pt x="175036" y="59731"/>
                      <a:pt x="159910" y="52924"/>
                    </a:cubicBezTo>
                    <a:cubicBezTo>
                      <a:pt x="143571" y="45564"/>
                      <a:pt x="126972" y="38814"/>
                      <a:pt x="110189" y="32553"/>
                    </a:cubicBezTo>
                    <a:cubicBezTo>
                      <a:pt x="112628" y="32693"/>
                      <a:pt x="115060" y="32833"/>
                      <a:pt x="117492" y="32953"/>
                    </a:cubicBezTo>
                    <a:cubicBezTo>
                      <a:pt x="126579" y="33436"/>
                      <a:pt x="135666" y="33982"/>
                      <a:pt x="144759" y="34274"/>
                    </a:cubicBezTo>
                    <a:cubicBezTo>
                      <a:pt x="153770" y="34566"/>
                      <a:pt x="163460" y="35309"/>
                      <a:pt x="172375" y="33766"/>
                    </a:cubicBezTo>
                    <a:cubicBezTo>
                      <a:pt x="177461" y="32883"/>
                      <a:pt x="177506" y="26298"/>
                      <a:pt x="172655" y="24984"/>
                    </a:cubicBezTo>
                    <a:cubicBezTo>
                      <a:pt x="163910" y="22609"/>
                      <a:pt x="154176" y="22412"/>
                      <a:pt x="145159" y="21860"/>
                    </a:cubicBezTo>
                    <a:cubicBezTo>
                      <a:pt x="135907" y="21295"/>
                      <a:pt x="126629" y="20996"/>
                      <a:pt x="117365" y="20615"/>
                    </a:cubicBezTo>
                    <a:cubicBezTo>
                      <a:pt x="101953" y="19974"/>
                      <a:pt x="86529" y="19371"/>
                      <a:pt x="71105" y="19421"/>
                    </a:cubicBezTo>
                    <a:cubicBezTo>
                      <a:pt x="49985" y="12945"/>
                      <a:pt x="28611" y="7363"/>
                      <a:pt x="6919" y="2905"/>
                    </a:cubicBezTo>
                    <a:cubicBezTo>
                      <a:pt x="1020" y="1699"/>
                      <a:pt x="-47" y="10341"/>
                      <a:pt x="5440" y="11922"/>
                    </a:cubicBezTo>
                    <a:cubicBezTo>
                      <a:pt x="39489" y="21733"/>
                      <a:pt x="73213" y="33017"/>
                      <a:pt x="106240" y="45857"/>
                    </a:cubicBezTo>
                    <a:cubicBezTo>
                      <a:pt x="122369" y="52118"/>
                      <a:pt x="138307" y="58880"/>
                      <a:pt x="154068" y="66037"/>
                    </a:cubicBezTo>
                    <a:cubicBezTo>
                      <a:pt x="169352" y="72977"/>
                      <a:pt x="185132" y="82871"/>
                      <a:pt x="201712" y="86211"/>
                    </a:cubicBezTo>
                    <a:cubicBezTo>
                      <a:pt x="206582" y="87189"/>
                      <a:pt x="208430" y="81023"/>
                      <a:pt x="205332" y="78057"/>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7" name="Google Shape;697;p34"/>
              <p:cNvSpPr/>
              <p:nvPr/>
            </p:nvSpPr>
            <p:spPr>
              <a:xfrm>
                <a:off x="6304411" y="2418320"/>
                <a:ext cx="519137" cy="1323399"/>
              </a:xfrm>
              <a:custGeom>
                <a:avLst/>
                <a:gdLst/>
                <a:ahLst/>
                <a:cxnLst/>
                <a:rect l="l" t="t" r="r" b="b"/>
                <a:pathLst>
                  <a:path w="854547" h="2214894" extrusionOk="0">
                    <a:moveTo>
                      <a:pt x="562562" y="2217507"/>
                    </a:moveTo>
                    <a:cubicBezTo>
                      <a:pt x="575491" y="2174359"/>
                      <a:pt x="585085" y="2142831"/>
                      <a:pt x="588610" y="2131274"/>
                    </a:cubicBezTo>
                    <a:cubicBezTo>
                      <a:pt x="587632" y="2131084"/>
                      <a:pt x="586584" y="2130950"/>
                      <a:pt x="585542" y="2130817"/>
                    </a:cubicBezTo>
                    <a:cubicBezTo>
                      <a:pt x="582145" y="2130233"/>
                      <a:pt x="580710" y="2127686"/>
                      <a:pt x="580843" y="2125140"/>
                    </a:cubicBezTo>
                    <a:cubicBezTo>
                      <a:pt x="76545" y="2051302"/>
                      <a:pt x="-13733" y="1719286"/>
                      <a:pt x="3761" y="1394127"/>
                    </a:cubicBezTo>
                    <a:lnTo>
                      <a:pt x="70849" y="1398325"/>
                    </a:lnTo>
                    <a:lnTo>
                      <a:pt x="87715" y="1399417"/>
                    </a:lnTo>
                    <a:lnTo>
                      <a:pt x="212905" y="1407189"/>
                    </a:lnTo>
                    <a:lnTo>
                      <a:pt x="231498" y="1408396"/>
                    </a:lnTo>
                    <a:lnTo>
                      <a:pt x="391347" y="1418359"/>
                    </a:lnTo>
                    <a:lnTo>
                      <a:pt x="406999" y="1419337"/>
                    </a:lnTo>
                    <a:lnTo>
                      <a:pt x="496331" y="1424918"/>
                    </a:lnTo>
                    <a:cubicBezTo>
                      <a:pt x="496331" y="1424918"/>
                      <a:pt x="596718" y="1359469"/>
                      <a:pt x="605412" y="1320213"/>
                    </a:cubicBezTo>
                    <a:cubicBezTo>
                      <a:pt x="612035" y="1290514"/>
                      <a:pt x="578704" y="1285796"/>
                      <a:pt x="562067" y="1285218"/>
                    </a:cubicBezTo>
                    <a:cubicBezTo>
                      <a:pt x="561381" y="1283847"/>
                      <a:pt x="559876" y="1282812"/>
                      <a:pt x="558161" y="1282812"/>
                    </a:cubicBezTo>
                    <a:cubicBezTo>
                      <a:pt x="557431" y="1282812"/>
                      <a:pt x="556663" y="1283002"/>
                      <a:pt x="555907" y="1283434"/>
                    </a:cubicBezTo>
                    <a:lnTo>
                      <a:pt x="554415" y="1284304"/>
                    </a:lnTo>
                    <a:lnTo>
                      <a:pt x="554300" y="1284355"/>
                    </a:lnTo>
                    <a:lnTo>
                      <a:pt x="554415" y="1284304"/>
                    </a:lnTo>
                    <a:cubicBezTo>
                      <a:pt x="622620" y="1232031"/>
                      <a:pt x="605297" y="1163190"/>
                      <a:pt x="587968" y="1163190"/>
                    </a:cubicBezTo>
                    <a:cubicBezTo>
                      <a:pt x="571046" y="1163190"/>
                      <a:pt x="541861" y="1179535"/>
                      <a:pt x="540076" y="1180576"/>
                    </a:cubicBezTo>
                    <a:cubicBezTo>
                      <a:pt x="542553" y="1177008"/>
                      <a:pt x="595804" y="1101722"/>
                      <a:pt x="557406" y="1084622"/>
                    </a:cubicBezTo>
                    <a:cubicBezTo>
                      <a:pt x="550865" y="1081720"/>
                      <a:pt x="542515" y="1080507"/>
                      <a:pt x="533130" y="1080507"/>
                    </a:cubicBezTo>
                    <a:cubicBezTo>
                      <a:pt x="486171" y="1080507"/>
                      <a:pt x="413445" y="1110809"/>
                      <a:pt x="413445" y="1110809"/>
                    </a:cubicBezTo>
                    <a:cubicBezTo>
                      <a:pt x="450865" y="1081453"/>
                      <a:pt x="450630" y="1045480"/>
                      <a:pt x="444871" y="1022055"/>
                    </a:cubicBezTo>
                    <a:cubicBezTo>
                      <a:pt x="442267" y="1011527"/>
                      <a:pt x="432793" y="1004840"/>
                      <a:pt x="422671" y="1004840"/>
                    </a:cubicBezTo>
                    <a:cubicBezTo>
                      <a:pt x="419617" y="1004840"/>
                      <a:pt x="416505" y="1005450"/>
                      <a:pt x="413508" y="1006745"/>
                    </a:cubicBezTo>
                    <a:cubicBezTo>
                      <a:pt x="360670" y="1029529"/>
                      <a:pt x="226221" y="1088286"/>
                      <a:pt x="172189" y="1118455"/>
                    </a:cubicBezTo>
                    <a:cubicBezTo>
                      <a:pt x="172887" y="1117419"/>
                      <a:pt x="173230" y="1116124"/>
                      <a:pt x="173033" y="1114600"/>
                    </a:cubicBezTo>
                    <a:cubicBezTo>
                      <a:pt x="168779" y="1081777"/>
                      <a:pt x="159292" y="1049373"/>
                      <a:pt x="151920" y="1017121"/>
                    </a:cubicBezTo>
                    <a:cubicBezTo>
                      <a:pt x="144605" y="985098"/>
                      <a:pt x="137493" y="953030"/>
                      <a:pt x="130584" y="920912"/>
                    </a:cubicBezTo>
                    <a:cubicBezTo>
                      <a:pt x="121757" y="879859"/>
                      <a:pt x="113261" y="838743"/>
                      <a:pt x="105107" y="797557"/>
                    </a:cubicBezTo>
                    <a:cubicBezTo>
                      <a:pt x="105120" y="797500"/>
                      <a:pt x="105133" y="797449"/>
                      <a:pt x="105145" y="797398"/>
                    </a:cubicBezTo>
                    <a:cubicBezTo>
                      <a:pt x="164550" y="532425"/>
                      <a:pt x="244319" y="218563"/>
                      <a:pt x="315343" y="2613"/>
                    </a:cubicBezTo>
                    <a:cubicBezTo>
                      <a:pt x="374100" y="89303"/>
                      <a:pt x="441658" y="228349"/>
                      <a:pt x="539975" y="486991"/>
                    </a:cubicBezTo>
                    <a:cubicBezTo>
                      <a:pt x="672861" y="836717"/>
                      <a:pt x="856275" y="1466936"/>
                      <a:pt x="856319" y="1828956"/>
                    </a:cubicBezTo>
                    <a:cubicBezTo>
                      <a:pt x="856326" y="1918473"/>
                      <a:pt x="845124" y="1991587"/>
                      <a:pt x="819178" y="2040012"/>
                    </a:cubicBezTo>
                    <a:cubicBezTo>
                      <a:pt x="760428" y="2149619"/>
                      <a:pt x="657869" y="2197733"/>
                      <a:pt x="562562" y="2217507"/>
                    </a:cubicBezTo>
                    <a:close/>
                    <a:moveTo>
                      <a:pt x="500376" y="1424627"/>
                    </a:moveTo>
                    <a:cubicBezTo>
                      <a:pt x="495455" y="1424627"/>
                      <a:pt x="494858" y="1432278"/>
                      <a:pt x="499989" y="1433758"/>
                    </a:cubicBezTo>
                    <a:cubicBezTo>
                      <a:pt x="534038" y="1443568"/>
                      <a:pt x="567762" y="1454852"/>
                      <a:pt x="600789" y="1467692"/>
                    </a:cubicBezTo>
                    <a:cubicBezTo>
                      <a:pt x="616918" y="1473953"/>
                      <a:pt x="632857" y="1480716"/>
                      <a:pt x="648617" y="1487872"/>
                    </a:cubicBezTo>
                    <a:cubicBezTo>
                      <a:pt x="663902" y="1494813"/>
                      <a:pt x="679681" y="1504706"/>
                      <a:pt x="696261" y="1508046"/>
                    </a:cubicBezTo>
                    <a:cubicBezTo>
                      <a:pt x="696610" y="1508116"/>
                      <a:pt x="696947" y="1508148"/>
                      <a:pt x="697271" y="1508148"/>
                    </a:cubicBezTo>
                    <a:cubicBezTo>
                      <a:pt x="701373" y="1508148"/>
                      <a:pt x="702757" y="1502642"/>
                      <a:pt x="699881" y="1499893"/>
                    </a:cubicBezTo>
                    <a:cubicBezTo>
                      <a:pt x="687727" y="1488247"/>
                      <a:pt x="669585" y="1481567"/>
                      <a:pt x="654459" y="1474760"/>
                    </a:cubicBezTo>
                    <a:cubicBezTo>
                      <a:pt x="638121" y="1467400"/>
                      <a:pt x="621522" y="1460650"/>
                      <a:pt x="604738" y="1454389"/>
                    </a:cubicBezTo>
                    <a:cubicBezTo>
                      <a:pt x="607177" y="1454529"/>
                      <a:pt x="609609" y="1454668"/>
                      <a:pt x="612041" y="1454789"/>
                    </a:cubicBezTo>
                    <a:cubicBezTo>
                      <a:pt x="621128" y="1455272"/>
                      <a:pt x="630215" y="1455818"/>
                      <a:pt x="639308" y="1456110"/>
                    </a:cubicBezTo>
                    <a:cubicBezTo>
                      <a:pt x="644083" y="1456268"/>
                      <a:pt x="649055" y="1456548"/>
                      <a:pt x="653996" y="1456548"/>
                    </a:cubicBezTo>
                    <a:cubicBezTo>
                      <a:pt x="658377" y="1456548"/>
                      <a:pt x="662733" y="1456326"/>
                      <a:pt x="666924" y="1455602"/>
                    </a:cubicBezTo>
                    <a:cubicBezTo>
                      <a:pt x="672010" y="1454719"/>
                      <a:pt x="672055" y="1448134"/>
                      <a:pt x="667204" y="1446820"/>
                    </a:cubicBezTo>
                    <a:cubicBezTo>
                      <a:pt x="658460" y="1444445"/>
                      <a:pt x="648725" y="1444248"/>
                      <a:pt x="639708" y="1443696"/>
                    </a:cubicBezTo>
                    <a:cubicBezTo>
                      <a:pt x="630456" y="1443130"/>
                      <a:pt x="621179" y="1442832"/>
                      <a:pt x="611914" y="1442451"/>
                    </a:cubicBezTo>
                    <a:cubicBezTo>
                      <a:pt x="597093" y="1441835"/>
                      <a:pt x="582253" y="1441257"/>
                      <a:pt x="567426" y="1441257"/>
                    </a:cubicBezTo>
                    <a:lnTo>
                      <a:pt x="565654" y="1441257"/>
                    </a:lnTo>
                    <a:cubicBezTo>
                      <a:pt x="544534" y="1434780"/>
                      <a:pt x="523160" y="1429198"/>
                      <a:pt x="501468" y="1424741"/>
                    </a:cubicBezTo>
                    <a:cubicBezTo>
                      <a:pt x="501081" y="1424664"/>
                      <a:pt x="500719" y="1424627"/>
                      <a:pt x="500376" y="1424627"/>
                    </a:cubicBezTo>
                    <a:close/>
                    <a:moveTo>
                      <a:pt x="12239" y="1293861"/>
                    </a:moveTo>
                    <a:cubicBezTo>
                      <a:pt x="12245" y="1293842"/>
                      <a:pt x="12245" y="1293816"/>
                      <a:pt x="12245" y="1293791"/>
                    </a:cubicBezTo>
                    <a:cubicBezTo>
                      <a:pt x="21389" y="1213952"/>
                      <a:pt x="35162" y="1136203"/>
                      <a:pt x="48935" y="1064657"/>
                    </a:cubicBezTo>
                    <a:cubicBezTo>
                      <a:pt x="61927" y="997424"/>
                      <a:pt x="78183" y="919471"/>
                      <a:pt x="96592" y="835651"/>
                    </a:cubicBezTo>
                    <a:cubicBezTo>
                      <a:pt x="96592" y="835638"/>
                      <a:pt x="96599" y="835625"/>
                      <a:pt x="96599" y="835619"/>
                    </a:cubicBezTo>
                    <a:cubicBezTo>
                      <a:pt x="100986" y="857241"/>
                      <a:pt x="105463" y="878843"/>
                      <a:pt x="110035" y="900427"/>
                    </a:cubicBezTo>
                    <a:cubicBezTo>
                      <a:pt x="117719" y="936698"/>
                      <a:pt x="125669" y="972912"/>
                      <a:pt x="133886" y="1009069"/>
                    </a:cubicBezTo>
                    <a:cubicBezTo>
                      <a:pt x="142064" y="1045099"/>
                      <a:pt x="148592" y="1082609"/>
                      <a:pt x="161153" y="1117407"/>
                    </a:cubicBezTo>
                    <a:cubicBezTo>
                      <a:pt x="162099" y="1120042"/>
                      <a:pt x="164385" y="1121217"/>
                      <a:pt x="166715" y="1121217"/>
                    </a:cubicBezTo>
                    <a:cubicBezTo>
                      <a:pt x="166944" y="1121217"/>
                      <a:pt x="167173" y="1121210"/>
                      <a:pt x="167395" y="1121185"/>
                    </a:cubicBezTo>
                    <a:cubicBezTo>
                      <a:pt x="162842" y="1123827"/>
                      <a:pt x="159025" y="1126201"/>
                      <a:pt x="156098" y="1128253"/>
                    </a:cubicBezTo>
                    <a:cubicBezTo>
                      <a:pt x="131498" y="1145486"/>
                      <a:pt x="65312" y="1226475"/>
                      <a:pt x="12239" y="1293861"/>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8" name="Google Shape;698;p34"/>
              <p:cNvSpPr/>
              <p:nvPr/>
            </p:nvSpPr>
            <p:spPr>
              <a:xfrm>
                <a:off x="6361832" y="2893959"/>
                <a:ext cx="46467" cy="193386"/>
              </a:xfrm>
              <a:custGeom>
                <a:avLst/>
                <a:gdLst/>
                <a:ahLst/>
                <a:cxnLst/>
                <a:rect l="l" t="t" r="r" b="b"/>
                <a:pathLst>
                  <a:path w="76489" h="323659" extrusionOk="0">
                    <a:moveTo>
                      <a:pt x="71742" y="326197"/>
                    </a:moveTo>
                    <a:cubicBezTo>
                      <a:pt x="69412" y="326197"/>
                      <a:pt x="67126" y="325023"/>
                      <a:pt x="66180" y="322387"/>
                    </a:cubicBezTo>
                    <a:cubicBezTo>
                      <a:pt x="53619" y="287589"/>
                      <a:pt x="47091" y="250080"/>
                      <a:pt x="38913" y="214050"/>
                    </a:cubicBezTo>
                    <a:cubicBezTo>
                      <a:pt x="30695" y="177893"/>
                      <a:pt x="22745" y="141679"/>
                      <a:pt x="15062" y="105408"/>
                    </a:cubicBezTo>
                    <a:cubicBezTo>
                      <a:pt x="10490" y="83824"/>
                      <a:pt x="6013" y="62221"/>
                      <a:pt x="1625" y="40599"/>
                    </a:cubicBezTo>
                    <a:cubicBezTo>
                      <a:pt x="4419" y="28065"/>
                      <a:pt x="7277" y="15333"/>
                      <a:pt x="10134" y="2537"/>
                    </a:cubicBezTo>
                    <a:cubicBezTo>
                      <a:pt x="18288" y="43724"/>
                      <a:pt x="26784" y="84840"/>
                      <a:pt x="35610" y="125893"/>
                    </a:cubicBezTo>
                    <a:cubicBezTo>
                      <a:pt x="42519" y="158011"/>
                      <a:pt x="49631" y="190078"/>
                      <a:pt x="56946" y="222102"/>
                    </a:cubicBezTo>
                    <a:cubicBezTo>
                      <a:pt x="64319" y="254353"/>
                      <a:pt x="73806" y="286757"/>
                      <a:pt x="78060" y="319581"/>
                    </a:cubicBezTo>
                    <a:cubicBezTo>
                      <a:pt x="78257" y="321105"/>
                      <a:pt x="77914" y="322400"/>
                      <a:pt x="77216" y="323435"/>
                    </a:cubicBezTo>
                    <a:cubicBezTo>
                      <a:pt x="75546" y="324375"/>
                      <a:pt x="73945" y="325283"/>
                      <a:pt x="72421" y="326166"/>
                    </a:cubicBezTo>
                    <a:cubicBezTo>
                      <a:pt x="72199" y="326191"/>
                      <a:pt x="71971" y="326197"/>
                      <a:pt x="71742" y="326197"/>
                    </a:cubicBezTo>
                    <a:close/>
                  </a:path>
                </a:pathLst>
              </a:custGeom>
              <a:solidFill>
                <a:srgbClr val="C197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9" name="Google Shape;699;p34"/>
              <p:cNvSpPr/>
              <p:nvPr/>
            </p:nvSpPr>
            <p:spPr>
              <a:xfrm>
                <a:off x="6305616" y="3017983"/>
                <a:ext cx="366024" cy="250997"/>
              </a:xfrm>
              <a:custGeom>
                <a:avLst/>
                <a:gdLst/>
                <a:ahLst/>
                <a:cxnLst/>
                <a:rect l="l" t="t" r="r" b="b"/>
                <a:pathLst>
                  <a:path w="602509" h="420078" extrusionOk="0">
                    <a:moveTo>
                      <a:pt x="494280" y="422743"/>
                    </a:moveTo>
                    <a:lnTo>
                      <a:pt x="404948" y="417162"/>
                    </a:lnTo>
                    <a:cubicBezTo>
                      <a:pt x="412949" y="409389"/>
                      <a:pt x="420658" y="401331"/>
                      <a:pt x="428659" y="393736"/>
                    </a:cubicBezTo>
                    <a:cubicBezTo>
                      <a:pt x="442134" y="381011"/>
                      <a:pt x="455831" y="368584"/>
                      <a:pt x="469991" y="356608"/>
                    </a:cubicBezTo>
                    <a:cubicBezTo>
                      <a:pt x="498598" y="332376"/>
                      <a:pt x="528875" y="310501"/>
                      <a:pt x="558752" y="287882"/>
                    </a:cubicBezTo>
                    <a:cubicBezTo>
                      <a:pt x="560650" y="286440"/>
                      <a:pt x="560822" y="284542"/>
                      <a:pt x="560016" y="283043"/>
                    </a:cubicBezTo>
                    <a:cubicBezTo>
                      <a:pt x="576653" y="283621"/>
                      <a:pt x="609983" y="288339"/>
                      <a:pt x="603361" y="318038"/>
                    </a:cubicBezTo>
                    <a:cubicBezTo>
                      <a:pt x="594667" y="357293"/>
                      <a:pt x="494280" y="422743"/>
                      <a:pt x="494280" y="422743"/>
                    </a:cubicBezTo>
                    <a:close/>
                    <a:moveTo>
                      <a:pt x="389296" y="416184"/>
                    </a:moveTo>
                    <a:lnTo>
                      <a:pt x="229447" y="406220"/>
                    </a:lnTo>
                    <a:cubicBezTo>
                      <a:pt x="247119" y="387863"/>
                      <a:pt x="265483" y="370019"/>
                      <a:pt x="284819" y="353096"/>
                    </a:cubicBezTo>
                    <a:cubicBezTo>
                      <a:pt x="335238" y="309008"/>
                      <a:pt x="390045" y="269860"/>
                      <a:pt x="448344" y="236821"/>
                    </a:cubicBezTo>
                    <a:cubicBezTo>
                      <a:pt x="481904" y="217829"/>
                      <a:pt x="516727" y="201655"/>
                      <a:pt x="551386" y="184846"/>
                    </a:cubicBezTo>
                    <a:cubicBezTo>
                      <a:pt x="555291" y="182948"/>
                      <a:pt x="553780" y="177461"/>
                      <a:pt x="550046" y="177461"/>
                    </a:cubicBezTo>
                    <a:cubicBezTo>
                      <a:pt x="549595" y="177461"/>
                      <a:pt x="549119" y="177538"/>
                      <a:pt x="548617" y="177709"/>
                    </a:cubicBezTo>
                    <a:cubicBezTo>
                      <a:pt x="484323" y="199235"/>
                      <a:pt x="423306" y="234288"/>
                      <a:pt x="367305" y="272165"/>
                    </a:cubicBezTo>
                    <a:cubicBezTo>
                      <a:pt x="310727" y="310501"/>
                      <a:pt x="258174" y="354995"/>
                      <a:pt x="211203" y="404665"/>
                    </a:cubicBezTo>
                    <a:lnTo>
                      <a:pt x="210854" y="405014"/>
                    </a:lnTo>
                    <a:lnTo>
                      <a:pt x="85664" y="397241"/>
                    </a:lnTo>
                    <a:cubicBezTo>
                      <a:pt x="87848" y="394479"/>
                      <a:pt x="90033" y="391774"/>
                      <a:pt x="92280" y="389069"/>
                    </a:cubicBezTo>
                    <a:cubicBezTo>
                      <a:pt x="114556" y="361961"/>
                      <a:pt x="137924" y="335710"/>
                      <a:pt x="162213" y="310386"/>
                    </a:cubicBezTo>
                    <a:cubicBezTo>
                      <a:pt x="210340" y="260138"/>
                      <a:pt x="262714" y="213911"/>
                      <a:pt x="318379" y="172242"/>
                    </a:cubicBezTo>
                    <a:cubicBezTo>
                      <a:pt x="350040" y="148582"/>
                      <a:pt x="383193" y="127112"/>
                      <a:pt x="415026" y="103738"/>
                    </a:cubicBezTo>
                    <a:cubicBezTo>
                      <a:pt x="418061" y="101496"/>
                      <a:pt x="416099" y="96372"/>
                      <a:pt x="412797" y="96372"/>
                    </a:cubicBezTo>
                    <a:cubicBezTo>
                      <a:pt x="412283" y="96372"/>
                      <a:pt x="411730" y="96499"/>
                      <a:pt x="411165" y="96778"/>
                    </a:cubicBezTo>
                    <a:cubicBezTo>
                      <a:pt x="379733" y="112317"/>
                      <a:pt x="350440" y="132122"/>
                      <a:pt x="321947" y="152614"/>
                    </a:cubicBezTo>
                    <a:cubicBezTo>
                      <a:pt x="293112" y="173340"/>
                      <a:pt x="265191" y="195318"/>
                      <a:pt x="238312" y="218520"/>
                    </a:cubicBezTo>
                    <a:cubicBezTo>
                      <a:pt x="184724" y="264679"/>
                      <a:pt x="134705" y="315275"/>
                      <a:pt x="89804" y="370019"/>
                    </a:cubicBezTo>
                    <a:cubicBezTo>
                      <a:pt x="82724" y="378598"/>
                      <a:pt x="75701" y="387285"/>
                      <a:pt x="68798" y="396149"/>
                    </a:cubicBezTo>
                    <a:lnTo>
                      <a:pt x="1710" y="391965"/>
                    </a:lnTo>
                    <a:lnTo>
                      <a:pt x="1710" y="391952"/>
                    </a:lnTo>
                    <a:cubicBezTo>
                      <a:pt x="3469" y="358354"/>
                      <a:pt x="6403" y="324832"/>
                      <a:pt x="10188" y="291685"/>
                    </a:cubicBezTo>
                    <a:cubicBezTo>
                      <a:pt x="63261" y="224299"/>
                      <a:pt x="129447" y="143311"/>
                      <a:pt x="154047" y="126077"/>
                    </a:cubicBezTo>
                    <a:cubicBezTo>
                      <a:pt x="156974" y="124026"/>
                      <a:pt x="160791" y="121651"/>
                      <a:pt x="165344" y="119010"/>
                    </a:cubicBezTo>
                    <a:cubicBezTo>
                      <a:pt x="166868" y="118127"/>
                      <a:pt x="168468" y="117219"/>
                      <a:pt x="170138" y="116279"/>
                    </a:cubicBezTo>
                    <a:cubicBezTo>
                      <a:pt x="224170" y="86110"/>
                      <a:pt x="358619" y="27354"/>
                      <a:pt x="411457" y="4570"/>
                    </a:cubicBezTo>
                    <a:cubicBezTo>
                      <a:pt x="414454" y="3274"/>
                      <a:pt x="417566" y="2665"/>
                      <a:pt x="420620" y="2665"/>
                    </a:cubicBezTo>
                    <a:cubicBezTo>
                      <a:pt x="430742" y="2665"/>
                      <a:pt x="440216" y="9351"/>
                      <a:pt x="442820" y="19880"/>
                    </a:cubicBezTo>
                    <a:cubicBezTo>
                      <a:pt x="448579" y="43305"/>
                      <a:pt x="448814" y="79278"/>
                      <a:pt x="411393" y="108634"/>
                    </a:cubicBezTo>
                    <a:cubicBezTo>
                      <a:pt x="411393" y="108634"/>
                      <a:pt x="484120" y="78332"/>
                      <a:pt x="531079" y="78332"/>
                    </a:cubicBezTo>
                    <a:cubicBezTo>
                      <a:pt x="540464" y="78332"/>
                      <a:pt x="548814" y="79544"/>
                      <a:pt x="555355" y="82446"/>
                    </a:cubicBezTo>
                    <a:cubicBezTo>
                      <a:pt x="593753" y="99547"/>
                      <a:pt x="540502" y="174833"/>
                      <a:pt x="538025" y="178401"/>
                    </a:cubicBezTo>
                    <a:cubicBezTo>
                      <a:pt x="539810" y="177360"/>
                      <a:pt x="568994" y="161015"/>
                      <a:pt x="585917" y="161015"/>
                    </a:cubicBezTo>
                    <a:cubicBezTo>
                      <a:pt x="603246" y="161015"/>
                      <a:pt x="620569" y="229855"/>
                      <a:pt x="552364" y="282129"/>
                    </a:cubicBezTo>
                    <a:lnTo>
                      <a:pt x="552249" y="282179"/>
                    </a:lnTo>
                    <a:cubicBezTo>
                      <a:pt x="520011" y="300601"/>
                      <a:pt x="490026" y="323569"/>
                      <a:pt x="461647" y="347458"/>
                    </a:cubicBezTo>
                    <a:cubicBezTo>
                      <a:pt x="447144" y="359656"/>
                      <a:pt x="432984" y="372267"/>
                      <a:pt x="419338" y="385386"/>
                    </a:cubicBezTo>
                    <a:cubicBezTo>
                      <a:pt x="409152" y="395171"/>
                      <a:pt x="398446" y="405242"/>
                      <a:pt x="389296" y="416184"/>
                    </a:cubicBezTo>
                    <a:close/>
                  </a:path>
                </a:pathLst>
              </a:custGeom>
              <a:solidFill>
                <a:srgbClr val="F47D6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0" name="Google Shape;700;p34"/>
              <p:cNvSpPr/>
              <p:nvPr/>
            </p:nvSpPr>
            <p:spPr>
              <a:xfrm>
                <a:off x="6346240" y="3074050"/>
                <a:ext cx="211249" cy="179769"/>
              </a:xfrm>
              <a:custGeom>
                <a:avLst/>
                <a:gdLst/>
                <a:ahLst/>
                <a:cxnLst/>
                <a:rect l="l" t="t" r="r" b="b"/>
                <a:pathLst>
                  <a:path w="347735" h="300869" extrusionOk="0">
                    <a:moveTo>
                      <a:pt x="18546" y="303551"/>
                    </a:moveTo>
                    <a:lnTo>
                      <a:pt x="1680" y="302459"/>
                    </a:lnTo>
                    <a:cubicBezTo>
                      <a:pt x="8583" y="293595"/>
                      <a:pt x="15606" y="284908"/>
                      <a:pt x="22686" y="276329"/>
                    </a:cubicBezTo>
                    <a:cubicBezTo>
                      <a:pt x="67587" y="221585"/>
                      <a:pt x="117606" y="170989"/>
                      <a:pt x="171194" y="124830"/>
                    </a:cubicBezTo>
                    <a:cubicBezTo>
                      <a:pt x="198073" y="101627"/>
                      <a:pt x="225994" y="79650"/>
                      <a:pt x="254829" y="58924"/>
                    </a:cubicBezTo>
                    <a:cubicBezTo>
                      <a:pt x="283322" y="38432"/>
                      <a:pt x="312615" y="18627"/>
                      <a:pt x="344047" y="3088"/>
                    </a:cubicBezTo>
                    <a:cubicBezTo>
                      <a:pt x="344612" y="2809"/>
                      <a:pt x="345165" y="2682"/>
                      <a:pt x="345679" y="2682"/>
                    </a:cubicBezTo>
                    <a:cubicBezTo>
                      <a:pt x="348981" y="2682"/>
                      <a:pt x="350943" y="7806"/>
                      <a:pt x="347908" y="10048"/>
                    </a:cubicBezTo>
                    <a:cubicBezTo>
                      <a:pt x="316075" y="33422"/>
                      <a:pt x="282922" y="54891"/>
                      <a:pt x="251261" y="78552"/>
                    </a:cubicBezTo>
                    <a:cubicBezTo>
                      <a:pt x="195597" y="120220"/>
                      <a:pt x="143222" y="166448"/>
                      <a:pt x="95095" y="216696"/>
                    </a:cubicBezTo>
                    <a:cubicBezTo>
                      <a:pt x="70806" y="242020"/>
                      <a:pt x="47438" y="268271"/>
                      <a:pt x="25162" y="295379"/>
                    </a:cubicBezTo>
                    <a:cubicBezTo>
                      <a:pt x="22915" y="298084"/>
                      <a:pt x="20730" y="300789"/>
                      <a:pt x="18546" y="303551"/>
                    </a:cubicBezTo>
                    <a:close/>
                  </a:path>
                </a:pathLst>
              </a:custGeom>
              <a:solidFill>
                <a:srgbClr val="CC473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1" name="Google Shape;701;p34"/>
              <p:cNvSpPr/>
              <p:nvPr/>
            </p:nvSpPr>
            <p:spPr>
              <a:xfrm>
                <a:off x="6432260" y="3122569"/>
                <a:ext cx="208265" cy="136684"/>
              </a:xfrm>
              <a:custGeom>
                <a:avLst/>
                <a:gdLst/>
                <a:ahLst/>
                <a:cxnLst/>
                <a:rect l="l" t="t" r="r" b="b"/>
                <a:pathLst>
                  <a:path w="342823" h="228759" extrusionOk="0">
                    <a:moveTo>
                      <a:pt x="20342" y="231463"/>
                    </a:moveTo>
                    <a:lnTo>
                      <a:pt x="1750" y="230257"/>
                    </a:lnTo>
                    <a:lnTo>
                      <a:pt x="2099" y="229908"/>
                    </a:lnTo>
                    <a:cubicBezTo>
                      <a:pt x="49070" y="180238"/>
                      <a:pt x="101623" y="135744"/>
                      <a:pt x="158201" y="97408"/>
                    </a:cubicBezTo>
                    <a:cubicBezTo>
                      <a:pt x="214202" y="59531"/>
                      <a:pt x="275219" y="24479"/>
                      <a:pt x="339513" y="2952"/>
                    </a:cubicBezTo>
                    <a:cubicBezTo>
                      <a:pt x="340015" y="2781"/>
                      <a:pt x="340491" y="2704"/>
                      <a:pt x="340942" y="2704"/>
                    </a:cubicBezTo>
                    <a:cubicBezTo>
                      <a:pt x="344676" y="2704"/>
                      <a:pt x="346187" y="8191"/>
                      <a:pt x="342282" y="10089"/>
                    </a:cubicBezTo>
                    <a:cubicBezTo>
                      <a:pt x="307623" y="26898"/>
                      <a:pt x="272800" y="43072"/>
                      <a:pt x="239240" y="62064"/>
                    </a:cubicBezTo>
                    <a:cubicBezTo>
                      <a:pt x="180941" y="95103"/>
                      <a:pt x="126134" y="134251"/>
                      <a:pt x="75715" y="178339"/>
                    </a:cubicBezTo>
                    <a:cubicBezTo>
                      <a:pt x="56379" y="195262"/>
                      <a:pt x="38015" y="213106"/>
                      <a:pt x="20342" y="231463"/>
                    </a:cubicBezTo>
                    <a:close/>
                  </a:path>
                </a:pathLst>
              </a:custGeom>
              <a:solidFill>
                <a:srgbClr val="CC473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2" name="Google Shape;702;p34"/>
              <p:cNvSpPr/>
              <p:nvPr/>
            </p:nvSpPr>
            <p:spPr>
              <a:xfrm>
                <a:off x="6540314" y="3184301"/>
                <a:ext cx="103989" cy="81574"/>
              </a:xfrm>
              <a:custGeom>
                <a:avLst/>
                <a:gdLst/>
                <a:ahLst/>
                <a:cxnLst/>
                <a:rect l="l" t="t" r="r" b="b"/>
                <a:pathLst>
                  <a:path w="171175" h="136525" extrusionOk="0">
                    <a:moveTo>
                      <a:pt x="17448" y="139258"/>
                    </a:moveTo>
                    <a:lnTo>
                      <a:pt x="1796" y="138280"/>
                    </a:lnTo>
                    <a:cubicBezTo>
                      <a:pt x="10946" y="127339"/>
                      <a:pt x="21652" y="117268"/>
                      <a:pt x="31838" y="107482"/>
                    </a:cubicBezTo>
                    <a:cubicBezTo>
                      <a:pt x="45484" y="94363"/>
                      <a:pt x="59644" y="81752"/>
                      <a:pt x="74148" y="69554"/>
                    </a:cubicBezTo>
                    <a:cubicBezTo>
                      <a:pt x="102526" y="45665"/>
                      <a:pt x="132511" y="22697"/>
                      <a:pt x="164750" y="4276"/>
                    </a:cubicBezTo>
                    <a:lnTo>
                      <a:pt x="164864" y="4225"/>
                    </a:lnTo>
                    <a:lnTo>
                      <a:pt x="166356" y="3355"/>
                    </a:lnTo>
                    <a:cubicBezTo>
                      <a:pt x="167112" y="2923"/>
                      <a:pt x="167880" y="2733"/>
                      <a:pt x="168611" y="2733"/>
                    </a:cubicBezTo>
                    <a:cubicBezTo>
                      <a:pt x="170325" y="2733"/>
                      <a:pt x="171830" y="3768"/>
                      <a:pt x="172516" y="5139"/>
                    </a:cubicBezTo>
                    <a:cubicBezTo>
                      <a:pt x="173322" y="6638"/>
                      <a:pt x="173151" y="8537"/>
                      <a:pt x="171252" y="9978"/>
                    </a:cubicBezTo>
                    <a:cubicBezTo>
                      <a:pt x="141376" y="32597"/>
                      <a:pt x="111099" y="54473"/>
                      <a:pt x="82492" y="78704"/>
                    </a:cubicBezTo>
                    <a:cubicBezTo>
                      <a:pt x="68331" y="90680"/>
                      <a:pt x="54634" y="103107"/>
                      <a:pt x="41159" y="115832"/>
                    </a:cubicBezTo>
                    <a:cubicBezTo>
                      <a:pt x="33158" y="123427"/>
                      <a:pt x="25450" y="131485"/>
                      <a:pt x="17448" y="139258"/>
                    </a:cubicBezTo>
                    <a:close/>
                  </a:path>
                </a:pathLst>
              </a:custGeom>
              <a:solidFill>
                <a:srgbClr val="CC473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3" name="Google Shape;703;p34"/>
              <p:cNvSpPr/>
              <p:nvPr/>
            </p:nvSpPr>
            <p:spPr>
              <a:xfrm>
                <a:off x="6603931" y="3269153"/>
                <a:ext cx="124536" cy="49904"/>
              </a:xfrm>
              <a:custGeom>
                <a:avLst/>
                <a:gdLst/>
                <a:ahLst/>
                <a:cxnLst/>
                <a:rect l="l" t="t" r="r" b="b"/>
                <a:pathLst>
                  <a:path w="204998" h="83521" extrusionOk="0">
                    <a:moveTo>
                      <a:pt x="202724" y="86312"/>
                    </a:moveTo>
                    <a:cubicBezTo>
                      <a:pt x="202400" y="86312"/>
                      <a:pt x="202063" y="86280"/>
                      <a:pt x="201714" y="86210"/>
                    </a:cubicBezTo>
                    <a:cubicBezTo>
                      <a:pt x="185134" y="82870"/>
                      <a:pt x="169354" y="72977"/>
                      <a:pt x="154070" y="66036"/>
                    </a:cubicBezTo>
                    <a:cubicBezTo>
                      <a:pt x="138309" y="58879"/>
                      <a:pt x="122371" y="52117"/>
                      <a:pt x="106241" y="45856"/>
                    </a:cubicBezTo>
                    <a:cubicBezTo>
                      <a:pt x="73215" y="33016"/>
                      <a:pt x="39490" y="21732"/>
                      <a:pt x="5442" y="11921"/>
                    </a:cubicBezTo>
                    <a:cubicBezTo>
                      <a:pt x="311" y="10442"/>
                      <a:pt x="908" y="2790"/>
                      <a:pt x="5829" y="2790"/>
                    </a:cubicBezTo>
                    <a:cubicBezTo>
                      <a:pt x="6172" y="2790"/>
                      <a:pt x="6534" y="2828"/>
                      <a:pt x="6921" y="2905"/>
                    </a:cubicBezTo>
                    <a:cubicBezTo>
                      <a:pt x="28613" y="7362"/>
                      <a:pt x="49987" y="12944"/>
                      <a:pt x="71107" y="19421"/>
                    </a:cubicBezTo>
                    <a:lnTo>
                      <a:pt x="72879" y="19421"/>
                    </a:lnTo>
                    <a:cubicBezTo>
                      <a:pt x="87706" y="19421"/>
                      <a:pt x="102546" y="19998"/>
                      <a:pt x="117367" y="20614"/>
                    </a:cubicBezTo>
                    <a:cubicBezTo>
                      <a:pt x="126631" y="20996"/>
                      <a:pt x="135909" y="21294"/>
                      <a:pt x="145161" y="21859"/>
                    </a:cubicBezTo>
                    <a:cubicBezTo>
                      <a:pt x="154178" y="22411"/>
                      <a:pt x="163912" y="22608"/>
                      <a:pt x="172656" y="24983"/>
                    </a:cubicBezTo>
                    <a:cubicBezTo>
                      <a:pt x="177508" y="26298"/>
                      <a:pt x="177463" y="32883"/>
                      <a:pt x="172377" y="33765"/>
                    </a:cubicBezTo>
                    <a:cubicBezTo>
                      <a:pt x="168186" y="34489"/>
                      <a:pt x="163830" y="34712"/>
                      <a:pt x="159448" y="34712"/>
                    </a:cubicBezTo>
                    <a:cubicBezTo>
                      <a:pt x="154508" y="34712"/>
                      <a:pt x="149536" y="34432"/>
                      <a:pt x="144761" y="34273"/>
                    </a:cubicBezTo>
                    <a:cubicBezTo>
                      <a:pt x="135668" y="33981"/>
                      <a:pt x="126581" y="33435"/>
                      <a:pt x="117494" y="32953"/>
                    </a:cubicBezTo>
                    <a:cubicBezTo>
                      <a:pt x="115062" y="32832"/>
                      <a:pt x="112630" y="32692"/>
                      <a:pt x="110191" y="32552"/>
                    </a:cubicBezTo>
                    <a:cubicBezTo>
                      <a:pt x="126974" y="38814"/>
                      <a:pt x="143573" y="45564"/>
                      <a:pt x="159912" y="52923"/>
                    </a:cubicBezTo>
                    <a:cubicBezTo>
                      <a:pt x="175038" y="59731"/>
                      <a:pt x="193180" y="66411"/>
                      <a:pt x="205334" y="78057"/>
                    </a:cubicBezTo>
                    <a:cubicBezTo>
                      <a:pt x="208210" y="80806"/>
                      <a:pt x="206826" y="86312"/>
                      <a:pt x="202724" y="86312"/>
                    </a:cubicBezTo>
                    <a:close/>
                  </a:path>
                </a:pathLst>
              </a:custGeom>
              <a:solidFill>
                <a:srgbClr val="C197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4" name="Google Shape;704;p34"/>
              <p:cNvSpPr/>
              <p:nvPr/>
            </p:nvSpPr>
            <p:spPr>
              <a:xfrm>
                <a:off x="7057566" y="1171236"/>
                <a:ext cx="778519" cy="1030097"/>
              </a:xfrm>
              <a:custGeom>
                <a:avLst/>
                <a:gdLst/>
                <a:ahLst/>
                <a:cxnLst/>
                <a:rect l="l" t="t" r="r" b="b"/>
                <a:pathLst>
                  <a:path w="1281512" h="1724011" extrusionOk="0">
                    <a:moveTo>
                      <a:pt x="780075" y="37993"/>
                    </a:moveTo>
                    <a:cubicBezTo>
                      <a:pt x="961495" y="559"/>
                      <a:pt x="1030608" y="196374"/>
                      <a:pt x="1030608" y="196374"/>
                    </a:cubicBezTo>
                    <a:cubicBezTo>
                      <a:pt x="1030608" y="196374"/>
                      <a:pt x="1128512" y="222289"/>
                      <a:pt x="1145791" y="285643"/>
                    </a:cubicBezTo>
                    <a:cubicBezTo>
                      <a:pt x="1163069" y="348990"/>
                      <a:pt x="1142908" y="397949"/>
                      <a:pt x="1142908" y="397949"/>
                    </a:cubicBezTo>
                    <a:cubicBezTo>
                      <a:pt x="1142908" y="397949"/>
                      <a:pt x="1243702" y="452661"/>
                      <a:pt x="1249455" y="530410"/>
                    </a:cubicBezTo>
                    <a:cubicBezTo>
                      <a:pt x="1255220" y="608160"/>
                      <a:pt x="1249455" y="616796"/>
                      <a:pt x="1252337" y="657112"/>
                    </a:cubicBezTo>
                    <a:cubicBezTo>
                      <a:pt x="1255220" y="697428"/>
                      <a:pt x="1284011" y="706070"/>
                      <a:pt x="1284011" y="786696"/>
                    </a:cubicBezTo>
                    <a:cubicBezTo>
                      <a:pt x="1284011" y="867329"/>
                      <a:pt x="1206262" y="985388"/>
                      <a:pt x="1206262" y="985388"/>
                    </a:cubicBezTo>
                    <a:lnTo>
                      <a:pt x="1102592" y="1106337"/>
                    </a:lnTo>
                    <a:lnTo>
                      <a:pt x="1016206" y="1207124"/>
                    </a:lnTo>
                    <a:cubicBezTo>
                      <a:pt x="1016206" y="1207124"/>
                      <a:pt x="1180348" y="1241681"/>
                      <a:pt x="1186107" y="1325189"/>
                    </a:cubicBezTo>
                    <a:cubicBezTo>
                      <a:pt x="1191866" y="1408698"/>
                      <a:pt x="1157309" y="1394303"/>
                      <a:pt x="1157309" y="1394303"/>
                    </a:cubicBezTo>
                    <a:cubicBezTo>
                      <a:pt x="1157309" y="1394303"/>
                      <a:pt x="1206262" y="1457651"/>
                      <a:pt x="1197619" y="1549802"/>
                    </a:cubicBezTo>
                    <a:cubicBezTo>
                      <a:pt x="1188984" y="1641953"/>
                      <a:pt x="1053639" y="1725462"/>
                      <a:pt x="1053639" y="1725462"/>
                    </a:cubicBezTo>
                    <a:lnTo>
                      <a:pt x="158073" y="1693782"/>
                    </a:lnTo>
                    <a:cubicBezTo>
                      <a:pt x="158073" y="1693782"/>
                      <a:pt x="5457" y="1592995"/>
                      <a:pt x="14093" y="1509492"/>
                    </a:cubicBezTo>
                    <a:cubicBezTo>
                      <a:pt x="22729" y="1425977"/>
                      <a:pt x="68804" y="1425977"/>
                      <a:pt x="68804" y="1425977"/>
                    </a:cubicBezTo>
                    <a:cubicBezTo>
                      <a:pt x="68804" y="1425977"/>
                      <a:pt x="40014" y="1377025"/>
                      <a:pt x="71687" y="1290633"/>
                    </a:cubicBezTo>
                    <a:cubicBezTo>
                      <a:pt x="103361" y="1204247"/>
                      <a:pt x="241582" y="1238804"/>
                      <a:pt x="241582" y="1238804"/>
                    </a:cubicBezTo>
                    <a:lnTo>
                      <a:pt x="238705" y="1195605"/>
                    </a:lnTo>
                    <a:lnTo>
                      <a:pt x="68804" y="982512"/>
                    </a:lnTo>
                    <a:cubicBezTo>
                      <a:pt x="11210" y="893243"/>
                      <a:pt x="80324" y="818370"/>
                      <a:pt x="80324" y="818370"/>
                    </a:cubicBezTo>
                    <a:cubicBezTo>
                      <a:pt x="80324" y="818370"/>
                      <a:pt x="-303" y="780937"/>
                      <a:pt x="2574" y="680150"/>
                    </a:cubicBezTo>
                    <a:cubicBezTo>
                      <a:pt x="5457" y="579362"/>
                      <a:pt x="63045" y="582245"/>
                      <a:pt x="63045" y="582245"/>
                    </a:cubicBezTo>
                    <a:cubicBezTo>
                      <a:pt x="37334" y="522689"/>
                      <a:pt x="25986" y="438284"/>
                      <a:pt x="77459" y="398819"/>
                    </a:cubicBezTo>
                    <a:cubicBezTo>
                      <a:pt x="97811" y="383217"/>
                      <a:pt x="122691" y="372505"/>
                      <a:pt x="137912" y="351873"/>
                    </a:cubicBezTo>
                    <a:cubicBezTo>
                      <a:pt x="147887" y="338354"/>
                      <a:pt x="152713" y="321857"/>
                      <a:pt x="158378" y="306046"/>
                    </a:cubicBezTo>
                    <a:cubicBezTo>
                      <a:pt x="179580" y="246857"/>
                      <a:pt x="215598" y="192330"/>
                      <a:pt x="265058" y="153525"/>
                    </a:cubicBezTo>
                    <a:cubicBezTo>
                      <a:pt x="314524" y="114732"/>
                      <a:pt x="377789" y="92488"/>
                      <a:pt x="440508" y="96794"/>
                    </a:cubicBezTo>
                    <a:cubicBezTo>
                      <a:pt x="443963" y="76175"/>
                      <a:pt x="459241" y="57551"/>
                      <a:pt x="473859" y="42596"/>
                    </a:cubicBezTo>
                    <a:cubicBezTo>
                      <a:pt x="550046" y="-35356"/>
                      <a:pt x="767788" y="17698"/>
                      <a:pt x="780075" y="37993"/>
                    </a:cubicBezTo>
                    <a:close/>
                  </a:path>
                </a:pathLst>
              </a:custGeom>
              <a:solidFill>
                <a:srgbClr val="35142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5" name="Google Shape;705;p34"/>
              <p:cNvSpPr/>
              <p:nvPr/>
            </p:nvSpPr>
            <p:spPr>
              <a:xfrm>
                <a:off x="7227200" y="1933100"/>
                <a:ext cx="389647" cy="743311"/>
              </a:xfrm>
              <a:custGeom>
                <a:avLst/>
                <a:gdLst/>
                <a:ahLst/>
                <a:cxnLst/>
                <a:rect l="l" t="t" r="r" b="b"/>
                <a:pathLst>
                  <a:path w="641394" h="1244035" extrusionOk="0">
                    <a:moveTo>
                      <a:pt x="643874" y="1966"/>
                    </a:moveTo>
                    <a:lnTo>
                      <a:pt x="632704" y="344606"/>
                    </a:lnTo>
                    <a:lnTo>
                      <a:pt x="624443" y="598054"/>
                    </a:lnTo>
                    <a:lnTo>
                      <a:pt x="281060" y="1246002"/>
                    </a:lnTo>
                    <a:lnTo>
                      <a:pt x="2479" y="520317"/>
                    </a:lnTo>
                    <a:lnTo>
                      <a:pt x="51780" y="305109"/>
                    </a:lnTo>
                    <a:lnTo>
                      <a:pt x="73720" y="209307"/>
                    </a:lnTo>
                    <a:lnTo>
                      <a:pt x="80216" y="27893"/>
                    </a:lnTo>
                    <a:lnTo>
                      <a:pt x="643874" y="1966"/>
                    </a:ln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6" name="Google Shape;706;p34"/>
              <p:cNvSpPr/>
              <p:nvPr/>
            </p:nvSpPr>
            <p:spPr>
              <a:xfrm>
                <a:off x="7257054" y="1933100"/>
                <a:ext cx="359696" cy="294275"/>
              </a:xfrm>
              <a:custGeom>
                <a:avLst/>
                <a:gdLst/>
                <a:ahLst/>
                <a:cxnLst/>
                <a:rect l="l" t="t" r="r" b="b"/>
                <a:pathLst>
                  <a:path w="592093" h="492510" extrusionOk="0">
                    <a:moveTo>
                      <a:pt x="594585" y="1779"/>
                    </a:moveTo>
                    <a:lnTo>
                      <a:pt x="583415" y="344419"/>
                    </a:lnTo>
                    <a:cubicBezTo>
                      <a:pt x="484704" y="423184"/>
                      <a:pt x="369915" y="497270"/>
                      <a:pt x="290070" y="494196"/>
                    </a:cubicBezTo>
                    <a:cubicBezTo>
                      <a:pt x="194331" y="490545"/>
                      <a:pt x="81765" y="390520"/>
                      <a:pt x="2491" y="304922"/>
                    </a:cubicBezTo>
                    <a:lnTo>
                      <a:pt x="24431" y="209119"/>
                    </a:lnTo>
                    <a:lnTo>
                      <a:pt x="30927" y="27706"/>
                    </a:lnTo>
                    <a:lnTo>
                      <a:pt x="594585" y="1779"/>
                    </a:ln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7" name="Google Shape;707;p34"/>
              <p:cNvSpPr/>
              <p:nvPr/>
            </p:nvSpPr>
            <p:spPr>
              <a:xfrm>
                <a:off x="7168338" y="2045536"/>
                <a:ext cx="523503" cy="785877"/>
              </a:xfrm>
              <a:custGeom>
                <a:avLst/>
                <a:gdLst/>
                <a:ahLst/>
                <a:cxnLst/>
                <a:rect l="l" t="t" r="r" b="b"/>
                <a:pathLst>
                  <a:path w="861734" h="1315276" extrusionOk="0">
                    <a:moveTo>
                      <a:pt x="2485" y="196458"/>
                    </a:moveTo>
                    <a:lnTo>
                      <a:pt x="170945" y="21521"/>
                    </a:lnTo>
                    <a:lnTo>
                      <a:pt x="151507" y="274213"/>
                    </a:lnTo>
                    <a:cubicBezTo>
                      <a:pt x="151507" y="274213"/>
                      <a:pt x="352364" y="630563"/>
                      <a:pt x="410677" y="837897"/>
                    </a:cubicBezTo>
                    <a:lnTo>
                      <a:pt x="715197" y="280684"/>
                    </a:lnTo>
                    <a:lnTo>
                      <a:pt x="728158" y="2077"/>
                    </a:lnTo>
                    <a:lnTo>
                      <a:pt x="864219" y="183503"/>
                    </a:lnTo>
                    <a:cubicBezTo>
                      <a:pt x="864219" y="183503"/>
                      <a:pt x="767032" y="818460"/>
                      <a:pt x="456028" y="1317354"/>
                    </a:cubicBezTo>
                    <a:cubicBezTo>
                      <a:pt x="456028" y="1317354"/>
                      <a:pt x="47837" y="565774"/>
                      <a:pt x="2485" y="19645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8" name="Google Shape;708;p34"/>
              <p:cNvSpPr/>
              <p:nvPr/>
            </p:nvSpPr>
            <p:spPr>
              <a:xfrm>
                <a:off x="7144798" y="1356781"/>
                <a:ext cx="589612" cy="793208"/>
              </a:xfrm>
              <a:custGeom>
                <a:avLst/>
                <a:gdLst/>
                <a:ahLst/>
                <a:cxnLst/>
                <a:rect l="l" t="t" r="r" b="b"/>
                <a:pathLst>
                  <a:path w="970554" h="1327545" extrusionOk="0">
                    <a:moveTo>
                      <a:pt x="2493" y="436330"/>
                    </a:moveTo>
                    <a:cubicBezTo>
                      <a:pt x="2493" y="436330"/>
                      <a:pt x="45692" y="865399"/>
                      <a:pt x="94644" y="1000743"/>
                    </a:cubicBezTo>
                    <a:cubicBezTo>
                      <a:pt x="126864" y="1089815"/>
                      <a:pt x="339462" y="1325203"/>
                      <a:pt x="492034" y="1329019"/>
                    </a:cubicBezTo>
                    <a:cubicBezTo>
                      <a:pt x="607223" y="1331903"/>
                      <a:pt x="846231" y="1141840"/>
                      <a:pt x="883664" y="1032417"/>
                    </a:cubicBezTo>
                    <a:cubicBezTo>
                      <a:pt x="921097" y="922988"/>
                      <a:pt x="975815" y="563037"/>
                      <a:pt x="972939" y="540000"/>
                    </a:cubicBezTo>
                    <a:cubicBezTo>
                      <a:pt x="970056" y="516962"/>
                      <a:pt x="906702" y="436330"/>
                      <a:pt x="909578" y="404656"/>
                    </a:cubicBezTo>
                    <a:cubicBezTo>
                      <a:pt x="912462" y="372982"/>
                      <a:pt x="935499" y="352821"/>
                      <a:pt x="895183" y="289466"/>
                    </a:cubicBezTo>
                    <a:cubicBezTo>
                      <a:pt x="854867" y="226119"/>
                      <a:pt x="728165" y="217477"/>
                      <a:pt x="687849" y="145487"/>
                    </a:cubicBezTo>
                    <a:cubicBezTo>
                      <a:pt x="647533" y="73497"/>
                      <a:pt x="656169" y="1506"/>
                      <a:pt x="656169" y="1506"/>
                    </a:cubicBezTo>
                    <a:cubicBezTo>
                      <a:pt x="656169" y="1506"/>
                      <a:pt x="612976" y="87898"/>
                      <a:pt x="558264" y="108053"/>
                    </a:cubicBezTo>
                    <a:cubicBezTo>
                      <a:pt x="503553" y="128208"/>
                      <a:pt x="457477" y="102294"/>
                      <a:pt x="425797" y="139727"/>
                    </a:cubicBezTo>
                    <a:cubicBezTo>
                      <a:pt x="394130" y="177167"/>
                      <a:pt x="425797" y="226119"/>
                      <a:pt x="356690" y="260676"/>
                    </a:cubicBezTo>
                    <a:cubicBezTo>
                      <a:pt x="287576" y="295232"/>
                      <a:pt x="250143" y="246280"/>
                      <a:pt x="206951" y="280831"/>
                    </a:cubicBezTo>
                    <a:cubicBezTo>
                      <a:pt x="163751" y="315387"/>
                      <a:pt x="129195" y="456491"/>
                      <a:pt x="2493" y="436330"/>
                    </a:cubicBez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9" name="Google Shape;709;p34"/>
              <p:cNvSpPr/>
              <p:nvPr/>
            </p:nvSpPr>
            <p:spPr>
              <a:xfrm>
                <a:off x="7082042" y="1711645"/>
                <a:ext cx="113640" cy="186041"/>
              </a:xfrm>
              <a:custGeom>
                <a:avLst/>
                <a:gdLst/>
                <a:ahLst/>
                <a:cxnLst/>
                <a:rect l="l" t="t" r="r" b="b"/>
                <a:pathLst>
                  <a:path w="187062" h="311365" extrusionOk="0">
                    <a:moveTo>
                      <a:pt x="146553" y="52781"/>
                    </a:moveTo>
                    <a:lnTo>
                      <a:pt x="189308" y="312915"/>
                    </a:lnTo>
                    <a:cubicBezTo>
                      <a:pt x="189308" y="312915"/>
                      <a:pt x="56218" y="250824"/>
                      <a:pt x="13756" y="157930"/>
                    </a:cubicBezTo>
                    <a:cubicBezTo>
                      <a:pt x="-28701" y="65042"/>
                      <a:pt x="53208" y="-74880"/>
                      <a:pt x="146553" y="52781"/>
                    </a:cubicBez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0" name="Google Shape;710;p34"/>
              <p:cNvSpPr/>
              <p:nvPr/>
            </p:nvSpPr>
            <p:spPr>
              <a:xfrm>
                <a:off x="7690607" y="1711645"/>
                <a:ext cx="113640" cy="186041"/>
              </a:xfrm>
              <a:custGeom>
                <a:avLst/>
                <a:gdLst/>
                <a:ahLst/>
                <a:cxnLst/>
                <a:rect l="l" t="t" r="r" b="b"/>
                <a:pathLst>
                  <a:path w="187061" h="311365" extrusionOk="0">
                    <a:moveTo>
                      <a:pt x="45502" y="52781"/>
                    </a:moveTo>
                    <a:lnTo>
                      <a:pt x="2747" y="312915"/>
                    </a:lnTo>
                    <a:cubicBezTo>
                      <a:pt x="2747" y="312915"/>
                      <a:pt x="135837" y="250824"/>
                      <a:pt x="178299" y="157930"/>
                    </a:cubicBezTo>
                    <a:cubicBezTo>
                      <a:pt x="220755" y="65042"/>
                      <a:pt x="138847" y="-74880"/>
                      <a:pt x="45502" y="52781"/>
                    </a:cubicBez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1" name="Google Shape;711;p34"/>
              <p:cNvSpPr/>
              <p:nvPr/>
            </p:nvSpPr>
            <p:spPr>
              <a:xfrm>
                <a:off x="7112488" y="1749752"/>
                <a:ext cx="64184" cy="95703"/>
              </a:xfrm>
              <a:custGeom>
                <a:avLst/>
                <a:gdLst/>
                <a:ahLst/>
                <a:cxnLst/>
                <a:rect l="l" t="t" r="r" b="b"/>
                <a:pathLst>
                  <a:path w="105653" h="160173" extrusionOk="0">
                    <a:moveTo>
                      <a:pt x="107823" y="156866"/>
                    </a:moveTo>
                    <a:cubicBezTo>
                      <a:pt x="101613" y="126697"/>
                      <a:pt x="85738" y="99563"/>
                      <a:pt x="69342" y="73782"/>
                    </a:cubicBezTo>
                    <a:cubicBezTo>
                      <a:pt x="52902" y="47938"/>
                      <a:pt x="33992" y="22372"/>
                      <a:pt x="10319" y="2675"/>
                    </a:cubicBezTo>
                    <a:cubicBezTo>
                      <a:pt x="5937" y="-970"/>
                      <a:pt x="-89" y="4961"/>
                      <a:pt x="3188" y="9533"/>
                    </a:cubicBezTo>
                    <a:cubicBezTo>
                      <a:pt x="20536" y="33733"/>
                      <a:pt x="39396" y="56682"/>
                      <a:pt x="55442" y="81821"/>
                    </a:cubicBezTo>
                    <a:cubicBezTo>
                      <a:pt x="52623" y="79923"/>
                      <a:pt x="49810" y="77999"/>
                      <a:pt x="46990" y="76094"/>
                    </a:cubicBezTo>
                    <a:cubicBezTo>
                      <a:pt x="36151" y="68791"/>
                      <a:pt x="25260" y="61501"/>
                      <a:pt x="13202" y="56402"/>
                    </a:cubicBezTo>
                    <a:cubicBezTo>
                      <a:pt x="8376" y="54351"/>
                      <a:pt x="5252" y="60441"/>
                      <a:pt x="8674" y="63825"/>
                    </a:cubicBezTo>
                    <a:cubicBezTo>
                      <a:pt x="17945" y="72982"/>
                      <a:pt x="28721" y="80189"/>
                      <a:pt x="39542" y="87397"/>
                    </a:cubicBezTo>
                    <a:cubicBezTo>
                      <a:pt x="44774" y="90883"/>
                      <a:pt x="49975" y="94420"/>
                      <a:pt x="55277" y="97798"/>
                    </a:cubicBezTo>
                    <a:cubicBezTo>
                      <a:pt x="58217" y="99671"/>
                      <a:pt x="61132" y="101595"/>
                      <a:pt x="64142" y="103367"/>
                    </a:cubicBezTo>
                    <a:cubicBezTo>
                      <a:pt x="65989" y="104453"/>
                      <a:pt x="67844" y="105367"/>
                      <a:pt x="69717" y="106250"/>
                    </a:cubicBezTo>
                    <a:cubicBezTo>
                      <a:pt x="79553" y="124265"/>
                      <a:pt x="88672" y="142667"/>
                      <a:pt x="99765" y="159958"/>
                    </a:cubicBezTo>
                    <a:cubicBezTo>
                      <a:pt x="102070" y="163552"/>
                      <a:pt x="108712" y="161196"/>
                      <a:pt x="107823" y="156866"/>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2" name="Google Shape;712;p34"/>
              <p:cNvSpPr/>
              <p:nvPr/>
            </p:nvSpPr>
            <p:spPr>
              <a:xfrm>
                <a:off x="7707504" y="1749752"/>
                <a:ext cx="64185" cy="95703"/>
              </a:xfrm>
              <a:custGeom>
                <a:avLst/>
                <a:gdLst/>
                <a:ahLst/>
                <a:cxnLst/>
                <a:rect l="l" t="t" r="r" b="b"/>
                <a:pathLst>
                  <a:path w="105654" h="160173" extrusionOk="0">
                    <a:moveTo>
                      <a:pt x="2822" y="156866"/>
                    </a:moveTo>
                    <a:cubicBezTo>
                      <a:pt x="9033" y="126697"/>
                      <a:pt x="24908" y="99563"/>
                      <a:pt x="41303" y="73782"/>
                    </a:cubicBezTo>
                    <a:cubicBezTo>
                      <a:pt x="57743" y="47938"/>
                      <a:pt x="76654" y="22372"/>
                      <a:pt x="100326" y="2675"/>
                    </a:cubicBezTo>
                    <a:cubicBezTo>
                      <a:pt x="104708" y="-970"/>
                      <a:pt x="110734" y="4961"/>
                      <a:pt x="107458" y="9533"/>
                    </a:cubicBezTo>
                    <a:cubicBezTo>
                      <a:pt x="90110" y="33733"/>
                      <a:pt x="71250" y="56682"/>
                      <a:pt x="55197" y="81821"/>
                    </a:cubicBezTo>
                    <a:cubicBezTo>
                      <a:pt x="58029" y="79923"/>
                      <a:pt x="60836" y="77999"/>
                      <a:pt x="63655" y="76094"/>
                    </a:cubicBezTo>
                    <a:cubicBezTo>
                      <a:pt x="74495" y="68791"/>
                      <a:pt x="85385" y="61501"/>
                      <a:pt x="97450" y="56402"/>
                    </a:cubicBezTo>
                    <a:cubicBezTo>
                      <a:pt x="102270" y="54351"/>
                      <a:pt x="105400" y="60441"/>
                      <a:pt x="101971" y="63825"/>
                    </a:cubicBezTo>
                    <a:cubicBezTo>
                      <a:pt x="92700" y="72982"/>
                      <a:pt x="81924" y="80189"/>
                      <a:pt x="71104" y="87397"/>
                    </a:cubicBezTo>
                    <a:cubicBezTo>
                      <a:pt x="65871" y="90883"/>
                      <a:pt x="60671" y="94420"/>
                      <a:pt x="55369" y="97798"/>
                    </a:cubicBezTo>
                    <a:cubicBezTo>
                      <a:pt x="52428" y="99671"/>
                      <a:pt x="49514" y="101595"/>
                      <a:pt x="46504" y="103367"/>
                    </a:cubicBezTo>
                    <a:cubicBezTo>
                      <a:pt x="44656" y="104453"/>
                      <a:pt x="42808" y="105367"/>
                      <a:pt x="40929" y="106250"/>
                    </a:cubicBezTo>
                    <a:cubicBezTo>
                      <a:pt x="31099" y="124265"/>
                      <a:pt x="21974" y="142667"/>
                      <a:pt x="10880" y="159958"/>
                    </a:cubicBezTo>
                    <a:cubicBezTo>
                      <a:pt x="8575" y="163552"/>
                      <a:pt x="1933" y="161196"/>
                      <a:pt x="2822" y="156866"/>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3" name="Google Shape;713;p34"/>
              <p:cNvSpPr/>
              <p:nvPr/>
            </p:nvSpPr>
            <p:spPr>
              <a:xfrm>
                <a:off x="7136129" y="2391194"/>
                <a:ext cx="546913" cy="576173"/>
              </a:xfrm>
              <a:custGeom>
                <a:avLst/>
                <a:gdLst/>
                <a:ahLst/>
                <a:cxnLst/>
                <a:rect l="l" t="t" r="r" b="b"/>
                <a:pathLst>
                  <a:path w="900268" h="964307" extrusionOk="0">
                    <a:moveTo>
                      <a:pt x="900769" y="226596"/>
                    </a:moveTo>
                    <a:cubicBezTo>
                      <a:pt x="879585" y="207731"/>
                      <a:pt x="858770" y="188496"/>
                      <a:pt x="837110" y="170177"/>
                    </a:cubicBezTo>
                    <a:cubicBezTo>
                      <a:pt x="816199" y="152498"/>
                      <a:pt x="795289" y="134813"/>
                      <a:pt x="774378" y="117129"/>
                    </a:cubicBezTo>
                    <a:cubicBezTo>
                      <a:pt x="731840" y="81150"/>
                      <a:pt x="689308" y="45164"/>
                      <a:pt x="646781" y="9166"/>
                    </a:cubicBezTo>
                    <a:cubicBezTo>
                      <a:pt x="643753" y="6607"/>
                      <a:pt x="638336" y="7032"/>
                      <a:pt x="635986" y="10360"/>
                    </a:cubicBezTo>
                    <a:cubicBezTo>
                      <a:pt x="579141" y="90903"/>
                      <a:pt x="522385" y="171504"/>
                      <a:pt x="465609" y="252098"/>
                    </a:cubicBezTo>
                    <a:cubicBezTo>
                      <a:pt x="396020" y="175841"/>
                      <a:pt x="333694" y="92992"/>
                      <a:pt x="279440" y="5172"/>
                    </a:cubicBezTo>
                    <a:cubicBezTo>
                      <a:pt x="277452" y="1959"/>
                      <a:pt x="272233" y="1375"/>
                      <a:pt x="269394" y="3654"/>
                    </a:cubicBezTo>
                    <a:cubicBezTo>
                      <a:pt x="226805" y="37798"/>
                      <a:pt x="183314" y="70825"/>
                      <a:pt x="138952" y="102632"/>
                    </a:cubicBezTo>
                    <a:cubicBezTo>
                      <a:pt x="94598" y="134420"/>
                      <a:pt x="48776" y="164036"/>
                      <a:pt x="4174" y="195437"/>
                    </a:cubicBezTo>
                    <a:cubicBezTo>
                      <a:pt x="-132" y="198466"/>
                      <a:pt x="4561" y="204283"/>
                      <a:pt x="8910" y="201857"/>
                    </a:cubicBezTo>
                    <a:cubicBezTo>
                      <a:pt x="56498" y="175231"/>
                      <a:pt x="101843" y="144078"/>
                      <a:pt x="146477" y="112836"/>
                    </a:cubicBezTo>
                    <a:cubicBezTo>
                      <a:pt x="189079" y="83017"/>
                      <a:pt x="230830" y="52010"/>
                      <a:pt x="271782" y="19973"/>
                    </a:cubicBezTo>
                    <a:cubicBezTo>
                      <a:pt x="326201" y="108975"/>
                      <a:pt x="389384" y="192256"/>
                      <a:pt x="460167" y="268900"/>
                    </a:cubicBezTo>
                    <a:cubicBezTo>
                      <a:pt x="461584" y="270431"/>
                      <a:pt x="463571" y="271491"/>
                      <a:pt x="465609" y="271834"/>
                    </a:cubicBezTo>
                    <a:cubicBezTo>
                      <a:pt x="463939" y="312766"/>
                      <a:pt x="467064" y="354314"/>
                      <a:pt x="468410" y="395119"/>
                    </a:cubicBezTo>
                    <a:cubicBezTo>
                      <a:pt x="469902" y="440554"/>
                      <a:pt x="471597" y="485975"/>
                      <a:pt x="473229" y="531403"/>
                    </a:cubicBezTo>
                    <a:cubicBezTo>
                      <a:pt x="476532" y="623199"/>
                      <a:pt x="479503" y="715013"/>
                      <a:pt x="483320" y="806790"/>
                    </a:cubicBezTo>
                    <a:cubicBezTo>
                      <a:pt x="485485" y="858759"/>
                      <a:pt x="487612" y="910809"/>
                      <a:pt x="491810" y="962657"/>
                    </a:cubicBezTo>
                    <a:cubicBezTo>
                      <a:pt x="492286" y="968557"/>
                      <a:pt x="500725" y="967439"/>
                      <a:pt x="500769" y="961787"/>
                    </a:cubicBezTo>
                    <a:cubicBezTo>
                      <a:pt x="501455" y="869896"/>
                      <a:pt x="496871" y="777929"/>
                      <a:pt x="493524" y="686121"/>
                    </a:cubicBezTo>
                    <a:cubicBezTo>
                      <a:pt x="490216" y="595278"/>
                      <a:pt x="487123" y="504422"/>
                      <a:pt x="483466" y="413585"/>
                    </a:cubicBezTo>
                    <a:cubicBezTo>
                      <a:pt x="482437" y="388046"/>
                      <a:pt x="481491" y="362506"/>
                      <a:pt x="480386" y="336959"/>
                    </a:cubicBezTo>
                    <a:cubicBezTo>
                      <a:pt x="479345" y="312919"/>
                      <a:pt x="478583" y="288477"/>
                      <a:pt x="475592" y="264544"/>
                    </a:cubicBezTo>
                    <a:cubicBezTo>
                      <a:pt x="531548" y="185182"/>
                      <a:pt x="587517" y="105832"/>
                      <a:pt x="643416" y="26432"/>
                    </a:cubicBezTo>
                    <a:cubicBezTo>
                      <a:pt x="683904" y="60614"/>
                      <a:pt x="724379" y="94815"/>
                      <a:pt x="764860" y="129016"/>
                    </a:cubicBezTo>
                    <a:cubicBezTo>
                      <a:pt x="785770" y="146688"/>
                      <a:pt x="806693" y="164366"/>
                      <a:pt x="827610" y="182045"/>
                    </a:cubicBezTo>
                    <a:cubicBezTo>
                      <a:pt x="849251" y="200327"/>
                      <a:pt x="871654" y="217637"/>
                      <a:pt x="893752" y="235359"/>
                    </a:cubicBezTo>
                    <a:cubicBezTo>
                      <a:pt x="899416" y="239906"/>
                      <a:pt x="906141" y="231384"/>
                      <a:pt x="900769" y="22659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4" name="Google Shape;714;p34"/>
              <p:cNvSpPr/>
              <p:nvPr/>
            </p:nvSpPr>
            <p:spPr>
              <a:xfrm>
                <a:off x="6435075" y="2154069"/>
                <a:ext cx="1843263" cy="1893087"/>
              </a:xfrm>
              <a:custGeom>
                <a:avLst/>
                <a:gdLst/>
                <a:ahLst/>
                <a:cxnLst/>
                <a:rect l="l" t="t" r="r" b="b"/>
                <a:pathLst>
                  <a:path w="3034177" h="3168347" extrusionOk="0">
                    <a:moveTo>
                      <a:pt x="3036476" y="1853587"/>
                    </a:moveTo>
                    <a:cubicBezTo>
                      <a:pt x="3036221" y="1894284"/>
                      <a:pt x="3035587" y="1934061"/>
                      <a:pt x="3034697" y="1972649"/>
                    </a:cubicBezTo>
                    <a:cubicBezTo>
                      <a:pt x="3028347" y="2230365"/>
                      <a:pt x="3007056" y="2434346"/>
                      <a:pt x="2975712" y="2497153"/>
                    </a:cubicBezTo>
                    <a:cubicBezTo>
                      <a:pt x="2878481" y="2691489"/>
                      <a:pt x="2554529" y="2769277"/>
                      <a:pt x="2554529" y="2769277"/>
                    </a:cubicBezTo>
                    <a:lnTo>
                      <a:pt x="2638768" y="3170978"/>
                    </a:lnTo>
                    <a:lnTo>
                      <a:pt x="403452" y="3170978"/>
                    </a:lnTo>
                    <a:cubicBezTo>
                      <a:pt x="409605" y="3091539"/>
                      <a:pt x="542460" y="2654735"/>
                      <a:pt x="557503" y="2605383"/>
                    </a:cubicBezTo>
                    <a:cubicBezTo>
                      <a:pt x="558475" y="2602418"/>
                      <a:pt x="558926" y="2600824"/>
                      <a:pt x="558926" y="2600824"/>
                    </a:cubicBezTo>
                    <a:cubicBezTo>
                      <a:pt x="555960" y="2600417"/>
                      <a:pt x="553058" y="2600024"/>
                      <a:pt x="550150" y="2599573"/>
                    </a:cubicBezTo>
                    <a:cubicBezTo>
                      <a:pt x="-94839" y="2505186"/>
                      <a:pt x="-23827" y="1964217"/>
                      <a:pt x="47077" y="1596558"/>
                    </a:cubicBezTo>
                    <a:cubicBezTo>
                      <a:pt x="118375" y="1227235"/>
                      <a:pt x="293286" y="514542"/>
                      <a:pt x="390511" y="371947"/>
                    </a:cubicBezTo>
                    <a:cubicBezTo>
                      <a:pt x="440841" y="298141"/>
                      <a:pt x="659637" y="205240"/>
                      <a:pt x="858995" y="132805"/>
                    </a:cubicBezTo>
                    <a:cubicBezTo>
                      <a:pt x="876489" y="126417"/>
                      <a:pt x="893876" y="120207"/>
                      <a:pt x="910976" y="114225"/>
                    </a:cubicBezTo>
                    <a:cubicBezTo>
                      <a:pt x="1011910" y="78608"/>
                      <a:pt x="1103210" y="49481"/>
                      <a:pt x="1158379" y="32329"/>
                    </a:cubicBezTo>
                    <a:cubicBezTo>
                      <a:pt x="1192860" y="21668"/>
                      <a:pt x="1213319" y="15628"/>
                      <a:pt x="1213319" y="15628"/>
                    </a:cubicBezTo>
                    <a:lnTo>
                      <a:pt x="1213776" y="17337"/>
                    </a:lnTo>
                    <a:lnTo>
                      <a:pt x="1213833" y="17337"/>
                    </a:lnTo>
                    <a:cubicBezTo>
                      <a:pt x="1214513" y="19845"/>
                      <a:pt x="1215199" y="22347"/>
                      <a:pt x="1215942" y="24919"/>
                    </a:cubicBezTo>
                    <a:cubicBezTo>
                      <a:pt x="1218615" y="34380"/>
                      <a:pt x="1221473" y="44007"/>
                      <a:pt x="1224381" y="53697"/>
                    </a:cubicBezTo>
                    <a:cubicBezTo>
                      <a:pt x="1260620" y="173896"/>
                      <a:pt x="1313859" y="311425"/>
                      <a:pt x="1370393" y="444610"/>
                    </a:cubicBezTo>
                    <a:cubicBezTo>
                      <a:pt x="1372272" y="448940"/>
                      <a:pt x="1374095" y="453220"/>
                      <a:pt x="1375917" y="457494"/>
                    </a:cubicBezTo>
                    <a:cubicBezTo>
                      <a:pt x="1480445" y="702280"/>
                      <a:pt x="1594885" y="930080"/>
                      <a:pt x="1633702" y="1006103"/>
                    </a:cubicBezTo>
                    <a:cubicBezTo>
                      <a:pt x="1642535" y="1023374"/>
                      <a:pt x="1647431" y="1032836"/>
                      <a:pt x="1647431" y="1032836"/>
                    </a:cubicBezTo>
                    <a:cubicBezTo>
                      <a:pt x="1648060" y="1031979"/>
                      <a:pt x="1648694" y="1031128"/>
                      <a:pt x="1649317" y="1030213"/>
                    </a:cubicBezTo>
                    <a:cubicBezTo>
                      <a:pt x="1733378" y="914180"/>
                      <a:pt x="1824399" y="705982"/>
                      <a:pt x="1900656" y="507189"/>
                    </a:cubicBezTo>
                    <a:cubicBezTo>
                      <a:pt x="1902587" y="502179"/>
                      <a:pt x="1904530" y="497162"/>
                      <a:pt x="1906467" y="492146"/>
                    </a:cubicBezTo>
                    <a:cubicBezTo>
                      <a:pt x="1968760" y="328519"/>
                      <a:pt x="2020564" y="173102"/>
                      <a:pt x="2049691" y="82881"/>
                    </a:cubicBezTo>
                    <a:cubicBezTo>
                      <a:pt x="2065877" y="32666"/>
                      <a:pt x="2075053" y="2630"/>
                      <a:pt x="2075053" y="2630"/>
                    </a:cubicBezTo>
                    <a:cubicBezTo>
                      <a:pt x="2075053" y="2630"/>
                      <a:pt x="2078761" y="3659"/>
                      <a:pt x="2085651" y="5710"/>
                    </a:cubicBezTo>
                    <a:cubicBezTo>
                      <a:pt x="2089074" y="6681"/>
                      <a:pt x="2093290" y="7996"/>
                      <a:pt x="2098243" y="9533"/>
                    </a:cubicBezTo>
                    <a:cubicBezTo>
                      <a:pt x="2111699" y="13629"/>
                      <a:pt x="2130559" y="19667"/>
                      <a:pt x="2153647" y="27592"/>
                    </a:cubicBezTo>
                    <a:cubicBezTo>
                      <a:pt x="2207444" y="46001"/>
                      <a:pt x="2284330" y="74842"/>
                      <a:pt x="2369363" y="114390"/>
                    </a:cubicBezTo>
                    <a:cubicBezTo>
                      <a:pt x="2381904" y="120264"/>
                      <a:pt x="2394668" y="126303"/>
                      <a:pt x="2407546" y="132634"/>
                    </a:cubicBezTo>
                    <a:cubicBezTo>
                      <a:pt x="2557044" y="205983"/>
                      <a:pt x="2724030" y="311018"/>
                      <a:pt x="2833167" y="449740"/>
                    </a:cubicBezTo>
                    <a:cubicBezTo>
                      <a:pt x="2967673" y="620606"/>
                      <a:pt x="3026696" y="1183014"/>
                      <a:pt x="3035459" y="1678219"/>
                    </a:cubicBezTo>
                    <a:cubicBezTo>
                      <a:pt x="3035840" y="1698971"/>
                      <a:pt x="3036095" y="1719544"/>
                      <a:pt x="3036285" y="1739998"/>
                    </a:cubicBezTo>
                    <a:cubicBezTo>
                      <a:pt x="3036666" y="1778473"/>
                      <a:pt x="3036666" y="1816376"/>
                      <a:pt x="3036476" y="1853587"/>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5" name="Google Shape;715;p34"/>
              <p:cNvSpPr/>
              <p:nvPr/>
            </p:nvSpPr>
            <p:spPr>
              <a:xfrm>
                <a:off x="6692174" y="3041650"/>
                <a:ext cx="341256" cy="278932"/>
              </a:xfrm>
              <a:custGeom>
                <a:avLst/>
                <a:gdLst/>
                <a:ahLst/>
                <a:cxnLst/>
                <a:rect l="l" t="t" r="r" b="b"/>
                <a:pathLst>
                  <a:path w="561738" h="466832" extrusionOk="0">
                    <a:moveTo>
                      <a:pt x="123168" y="348587"/>
                    </a:moveTo>
                    <a:cubicBezTo>
                      <a:pt x="123168" y="348587"/>
                      <a:pt x="6544" y="210360"/>
                      <a:pt x="2226" y="162849"/>
                    </a:cubicBezTo>
                    <a:cubicBezTo>
                      <a:pt x="-2099" y="115332"/>
                      <a:pt x="62697" y="162849"/>
                      <a:pt x="62697" y="162849"/>
                    </a:cubicBezTo>
                    <a:cubicBezTo>
                      <a:pt x="62697" y="162849"/>
                      <a:pt x="32458" y="93735"/>
                      <a:pt x="45418" y="59185"/>
                    </a:cubicBezTo>
                    <a:cubicBezTo>
                      <a:pt x="58379" y="24622"/>
                      <a:pt x="157724" y="132610"/>
                      <a:pt x="157724" y="132610"/>
                    </a:cubicBezTo>
                    <a:cubicBezTo>
                      <a:pt x="157724" y="132610"/>
                      <a:pt x="67015" y="46225"/>
                      <a:pt x="84293" y="15986"/>
                    </a:cubicBezTo>
                    <a:cubicBezTo>
                      <a:pt x="101572" y="-14253"/>
                      <a:pt x="179321" y="37583"/>
                      <a:pt x="179321" y="37583"/>
                    </a:cubicBezTo>
                    <a:cubicBezTo>
                      <a:pt x="179321" y="37583"/>
                      <a:pt x="140446" y="-1292"/>
                      <a:pt x="205242" y="3032"/>
                    </a:cubicBezTo>
                    <a:cubicBezTo>
                      <a:pt x="270024" y="7350"/>
                      <a:pt x="395297" y="162849"/>
                      <a:pt x="442808" y="231962"/>
                    </a:cubicBezTo>
                    <a:cubicBezTo>
                      <a:pt x="490325" y="301069"/>
                      <a:pt x="563757" y="469529"/>
                      <a:pt x="563757" y="469529"/>
                    </a:cubicBezTo>
                    <a:cubicBezTo>
                      <a:pt x="563757" y="469529"/>
                      <a:pt x="187963" y="422012"/>
                      <a:pt x="123168" y="348587"/>
                    </a:cubicBez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6" name="Google Shape;716;p34"/>
              <p:cNvSpPr/>
              <p:nvPr/>
            </p:nvSpPr>
            <p:spPr>
              <a:xfrm>
                <a:off x="6727697" y="3136682"/>
                <a:ext cx="92491" cy="112665"/>
              </a:xfrm>
              <a:custGeom>
                <a:avLst/>
                <a:gdLst/>
                <a:ahLst/>
                <a:cxnLst/>
                <a:rect l="l" t="t" r="r" b="b"/>
                <a:pathLst>
                  <a:path w="152248" h="188561" extrusionOk="0">
                    <a:moveTo>
                      <a:pt x="153548" y="183500"/>
                    </a:moveTo>
                    <a:cubicBezTo>
                      <a:pt x="144322" y="167110"/>
                      <a:pt x="132320" y="151972"/>
                      <a:pt x="120699" y="137208"/>
                    </a:cubicBezTo>
                    <a:cubicBezTo>
                      <a:pt x="108704" y="121955"/>
                      <a:pt x="96569" y="106804"/>
                      <a:pt x="84390" y="91704"/>
                    </a:cubicBezTo>
                    <a:cubicBezTo>
                      <a:pt x="60298" y="61821"/>
                      <a:pt x="35914" y="31995"/>
                      <a:pt x="9428" y="4175"/>
                    </a:cubicBezTo>
                    <a:cubicBezTo>
                      <a:pt x="5847" y="416"/>
                      <a:pt x="-274" y="4531"/>
                      <a:pt x="2767" y="9096"/>
                    </a:cubicBezTo>
                    <a:cubicBezTo>
                      <a:pt x="24249" y="41380"/>
                      <a:pt x="48252" y="71993"/>
                      <a:pt x="72318" y="102366"/>
                    </a:cubicBezTo>
                    <a:cubicBezTo>
                      <a:pt x="84079" y="117199"/>
                      <a:pt x="95896" y="132001"/>
                      <a:pt x="107834" y="146701"/>
                    </a:cubicBezTo>
                    <a:cubicBezTo>
                      <a:pt x="119988" y="161668"/>
                      <a:pt x="132421" y="177086"/>
                      <a:pt x="146766" y="190021"/>
                    </a:cubicBezTo>
                    <a:cubicBezTo>
                      <a:pt x="151090" y="193920"/>
                      <a:pt x="155974" y="187811"/>
                      <a:pt x="153548" y="183500"/>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7" name="Google Shape;717;p34"/>
              <p:cNvSpPr/>
              <p:nvPr/>
            </p:nvSpPr>
            <p:spPr>
              <a:xfrm>
                <a:off x="6763292" y="3095220"/>
                <a:ext cx="107545" cy="135776"/>
              </a:xfrm>
              <a:custGeom>
                <a:avLst/>
                <a:gdLst/>
                <a:ahLst/>
                <a:cxnLst/>
                <a:rect l="l" t="t" r="r" b="b"/>
                <a:pathLst>
                  <a:path w="177029" h="227240" extrusionOk="0">
                    <a:moveTo>
                      <a:pt x="178792" y="222716"/>
                    </a:moveTo>
                    <a:cubicBezTo>
                      <a:pt x="172328" y="199964"/>
                      <a:pt x="159291" y="178742"/>
                      <a:pt x="146991" y="158752"/>
                    </a:cubicBezTo>
                    <a:cubicBezTo>
                      <a:pt x="134818" y="138979"/>
                      <a:pt x="121579" y="119878"/>
                      <a:pt x="107342" y="101533"/>
                    </a:cubicBezTo>
                    <a:cubicBezTo>
                      <a:pt x="93188" y="83289"/>
                      <a:pt x="78062" y="65852"/>
                      <a:pt x="61971" y="49291"/>
                    </a:cubicBezTo>
                    <a:cubicBezTo>
                      <a:pt x="53614" y="40680"/>
                      <a:pt x="44934" y="32419"/>
                      <a:pt x="36019" y="24399"/>
                    </a:cubicBezTo>
                    <a:cubicBezTo>
                      <a:pt x="27649" y="16855"/>
                      <a:pt x="18581" y="8270"/>
                      <a:pt x="8498" y="3165"/>
                    </a:cubicBezTo>
                    <a:cubicBezTo>
                      <a:pt x="4231" y="1006"/>
                      <a:pt x="167" y="6562"/>
                      <a:pt x="2833" y="10207"/>
                    </a:cubicBezTo>
                    <a:cubicBezTo>
                      <a:pt x="9533" y="19389"/>
                      <a:pt x="19242" y="27288"/>
                      <a:pt x="27344" y="35232"/>
                    </a:cubicBezTo>
                    <a:cubicBezTo>
                      <a:pt x="35460" y="43202"/>
                      <a:pt x="43372" y="51380"/>
                      <a:pt x="51132" y="59699"/>
                    </a:cubicBezTo>
                    <a:cubicBezTo>
                      <a:pt x="66689" y="76374"/>
                      <a:pt x="81548" y="93728"/>
                      <a:pt x="95429" y="111813"/>
                    </a:cubicBezTo>
                    <a:cubicBezTo>
                      <a:pt x="109317" y="129911"/>
                      <a:pt x="122284" y="148732"/>
                      <a:pt x="134253" y="168151"/>
                    </a:cubicBezTo>
                    <a:cubicBezTo>
                      <a:pt x="146318" y="187740"/>
                      <a:pt x="156351" y="208937"/>
                      <a:pt x="169654" y="227720"/>
                    </a:cubicBezTo>
                    <a:cubicBezTo>
                      <a:pt x="173274" y="232825"/>
                      <a:pt x="180341" y="228171"/>
                      <a:pt x="178792" y="222716"/>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8" name="Google Shape;718;p34"/>
              <p:cNvSpPr/>
              <p:nvPr/>
            </p:nvSpPr>
            <p:spPr>
              <a:xfrm>
                <a:off x="6804221" y="3061910"/>
                <a:ext cx="121071" cy="148644"/>
              </a:xfrm>
              <a:custGeom>
                <a:avLst/>
                <a:gdLst/>
                <a:ahLst/>
                <a:cxnLst/>
                <a:rect l="l" t="t" r="r" b="b"/>
                <a:pathLst>
                  <a:path w="199294" h="248777" extrusionOk="0">
                    <a:moveTo>
                      <a:pt x="201005" y="244310"/>
                    </a:moveTo>
                    <a:cubicBezTo>
                      <a:pt x="192674" y="220212"/>
                      <a:pt x="178710" y="197580"/>
                      <a:pt x="164994" y="176218"/>
                    </a:cubicBezTo>
                    <a:cubicBezTo>
                      <a:pt x="150999" y="154438"/>
                      <a:pt x="135854" y="133369"/>
                      <a:pt x="119776" y="113080"/>
                    </a:cubicBezTo>
                    <a:cubicBezTo>
                      <a:pt x="103761" y="92849"/>
                      <a:pt x="86743" y="73501"/>
                      <a:pt x="68804" y="54965"/>
                    </a:cubicBezTo>
                    <a:cubicBezTo>
                      <a:pt x="50872" y="36430"/>
                      <a:pt x="32000" y="18364"/>
                      <a:pt x="10829" y="3562"/>
                    </a:cubicBezTo>
                    <a:cubicBezTo>
                      <a:pt x="6307" y="406"/>
                      <a:pt x="-983" y="6178"/>
                      <a:pt x="3342" y="10750"/>
                    </a:cubicBezTo>
                    <a:cubicBezTo>
                      <a:pt x="21033" y="29457"/>
                      <a:pt x="39842" y="47072"/>
                      <a:pt x="57527" y="65805"/>
                    </a:cubicBezTo>
                    <a:cubicBezTo>
                      <a:pt x="74735" y="84036"/>
                      <a:pt x="91175" y="103041"/>
                      <a:pt x="106701" y="122713"/>
                    </a:cubicBezTo>
                    <a:cubicBezTo>
                      <a:pt x="122246" y="142417"/>
                      <a:pt x="136851" y="162852"/>
                      <a:pt x="150490" y="183902"/>
                    </a:cubicBezTo>
                    <a:cubicBezTo>
                      <a:pt x="164473" y="205505"/>
                      <a:pt x="176818" y="228447"/>
                      <a:pt x="191874" y="249314"/>
                    </a:cubicBezTo>
                    <a:cubicBezTo>
                      <a:pt x="195404" y="254203"/>
                      <a:pt x="202929" y="249847"/>
                      <a:pt x="201005" y="244310"/>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9" name="Google Shape;719;p34"/>
              <p:cNvSpPr/>
              <p:nvPr/>
            </p:nvSpPr>
            <p:spPr>
              <a:xfrm>
                <a:off x="7646996" y="3001541"/>
                <a:ext cx="648139" cy="525629"/>
              </a:xfrm>
              <a:custGeom>
                <a:avLst/>
                <a:gdLst/>
                <a:ahLst/>
                <a:cxnLst/>
                <a:rect l="l" t="t" r="r" b="b"/>
                <a:pathLst>
                  <a:path w="1066895" h="879714" extrusionOk="0">
                    <a:moveTo>
                      <a:pt x="2931" y="562554"/>
                    </a:moveTo>
                    <a:lnTo>
                      <a:pt x="54766" y="882194"/>
                    </a:lnTo>
                    <a:cubicBezTo>
                      <a:pt x="54766" y="882194"/>
                      <a:pt x="192992" y="890831"/>
                      <a:pt x="348485" y="813081"/>
                    </a:cubicBezTo>
                    <a:cubicBezTo>
                      <a:pt x="503990" y="735325"/>
                      <a:pt x="573104" y="657582"/>
                      <a:pt x="611972" y="631668"/>
                    </a:cubicBezTo>
                    <a:cubicBezTo>
                      <a:pt x="650853" y="605747"/>
                      <a:pt x="823630" y="562554"/>
                      <a:pt x="858187" y="566872"/>
                    </a:cubicBezTo>
                    <a:cubicBezTo>
                      <a:pt x="892738" y="571184"/>
                      <a:pt x="1030965" y="584145"/>
                      <a:pt x="1048237" y="540952"/>
                    </a:cubicBezTo>
                    <a:cubicBezTo>
                      <a:pt x="1065509" y="497759"/>
                      <a:pt x="1035282" y="489117"/>
                      <a:pt x="1035282" y="489117"/>
                    </a:cubicBezTo>
                    <a:cubicBezTo>
                      <a:pt x="1035282" y="489117"/>
                      <a:pt x="1069827" y="510719"/>
                      <a:pt x="1069827" y="480481"/>
                    </a:cubicBezTo>
                    <a:cubicBezTo>
                      <a:pt x="1069827" y="450242"/>
                      <a:pt x="948897" y="372493"/>
                      <a:pt x="910016" y="359538"/>
                    </a:cubicBezTo>
                    <a:cubicBezTo>
                      <a:pt x="871141" y="346578"/>
                      <a:pt x="659489" y="359538"/>
                      <a:pt x="659489" y="359538"/>
                    </a:cubicBezTo>
                    <a:cubicBezTo>
                      <a:pt x="659489" y="359538"/>
                      <a:pt x="875466" y="294743"/>
                      <a:pt x="914341" y="294743"/>
                    </a:cubicBezTo>
                    <a:cubicBezTo>
                      <a:pt x="953215" y="294743"/>
                      <a:pt x="1048237" y="346578"/>
                      <a:pt x="1065509" y="312021"/>
                    </a:cubicBezTo>
                    <a:cubicBezTo>
                      <a:pt x="1082781" y="277465"/>
                      <a:pt x="948897" y="191079"/>
                      <a:pt x="827948" y="186755"/>
                    </a:cubicBezTo>
                    <a:cubicBezTo>
                      <a:pt x="707007" y="182437"/>
                      <a:pt x="581740" y="260193"/>
                      <a:pt x="581740" y="260193"/>
                    </a:cubicBezTo>
                    <a:cubicBezTo>
                      <a:pt x="581740" y="260193"/>
                      <a:pt x="672450" y="143562"/>
                      <a:pt x="694046" y="130602"/>
                    </a:cubicBezTo>
                    <a:cubicBezTo>
                      <a:pt x="715642" y="117641"/>
                      <a:pt x="875466" y="87409"/>
                      <a:pt x="897056" y="39892"/>
                    </a:cubicBezTo>
                    <a:cubicBezTo>
                      <a:pt x="918658" y="-7619"/>
                      <a:pt x="711318" y="-3301"/>
                      <a:pt x="663814" y="18302"/>
                    </a:cubicBezTo>
                    <a:cubicBezTo>
                      <a:pt x="616296" y="39892"/>
                      <a:pt x="253457" y="428645"/>
                      <a:pt x="171390" y="489117"/>
                    </a:cubicBezTo>
                    <a:cubicBezTo>
                      <a:pt x="89322" y="549594"/>
                      <a:pt x="2931" y="562554"/>
                      <a:pt x="2931" y="562554"/>
                    </a:cubicBez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0" name="Google Shape;720;p34"/>
              <p:cNvSpPr/>
              <p:nvPr/>
            </p:nvSpPr>
            <p:spPr>
              <a:xfrm>
                <a:off x="8008613" y="3272158"/>
                <a:ext cx="246780" cy="31898"/>
              </a:xfrm>
              <a:custGeom>
                <a:avLst/>
                <a:gdLst/>
                <a:ahLst/>
                <a:cxnLst/>
                <a:rect l="l" t="t" r="r" b="b"/>
                <a:pathLst>
                  <a:path w="406223" h="53385" extrusionOk="0">
                    <a:moveTo>
                      <a:pt x="406433" y="24794"/>
                    </a:moveTo>
                    <a:cubicBezTo>
                      <a:pt x="382456" y="14819"/>
                      <a:pt x="354948" y="11060"/>
                      <a:pt x="329338" y="7929"/>
                    </a:cubicBezTo>
                    <a:cubicBezTo>
                      <a:pt x="302992" y="4697"/>
                      <a:pt x="276468" y="2995"/>
                      <a:pt x="249931" y="2804"/>
                    </a:cubicBezTo>
                    <a:cubicBezTo>
                      <a:pt x="196439" y="2411"/>
                      <a:pt x="142876" y="8107"/>
                      <a:pt x="90736" y="20102"/>
                    </a:cubicBezTo>
                    <a:cubicBezTo>
                      <a:pt x="61914" y="26725"/>
                      <a:pt x="32069" y="34631"/>
                      <a:pt x="5513" y="47883"/>
                    </a:cubicBezTo>
                    <a:cubicBezTo>
                      <a:pt x="1633" y="49813"/>
                      <a:pt x="2427" y="57230"/>
                      <a:pt x="7437" y="56043"/>
                    </a:cubicBezTo>
                    <a:cubicBezTo>
                      <a:pt x="32456" y="50112"/>
                      <a:pt x="56923" y="42098"/>
                      <a:pt x="82018" y="36409"/>
                    </a:cubicBezTo>
                    <a:cubicBezTo>
                      <a:pt x="107678" y="30605"/>
                      <a:pt x="133580" y="25937"/>
                      <a:pt x="159704" y="22801"/>
                    </a:cubicBezTo>
                    <a:cubicBezTo>
                      <a:pt x="211742" y="16565"/>
                      <a:pt x="264479" y="16184"/>
                      <a:pt x="316600" y="21740"/>
                    </a:cubicBezTo>
                    <a:cubicBezTo>
                      <a:pt x="330748" y="23251"/>
                      <a:pt x="344838" y="25277"/>
                      <a:pt x="358916" y="27423"/>
                    </a:cubicBezTo>
                    <a:cubicBezTo>
                      <a:pt x="373731" y="29678"/>
                      <a:pt x="388762" y="32833"/>
                      <a:pt x="403709" y="33932"/>
                    </a:cubicBezTo>
                    <a:cubicBezTo>
                      <a:pt x="408859" y="34319"/>
                      <a:pt x="411799" y="27023"/>
                      <a:pt x="406433" y="24794"/>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1" name="Google Shape;721;p34"/>
              <p:cNvSpPr/>
              <p:nvPr/>
            </p:nvSpPr>
            <p:spPr>
              <a:xfrm>
                <a:off x="7989523" y="3207006"/>
                <a:ext cx="68508" cy="26376"/>
              </a:xfrm>
              <a:custGeom>
                <a:avLst/>
                <a:gdLst/>
                <a:ahLst/>
                <a:cxnLst/>
                <a:rect l="l" t="t" r="r" b="b"/>
                <a:pathLst>
                  <a:path w="112770" h="44144" extrusionOk="0">
                    <a:moveTo>
                      <a:pt x="111926" y="2762"/>
                    </a:moveTo>
                    <a:cubicBezTo>
                      <a:pt x="103239" y="2336"/>
                      <a:pt x="93409" y="6102"/>
                      <a:pt x="85198" y="8801"/>
                    </a:cubicBezTo>
                    <a:cubicBezTo>
                      <a:pt x="76384" y="11703"/>
                      <a:pt x="67602" y="14687"/>
                      <a:pt x="58801" y="17634"/>
                    </a:cubicBezTo>
                    <a:cubicBezTo>
                      <a:pt x="40862" y="23647"/>
                      <a:pt x="22949" y="29616"/>
                      <a:pt x="5785" y="37566"/>
                    </a:cubicBezTo>
                    <a:cubicBezTo>
                      <a:pt x="1245" y="39668"/>
                      <a:pt x="2375" y="47955"/>
                      <a:pt x="7957" y="46755"/>
                    </a:cubicBezTo>
                    <a:cubicBezTo>
                      <a:pt x="26270" y="42856"/>
                      <a:pt x="44012" y="37090"/>
                      <a:pt x="61798" y="31191"/>
                    </a:cubicBezTo>
                    <a:cubicBezTo>
                      <a:pt x="70606" y="28264"/>
                      <a:pt x="79420" y="25361"/>
                      <a:pt x="88215" y="22415"/>
                    </a:cubicBezTo>
                    <a:cubicBezTo>
                      <a:pt x="92780" y="20891"/>
                      <a:pt x="97365" y="19418"/>
                      <a:pt x="101753" y="17443"/>
                    </a:cubicBezTo>
                    <a:cubicBezTo>
                      <a:pt x="105848" y="15608"/>
                      <a:pt x="110522" y="14173"/>
                      <a:pt x="113983" y="11296"/>
                    </a:cubicBezTo>
                    <a:cubicBezTo>
                      <a:pt x="116790" y="8966"/>
                      <a:pt x="116345" y="2978"/>
                      <a:pt x="111926" y="2762"/>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2" name="Google Shape;722;p34"/>
              <p:cNvSpPr/>
              <p:nvPr/>
            </p:nvSpPr>
            <p:spPr>
              <a:xfrm>
                <a:off x="7983638" y="3159694"/>
                <a:ext cx="311" cy="173"/>
              </a:xfrm>
              <a:custGeom>
                <a:avLst/>
                <a:gdLst/>
                <a:ahLst/>
                <a:cxnLst/>
                <a:rect l="l" t="t" r="r" b="b"/>
                <a:pathLst>
                  <a:path w="512" h="289" extrusionOk="0">
                    <a:moveTo>
                      <a:pt x="2942" y="2968"/>
                    </a:moveTo>
                    <a:lnTo>
                      <a:pt x="2961" y="2962"/>
                    </a:lnTo>
                    <a:cubicBezTo>
                      <a:pt x="3787" y="2543"/>
                      <a:pt x="3431" y="2625"/>
                      <a:pt x="2942" y="2968"/>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3" name="Google Shape;723;p34"/>
              <p:cNvSpPr/>
              <p:nvPr/>
            </p:nvSpPr>
            <p:spPr>
              <a:xfrm>
                <a:off x="7973733" y="3152555"/>
                <a:ext cx="24329" cy="16475"/>
              </a:xfrm>
              <a:custGeom>
                <a:avLst/>
                <a:gdLst/>
                <a:ahLst/>
                <a:cxnLst/>
                <a:rect l="l" t="t" r="r" b="b"/>
                <a:pathLst>
                  <a:path w="40047" h="27573" extrusionOk="0">
                    <a:moveTo>
                      <a:pt x="36636" y="2777"/>
                    </a:moveTo>
                    <a:lnTo>
                      <a:pt x="35633" y="2974"/>
                    </a:lnTo>
                    <a:cubicBezTo>
                      <a:pt x="34750" y="3184"/>
                      <a:pt x="33975" y="3546"/>
                      <a:pt x="33232" y="4072"/>
                    </a:cubicBezTo>
                    <a:cubicBezTo>
                      <a:pt x="32350" y="4708"/>
                      <a:pt x="31556" y="5470"/>
                      <a:pt x="30788" y="6225"/>
                    </a:cubicBezTo>
                    <a:lnTo>
                      <a:pt x="30210" y="6784"/>
                    </a:lnTo>
                    <a:lnTo>
                      <a:pt x="30172" y="6816"/>
                    </a:lnTo>
                    <a:lnTo>
                      <a:pt x="28565" y="8130"/>
                    </a:lnTo>
                    <a:cubicBezTo>
                      <a:pt x="26451" y="10054"/>
                      <a:pt x="24152" y="11851"/>
                      <a:pt x="21764" y="13413"/>
                    </a:cubicBezTo>
                    <a:cubicBezTo>
                      <a:pt x="21180" y="13801"/>
                      <a:pt x="20589" y="14169"/>
                      <a:pt x="19993" y="14525"/>
                    </a:cubicBezTo>
                    <a:lnTo>
                      <a:pt x="19186" y="14988"/>
                    </a:lnTo>
                    <a:lnTo>
                      <a:pt x="19300" y="14899"/>
                    </a:lnTo>
                    <a:cubicBezTo>
                      <a:pt x="18056" y="15541"/>
                      <a:pt x="16780" y="16100"/>
                      <a:pt x="15509" y="16678"/>
                    </a:cubicBezTo>
                    <a:cubicBezTo>
                      <a:pt x="14233" y="17255"/>
                      <a:pt x="12970" y="17820"/>
                      <a:pt x="11649" y="18290"/>
                    </a:cubicBezTo>
                    <a:cubicBezTo>
                      <a:pt x="10112" y="18836"/>
                      <a:pt x="8677" y="19351"/>
                      <a:pt x="7527" y="20284"/>
                    </a:cubicBezTo>
                    <a:lnTo>
                      <a:pt x="7166" y="20354"/>
                    </a:lnTo>
                    <a:cubicBezTo>
                      <a:pt x="4778" y="20780"/>
                      <a:pt x="2606" y="22818"/>
                      <a:pt x="2987" y="25441"/>
                    </a:cubicBezTo>
                    <a:cubicBezTo>
                      <a:pt x="3368" y="28107"/>
                      <a:pt x="5457" y="29657"/>
                      <a:pt x="8074" y="29619"/>
                    </a:cubicBezTo>
                    <a:lnTo>
                      <a:pt x="8766" y="29600"/>
                    </a:lnTo>
                    <a:cubicBezTo>
                      <a:pt x="9674" y="30063"/>
                      <a:pt x="10690" y="30292"/>
                      <a:pt x="11877" y="30247"/>
                    </a:cubicBezTo>
                    <a:cubicBezTo>
                      <a:pt x="12640" y="30228"/>
                      <a:pt x="13420" y="30095"/>
                      <a:pt x="14176" y="29981"/>
                    </a:cubicBezTo>
                    <a:cubicBezTo>
                      <a:pt x="16113" y="29701"/>
                      <a:pt x="18024" y="29314"/>
                      <a:pt x="19917" y="28806"/>
                    </a:cubicBezTo>
                    <a:cubicBezTo>
                      <a:pt x="23345" y="27892"/>
                      <a:pt x="26546" y="26196"/>
                      <a:pt x="29613" y="24450"/>
                    </a:cubicBezTo>
                    <a:cubicBezTo>
                      <a:pt x="32705" y="22703"/>
                      <a:pt x="35277" y="20557"/>
                      <a:pt x="37817" y="18093"/>
                    </a:cubicBezTo>
                    <a:cubicBezTo>
                      <a:pt x="38916" y="17033"/>
                      <a:pt x="39855" y="15750"/>
                      <a:pt x="40763" y="14512"/>
                    </a:cubicBezTo>
                    <a:cubicBezTo>
                      <a:pt x="41418" y="13610"/>
                      <a:pt x="42027" y="12544"/>
                      <a:pt x="42478" y="11502"/>
                    </a:cubicBezTo>
                    <a:cubicBezTo>
                      <a:pt x="43138" y="9978"/>
                      <a:pt x="42973" y="8753"/>
                      <a:pt x="42973" y="7209"/>
                    </a:cubicBezTo>
                    <a:cubicBezTo>
                      <a:pt x="42980" y="3908"/>
                      <a:pt x="39455" y="2244"/>
                      <a:pt x="36636" y="2777"/>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4" name="Google Shape;724;p34"/>
              <p:cNvSpPr/>
              <p:nvPr/>
            </p:nvSpPr>
            <p:spPr>
              <a:xfrm>
                <a:off x="6715808" y="2350136"/>
                <a:ext cx="128526" cy="601273"/>
              </a:xfrm>
              <a:custGeom>
                <a:avLst/>
                <a:gdLst/>
                <a:ahLst/>
                <a:cxnLst/>
                <a:rect l="l" t="t" r="r" b="b"/>
                <a:pathLst>
                  <a:path w="211565" h="1006314" extrusionOk="0">
                    <a:moveTo>
                      <a:pt x="172900" y="605684"/>
                    </a:moveTo>
                    <a:cubicBezTo>
                      <a:pt x="150859" y="474696"/>
                      <a:pt x="121211" y="344896"/>
                      <a:pt x="84012" y="217375"/>
                    </a:cubicBezTo>
                    <a:cubicBezTo>
                      <a:pt x="73694" y="182012"/>
                      <a:pt x="62937" y="146737"/>
                      <a:pt x="51278" y="111781"/>
                    </a:cubicBezTo>
                    <a:cubicBezTo>
                      <a:pt x="39397" y="76144"/>
                      <a:pt x="28101" y="39619"/>
                      <a:pt x="12156" y="5558"/>
                    </a:cubicBezTo>
                    <a:cubicBezTo>
                      <a:pt x="9203" y="-754"/>
                      <a:pt x="428" y="2789"/>
                      <a:pt x="2180" y="9387"/>
                    </a:cubicBezTo>
                    <a:cubicBezTo>
                      <a:pt x="10702" y="41524"/>
                      <a:pt x="22538" y="72842"/>
                      <a:pt x="32762" y="104466"/>
                    </a:cubicBezTo>
                    <a:cubicBezTo>
                      <a:pt x="42998" y="136114"/>
                      <a:pt x="52993" y="167845"/>
                      <a:pt x="62467" y="199735"/>
                    </a:cubicBezTo>
                    <a:cubicBezTo>
                      <a:pt x="81212" y="262822"/>
                      <a:pt x="98230" y="326430"/>
                      <a:pt x="113299" y="390495"/>
                    </a:cubicBezTo>
                    <a:cubicBezTo>
                      <a:pt x="143563" y="519108"/>
                      <a:pt x="166309" y="649531"/>
                      <a:pt x="181453" y="780785"/>
                    </a:cubicBezTo>
                    <a:cubicBezTo>
                      <a:pt x="189994" y="854839"/>
                      <a:pt x="196370" y="929293"/>
                      <a:pt x="202167" y="1003594"/>
                    </a:cubicBezTo>
                    <a:cubicBezTo>
                      <a:pt x="202745" y="1010999"/>
                      <a:pt x="213667" y="1009729"/>
                      <a:pt x="213514" y="1002483"/>
                    </a:cubicBezTo>
                    <a:cubicBezTo>
                      <a:pt x="210708" y="869463"/>
                      <a:pt x="194972" y="736843"/>
                      <a:pt x="172900" y="605684"/>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5" name="Google Shape;725;p34"/>
              <p:cNvSpPr/>
              <p:nvPr/>
            </p:nvSpPr>
            <p:spPr>
              <a:xfrm>
                <a:off x="6525454" y="3206049"/>
                <a:ext cx="244746" cy="66848"/>
              </a:xfrm>
              <a:custGeom>
                <a:avLst/>
                <a:gdLst/>
                <a:ahLst/>
                <a:cxnLst/>
                <a:rect l="l" t="t" r="r" b="b"/>
                <a:pathLst>
                  <a:path w="402874" h="111879" extrusionOk="0">
                    <a:moveTo>
                      <a:pt x="401839" y="74937"/>
                    </a:moveTo>
                    <a:cubicBezTo>
                      <a:pt x="389742" y="69648"/>
                      <a:pt x="378134" y="63711"/>
                      <a:pt x="365727" y="59005"/>
                    </a:cubicBezTo>
                    <a:cubicBezTo>
                      <a:pt x="353427" y="54344"/>
                      <a:pt x="340968" y="50058"/>
                      <a:pt x="328433" y="46057"/>
                    </a:cubicBezTo>
                    <a:cubicBezTo>
                      <a:pt x="303141" y="37980"/>
                      <a:pt x="277455" y="31071"/>
                      <a:pt x="251560" y="25210"/>
                    </a:cubicBezTo>
                    <a:cubicBezTo>
                      <a:pt x="199763" y="13476"/>
                      <a:pt x="146798" y="6503"/>
                      <a:pt x="93762" y="3919"/>
                    </a:cubicBezTo>
                    <a:cubicBezTo>
                      <a:pt x="79468" y="3220"/>
                      <a:pt x="65162" y="2820"/>
                      <a:pt x="50855" y="2757"/>
                    </a:cubicBezTo>
                    <a:cubicBezTo>
                      <a:pt x="43388" y="2718"/>
                      <a:pt x="35926" y="2769"/>
                      <a:pt x="28459" y="2934"/>
                    </a:cubicBezTo>
                    <a:cubicBezTo>
                      <a:pt x="20972" y="3093"/>
                      <a:pt x="12768" y="2299"/>
                      <a:pt x="5865" y="5602"/>
                    </a:cubicBezTo>
                    <a:cubicBezTo>
                      <a:pt x="1217" y="7824"/>
                      <a:pt x="-53" y="15355"/>
                      <a:pt x="5554" y="17488"/>
                    </a:cubicBezTo>
                    <a:cubicBezTo>
                      <a:pt x="11149" y="19616"/>
                      <a:pt x="16223" y="19286"/>
                      <a:pt x="22121" y="19133"/>
                    </a:cubicBezTo>
                    <a:cubicBezTo>
                      <a:pt x="29145" y="18943"/>
                      <a:pt x="36174" y="18835"/>
                      <a:pt x="43203" y="18790"/>
                    </a:cubicBezTo>
                    <a:cubicBezTo>
                      <a:pt x="56119" y="18695"/>
                      <a:pt x="69042" y="18873"/>
                      <a:pt x="81951" y="19343"/>
                    </a:cubicBezTo>
                    <a:cubicBezTo>
                      <a:pt x="107847" y="20289"/>
                      <a:pt x="133710" y="22346"/>
                      <a:pt x="159434" y="25452"/>
                    </a:cubicBezTo>
                    <a:cubicBezTo>
                      <a:pt x="211276" y="31713"/>
                      <a:pt x="262710" y="42216"/>
                      <a:pt x="312857" y="56789"/>
                    </a:cubicBezTo>
                    <a:cubicBezTo>
                      <a:pt x="327023" y="60916"/>
                      <a:pt x="341070" y="65374"/>
                      <a:pt x="355072" y="70009"/>
                    </a:cubicBezTo>
                    <a:cubicBezTo>
                      <a:pt x="355922" y="70289"/>
                      <a:pt x="356780" y="70549"/>
                      <a:pt x="357630" y="70829"/>
                    </a:cubicBezTo>
                    <a:cubicBezTo>
                      <a:pt x="341393" y="70638"/>
                      <a:pt x="324928" y="71908"/>
                      <a:pt x="309288" y="72632"/>
                    </a:cubicBezTo>
                    <a:cubicBezTo>
                      <a:pt x="281811" y="73883"/>
                      <a:pt x="254392" y="75858"/>
                      <a:pt x="227023" y="78512"/>
                    </a:cubicBezTo>
                    <a:cubicBezTo>
                      <a:pt x="173563" y="83694"/>
                      <a:pt x="118642" y="89625"/>
                      <a:pt x="66692" y="103772"/>
                    </a:cubicBezTo>
                    <a:cubicBezTo>
                      <a:pt x="60507" y="105455"/>
                      <a:pt x="63098" y="115247"/>
                      <a:pt x="69251" y="114593"/>
                    </a:cubicBezTo>
                    <a:cubicBezTo>
                      <a:pt x="96061" y="111723"/>
                      <a:pt x="122706" y="106960"/>
                      <a:pt x="149420" y="103328"/>
                    </a:cubicBezTo>
                    <a:cubicBezTo>
                      <a:pt x="175741" y="99747"/>
                      <a:pt x="202094" y="96483"/>
                      <a:pt x="228522" y="93860"/>
                    </a:cubicBezTo>
                    <a:cubicBezTo>
                      <a:pt x="254945" y="91244"/>
                      <a:pt x="281437" y="89168"/>
                      <a:pt x="307941" y="87580"/>
                    </a:cubicBezTo>
                    <a:cubicBezTo>
                      <a:pt x="320959" y="86805"/>
                      <a:pt x="333989" y="86221"/>
                      <a:pt x="347007" y="85561"/>
                    </a:cubicBezTo>
                    <a:cubicBezTo>
                      <a:pt x="360774" y="84850"/>
                      <a:pt x="375131" y="84583"/>
                      <a:pt x="388644" y="81706"/>
                    </a:cubicBezTo>
                    <a:lnTo>
                      <a:pt x="389984" y="81173"/>
                    </a:lnTo>
                    <a:cubicBezTo>
                      <a:pt x="392613" y="82068"/>
                      <a:pt x="395248" y="82964"/>
                      <a:pt x="397832" y="83929"/>
                    </a:cubicBezTo>
                    <a:cubicBezTo>
                      <a:pt x="403725" y="86126"/>
                      <a:pt x="407694" y="77496"/>
                      <a:pt x="401839" y="74937"/>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6" name="Google Shape;726;p34"/>
              <p:cNvSpPr/>
              <p:nvPr/>
            </p:nvSpPr>
            <p:spPr>
              <a:xfrm>
                <a:off x="7037446" y="3319516"/>
                <a:ext cx="627064" cy="33315"/>
              </a:xfrm>
              <a:custGeom>
                <a:avLst/>
                <a:gdLst/>
                <a:ahLst/>
                <a:cxnLst/>
                <a:rect l="l" t="t" r="r" b="b"/>
                <a:pathLst>
                  <a:path w="1032204" h="55758" extrusionOk="0">
                    <a:moveTo>
                      <a:pt x="1029016" y="13947"/>
                    </a:moveTo>
                    <a:cubicBezTo>
                      <a:pt x="995831" y="17351"/>
                      <a:pt x="962569" y="20291"/>
                      <a:pt x="929365" y="23777"/>
                    </a:cubicBezTo>
                    <a:cubicBezTo>
                      <a:pt x="896161" y="27269"/>
                      <a:pt x="862912" y="30336"/>
                      <a:pt x="829625" y="32914"/>
                    </a:cubicBezTo>
                    <a:cubicBezTo>
                      <a:pt x="763052" y="38090"/>
                      <a:pt x="696326" y="41334"/>
                      <a:pt x="629568" y="42706"/>
                    </a:cubicBezTo>
                    <a:cubicBezTo>
                      <a:pt x="496695" y="45449"/>
                      <a:pt x="363681" y="40528"/>
                      <a:pt x="231360" y="28203"/>
                    </a:cubicBezTo>
                    <a:cubicBezTo>
                      <a:pt x="156499" y="21231"/>
                      <a:pt x="82109" y="10353"/>
                      <a:pt x="7325" y="2853"/>
                    </a:cubicBezTo>
                    <a:cubicBezTo>
                      <a:pt x="1762" y="2295"/>
                      <a:pt x="442" y="10213"/>
                      <a:pt x="5922" y="11420"/>
                    </a:cubicBezTo>
                    <a:cubicBezTo>
                      <a:pt x="71060" y="25783"/>
                      <a:pt x="137735" y="33619"/>
                      <a:pt x="204029" y="40439"/>
                    </a:cubicBezTo>
                    <a:cubicBezTo>
                      <a:pt x="270914" y="47316"/>
                      <a:pt x="337989" y="52269"/>
                      <a:pt x="405160" y="55197"/>
                    </a:cubicBezTo>
                    <a:cubicBezTo>
                      <a:pt x="538789" y="61026"/>
                      <a:pt x="672710" y="59369"/>
                      <a:pt x="806137" y="49932"/>
                    </a:cubicBezTo>
                    <a:cubicBezTo>
                      <a:pt x="843138" y="47323"/>
                      <a:pt x="880108" y="44141"/>
                      <a:pt x="917008" y="40281"/>
                    </a:cubicBezTo>
                    <a:cubicBezTo>
                      <a:pt x="935455" y="38356"/>
                      <a:pt x="953895" y="36312"/>
                      <a:pt x="972291" y="33981"/>
                    </a:cubicBezTo>
                    <a:cubicBezTo>
                      <a:pt x="991703" y="31524"/>
                      <a:pt x="1010778" y="27752"/>
                      <a:pt x="1030051" y="24501"/>
                    </a:cubicBezTo>
                    <a:cubicBezTo>
                      <a:pt x="1036712" y="23370"/>
                      <a:pt x="1035867" y="13249"/>
                      <a:pt x="1029016" y="13947"/>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7" name="Google Shape;727;p34"/>
              <p:cNvSpPr/>
              <p:nvPr/>
            </p:nvSpPr>
            <p:spPr>
              <a:xfrm>
                <a:off x="6766738" y="3536399"/>
                <a:ext cx="1203361" cy="512674"/>
              </a:xfrm>
              <a:custGeom>
                <a:avLst/>
                <a:gdLst/>
                <a:ahLst/>
                <a:cxnLst/>
                <a:rect l="l" t="t" r="r" b="b"/>
                <a:pathLst>
                  <a:path w="1980841" h="858031" extrusionOk="0">
                    <a:moveTo>
                      <a:pt x="1979984" y="499478"/>
                    </a:moveTo>
                    <a:cubicBezTo>
                      <a:pt x="1968586" y="504938"/>
                      <a:pt x="1957023" y="510082"/>
                      <a:pt x="1945218" y="514654"/>
                    </a:cubicBezTo>
                    <a:cubicBezTo>
                      <a:pt x="1849187" y="551802"/>
                      <a:pt x="1745231" y="568566"/>
                      <a:pt x="1643269" y="578980"/>
                    </a:cubicBezTo>
                    <a:cubicBezTo>
                      <a:pt x="1536411" y="589838"/>
                      <a:pt x="1428753" y="594156"/>
                      <a:pt x="1321432" y="597077"/>
                    </a:cubicBezTo>
                    <a:cubicBezTo>
                      <a:pt x="1262275" y="598665"/>
                      <a:pt x="1203118" y="599427"/>
                      <a:pt x="1143955" y="599427"/>
                    </a:cubicBezTo>
                    <a:cubicBezTo>
                      <a:pt x="1145441" y="616381"/>
                      <a:pt x="1144527" y="634034"/>
                      <a:pt x="1144184" y="650862"/>
                    </a:cubicBezTo>
                    <a:cubicBezTo>
                      <a:pt x="1143790" y="670737"/>
                      <a:pt x="1143448" y="690549"/>
                      <a:pt x="1142933" y="710361"/>
                    </a:cubicBezTo>
                    <a:cubicBezTo>
                      <a:pt x="1141676" y="760590"/>
                      <a:pt x="1140425" y="810945"/>
                      <a:pt x="1138717" y="861237"/>
                    </a:cubicBezTo>
                    <a:lnTo>
                      <a:pt x="1123096" y="861237"/>
                    </a:lnTo>
                    <a:cubicBezTo>
                      <a:pt x="1123781" y="841171"/>
                      <a:pt x="1124524" y="821168"/>
                      <a:pt x="1125153" y="801103"/>
                    </a:cubicBezTo>
                    <a:cubicBezTo>
                      <a:pt x="1126233" y="766178"/>
                      <a:pt x="1127198" y="731189"/>
                      <a:pt x="1128169" y="696264"/>
                    </a:cubicBezTo>
                    <a:cubicBezTo>
                      <a:pt x="1128626" y="678547"/>
                      <a:pt x="1128906" y="660894"/>
                      <a:pt x="1129541" y="643305"/>
                    </a:cubicBezTo>
                    <a:cubicBezTo>
                      <a:pt x="1130049" y="628827"/>
                      <a:pt x="1129992" y="613841"/>
                      <a:pt x="1131700" y="599363"/>
                    </a:cubicBezTo>
                    <a:cubicBezTo>
                      <a:pt x="1083319" y="599236"/>
                      <a:pt x="1034932" y="598665"/>
                      <a:pt x="986545" y="597458"/>
                    </a:cubicBezTo>
                    <a:cubicBezTo>
                      <a:pt x="876493" y="594664"/>
                      <a:pt x="765978" y="590473"/>
                      <a:pt x="656326" y="580694"/>
                    </a:cubicBezTo>
                    <a:cubicBezTo>
                      <a:pt x="637123" y="578980"/>
                      <a:pt x="615749" y="575360"/>
                      <a:pt x="601386" y="561263"/>
                    </a:cubicBezTo>
                    <a:cubicBezTo>
                      <a:pt x="584006" y="544181"/>
                      <a:pt x="583720" y="518083"/>
                      <a:pt x="581212" y="495413"/>
                    </a:cubicBezTo>
                    <a:cubicBezTo>
                      <a:pt x="575166" y="440994"/>
                      <a:pt x="568556" y="386574"/>
                      <a:pt x="564454" y="331939"/>
                    </a:cubicBezTo>
                    <a:cubicBezTo>
                      <a:pt x="478564" y="331145"/>
                      <a:pt x="392737" y="328472"/>
                      <a:pt x="307019" y="323341"/>
                    </a:cubicBezTo>
                    <a:cubicBezTo>
                      <a:pt x="256809" y="320312"/>
                      <a:pt x="206708" y="316610"/>
                      <a:pt x="156669" y="312108"/>
                    </a:cubicBezTo>
                    <a:cubicBezTo>
                      <a:pt x="107596" y="307783"/>
                      <a:pt x="58473" y="303103"/>
                      <a:pt x="9800" y="295642"/>
                    </a:cubicBezTo>
                    <a:cubicBezTo>
                      <a:pt x="8828" y="295464"/>
                      <a:pt x="7863" y="295357"/>
                      <a:pt x="6892" y="295185"/>
                    </a:cubicBezTo>
                    <a:cubicBezTo>
                      <a:pt x="3647" y="294671"/>
                      <a:pt x="2282" y="292226"/>
                      <a:pt x="2447" y="289832"/>
                    </a:cubicBezTo>
                    <a:cubicBezTo>
                      <a:pt x="2504" y="286866"/>
                      <a:pt x="4841" y="283901"/>
                      <a:pt x="8721" y="284187"/>
                    </a:cubicBezTo>
                    <a:cubicBezTo>
                      <a:pt x="21141" y="285152"/>
                      <a:pt x="33568" y="286009"/>
                      <a:pt x="45989" y="287209"/>
                    </a:cubicBezTo>
                    <a:cubicBezTo>
                      <a:pt x="145614" y="297014"/>
                      <a:pt x="245239" y="305390"/>
                      <a:pt x="345201" y="310285"/>
                    </a:cubicBezTo>
                    <a:cubicBezTo>
                      <a:pt x="445455" y="315131"/>
                      <a:pt x="545817" y="317359"/>
                      <a:pt x="646179" y="316445"/>
                    </a:cubicBezTo>
                    <a:cubicBezTo>
                      <a:pt x="746204" y="315531"/>
                      <a:pt x="846223" y="311828"/>
                      <a:pt x="946020" y="305275"/>
                    </a:cubicBezTo>
                    <a:cubicBezTo>
                      <a:pt x="1045816" y="298659"/>
                      <a:pt x="1145441" y="289197"/>
                      <a:pt x="1244718" y="276834"/>
                    </a:cubicBezTo>
                    <a:cubicBezTo>
                      <a:pt x="1341263" y="264864"/>
                      <a:pt x="1437472" y="250049"/>
                      <a:pt x="1533217" y="232606"/>
                    </a:cubicBezTo>
                    <a:cubicBezTo>
                      <a:pt x="1524727" y="158349"/>
                      <a:pt x="1514643" y="83793"/>
                      <a:pt x="1510420" y="9143"/>
                    </a:cubicBezTo>
                    <a:cubicBezTo>
                      <a:pt x="1510027" y="1904"/>
                      <a:pt x="1520397" y="983"/>
                      <a:pt x="1521590" y="8057"/>
                    </a:cubicBezTo>
                    <a:cubicBezTo>
                      <a:pt x="1534582" y="84257"/>
                      <a:pt x="1541371" y="161651"/>
                      <a:pt x="1550089" y="238422"/>
                    </a:cubicBezTo>
                    <a:cubicBezTo>
                      <a:pt x="1550603" y="243039"/>
                      <a:pt x="1547073" y="246455"/>
                      <a:pt x="1542850" y="247255"/>
                    </a:cubicBezTo>
                    <a:cubicBezTo>
                      <a:pt x="1530594" y="249478"/>
                      <a:pt x="1518346" y="251700"/>
                      <a:pt x="1506090" y="253866"/>
                    </a:cubicBezTo>
                    <a:cubicBezTo>
                      <a:pt x="1407150" y="271417"/>
                      <a:pt x="1307640" y="285946"/>
                      <a:pt x="1207786" y="297636"/>
                    </a:cubicBezTo>
                    <a:cubicBezTo>
                      <a:pt x="1107938" y="309263"/>
                      <a:pt x="1007741" y="318039"/>
                      <a:pt x="907380" y="323849"/>
                    </a:cubicBezTo>
                    <a:cubicBezTo>
                      <a:pt x="807469" y="329608"/>
                      <a:pt x="707450" y="332460"/>
                      <a:pt x="607424" y="332288"/>
                    </a:cubicBezTo>
                    <a:cubicBezTo>
                      <a:pt x="597341" y="332288"/>
                      <a:pt x="587250" y="332117"/>
                      <a:pt x="577160" y="332059"/>
                    </a:cubicBezTo>
                    <a:cubicBezTo>
                      <a:pt x="578989" y="344194"/>
                      <a:pt x="580640" y="356412"/>
                      <a:pt x="582177" y="368604"/>
                    </a:cubicBezTo>
                    <a:cubicBezTo>
                      <a:pt x="585428" y="395337"/>
                      <a:pt x="588502" y="422071"/>
                      <a:pt x="591524" y="448804"/>
                    </a:cubicBezTo>
                    <a:cubicBezTo>
                      <a:pt x="594375" y="474649"/>
                      <a:pt x="595575" y="501383"/>
                      <a:pt x="600700" y="526909"/>
                    </a:cubicBezTo>
                    <a:cubicBezTo>
                      <a:pt x="602808" y="537514"/>
                      <a:pt x="607259" y="547166"/>
                      <a:pt x="616200" y="553706"/>
                    </a:cubicBezTo>
                    <a:cubicBezTo>
                      <a:pt x="624068" y="559421"/>
                      <a:pt x="633929" y="561961"/>
                      <a:pt x="643391" y="563612"/>
                    </a:cubicBezTo>
                    <a:cubicBezTo>
                      <a:pt x="667667" y="567804"/>
                      <a:pt x="692915" y="568121"/>
                      <a:pt x="717426" y="569772"/>
                    </a:cubicBezTo>
                    <a:cubicBezTo>
                      <a:pt x="826278" y="577138"/>
                      <a:pt x="935307" y="581646"/>
                      <a:pt x="1044394" y="583424"/>
                    </a:cubicBezTo>
                    <a:cubicBezTo>
                      <a:pt x="1153189" y="585076"/>
                      <a:pt x="1262047" y="584059"/>
                      <a:pt x="1370791" y="580249"/>
                    </a:cubicBezTo>
                    <a:cubicBezTo>
                      <a:pt x="1474689" y="576630"/>
                      <a:pt x="1579045" y="571868"/>
                      <a:pt x="1682315" y="559231"/>
                    </a:cubicBezTo>
                    <a:cubicBezTo>
                      <a:pt x="1732125" y="553071"/>
                      <a:pt x="1781763" y="544943"/>
                      <a:pt x="1830607" y="533386"/>
                    </a:cubicBezTo>
                    <a:cubicBezTo>
                      <a:pt x="1880023" y="521766"/>
                      <a:pt x="1928295" y="506208"/>
                      <a:pt x="1976104" y="489317"/>
                    </a:cubicBezTo>
                    <a:cubicBezTo>
                      <a:pt x="1982778" y="486968"/>
                      <a:pt x="1986258" y="496493"/>
                      <a:pt x="1979984" y="499478"/>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8" name="Google Shape;728;p34"/>
              <p:cNvSpPr/>
              <p:nvPr/>
            </p:nvSpPr>
            <p:spPr>
              <a:xfrm>
                <a:off x="6979901" y="2151990"/>
                <a:ext cx="867443" cy="1195715"/>
              </a:xfrm>
              <a:custGeom>
                <a:avLst/>
                <a:gdLst/>
                <a:ahLst/>
                <a:cxnLst/>
                <a:rect l="l" t="t" r="r" b="b"/>
                <a:pathLst>
                  <a:path w="1427889" h="2001196" extrusionOk="0">
                    <a:moveTo>
                      <a:pt x="1429812" y="499418"/>
                    </a:moveTo>
                    <a:cubicBezTo>
                      <a:pt x="1369119" y="370195"/>
                      <a:pt x="1308476" y="240941"/>
                      <a:pt x="1247726" y="111737"/>
                    </a:cubicBezTo>
                    <a:cubicBezTo>
                      <a:pt x="1230664" y="75441"/>
                      <a:pt x="1213989" y="38896"/>
                      <a:pt x="1193694" y="4276"/>
                    </a:cubicBezTo>
                    <a:cubicBezTo>
                      <a:pt x="1191052" y="-239"/>
                      <a:pt x="1184156" y="3940"/>
                      <a:pt x="1185839" y="8569"/>
                    </a:cubicBezTo>
                    <a:cubicBezTo>
                      <a:pt x="1197897" y="41875"/>
                      <a:pt x="1213055" y="73872"/>
                      <a:pt x="1228085" y="105914"/>
                    </a:cubicBezTo>
                    <a:cubicBezTo>
                      <a:pt x="1243135" y="137988"/>
                      <a:pt x="1258178" y="170075"/>
                      <a:pt x="1273247" y="202136"/>
                    </a:cubicBezTo>
                    <a:cubicBezTo>
                      <a:pt x="1303600" y="266754"/>
                      <a:pt x="1333959" y="331359"/>
                      <a:pt x="1364306" y="395976"/>
                    </a:cubicBezTo>
                    <a:lnTo>
                      <a:pt x="1413410" y="500535"/>
                    </a:lnTo>
                    <a:cubicBezTo>
                      <a:pt x="1301561" y="610283"/>
                      <a:pt x="1189795" y="720125"/>
                      <a:pt x="1077838" y="829764"/>
                    </a:cubicBezTo>
                    <a:cubicBezTo>
                      <a:pt x="1045853" y="861083"/>
                      <a:pt x="1013874" y="892407"/>
                      <a:pt x="981902" y="923732"/>
                    </a:cubicBezTo>
                    <a:cubicBezTo>
                      <a:pt x="977247" y="928284"/>
                      <a:pt x="981820" y="934927"/>
                      <a:pt x="986728" y="936304"/>
                    </a:cubicBezTo>
                    <a:cubicBezTo>
                      <a:pt x="1050393" y="954110"/>
                      <a:pt x="1111702" y="979720"/>
                      <a:pt x="1169316" y="1012105"/>
                    </a:cubicBezTo>
                    <a:cubicBezTo>
                      <a:pt x="1105251" y="1072283"/>
                      <a:pt x="1045485" y="1136927"/>
                      <a:pt x="990970" y="1205901"/>
                    </a:cubicBezTo>
                    <a:cubicBezTo>
                      <a:pt x="934144" y="1277789"/>
                      <a:pt x="882804" y="1354046"/>
                      <a:pt x="837712" y="1433828"/>
                    </a:cubicBezTo>
                    <a:cubicBezTo>
                      <a:pt x="820237" y="1464752"/>
                      <a:pt x="803854" y="1496331"/>
                      <a:pt x="788728" y="1528494"/>
                    </a:cubicBezTo>
                    <a:cubicBezTo>
                      <a:pt x="784995" y="1435371"/>
                      <a:pt x="780455" y="1342280"/>
                      <a:pt x="774835" y="1249252"/>
                    </a:cubicBezTo>
                    <a:cubicBezTo>
                      <a:pt x="770625" y="1179510"/>
                      <a:pt x="767704" y="1109107"/>
                      <a:pt x="757880" y="1039880"/>
                    </a:cubicBezTo>
                    <a:cubicBezTo>
                      <a:pt x="757080" y="1034228"/>
                      <a:pt x="749187" y="1035174"/>
                      <a:pt x="749200" y="1040724"/>
                    </a:cubicBezTo>
                    <a:cubicBezTo>
                      <a:pt x="749295" y="1103196"/>
                      <a:pt x="754527" y="1165743"/>
                      <a:pt x="758090" y="1228081"/>
                    </a:cubicBezTo>
                    <a:cubicBezTo>
                      <a:pt x="761627" y="1289987"/>
                      <a:pt x="764967" y="1351906"/>
                      <a:pt x="767901" y="1413844"/>
                    </a:cubicBezTo>
                    <a:cubicBezTo>
                      <a:pt x="769882" y="1455557"/>
                      <a:pt x="771634" y="1497277"/>
                      <a:pt x="773298" y="1539003"/>
                    </a:cubicBezTo>
                    <a:cubicBezTo>
                      <a:pt x="761538" y="1512276"/>
                      <a:pt x="748177" y="1486228"/>
                      <a:pt x="734468" y="1460466"/>
                    </a:cubicBezTo>
                    <a:cubicBezTo>
                      <a:pt x="714116" y="1422239"/>
                      <a:pt x="692367" y="1384767"/>
                      <a:pt x="669171" y="1348198"/>
                    </a:cubicBezTo>
                    <a:cubicBezTo>
                      <a:pt x="623063" y="1275509"/>
                      <a:pt x="571387" y="1206332"/>
                      <a:pt x="514719" y="1141530"/>
                    </a:cubicBezTo>
                    <a:cubicBezTo>
                      <a:pt x="484652" y="1107139"/>
                      <a:pt x="453099" y="1074049"/>
                      <a:pt x="420358" y="1042197"/>
                    </a:cubicBezTo>
                    <a:cubicBezTo>
                      <a:pt x="460185" y="1002675"/>
                      <a:pt x="500064" y="963209"/>
                      <a:pt x="539738" y="923535"/>
                    </a:cubicBezTo>
                    <a:cubicBezTo>
                      <a:pt x="542151" y="921122"/>
                      <a:pt x="541789" y="916601"/>
                      <a:pt x="539929" y="914029"/>
                    </a:cubicBezTo>
                    <a:cubicBezTo>
                      <a:pt x="480759" y="832387"/>
                      <a:pt x="418136" y="753329"/>
                      <a:pt x="351461" y="677675"/>
                    </a:cubicBezTo>
                    <a:cubicBezTo>
                      <a:pt x="285287" y="602599"/>
                      <a:pt x="215425" y="530742"/>
                      <a:pt x="142133" y="462600"/>
                    </a:cubicBezTo>
                    <a:cubicBezTo>
                      <a:pt x="102255" y="425529"/>
                      <a:pt x="61316" y="389709"/>
                      <a:pt x="19330" y="355051"/>
                    </a:cubicBezTo>
                    <a:cubicBezTo>
                      <a:pt x="96254" y="270259"/>
                      <a:pt x="174340" y="186534"/>
                      <a:pt x="251277" y="101755"/>
                    </a:cubicBezTo>
                    <a:cubicBezTo>
                      <a:pt x="273483" y="77289"/>
                      <a:pt x="295524" y="52720"/>
                      <a:pt x="316847" y="27485"/>
                    </a:cubicBezTo>
                    <a:cubicBezTo>
                      <a:pt x="320657" y="22971"/>
                      <a:pt x="313824" y="17846"/>
                      <a:pt x="309830" y="21859"/>
                    </a:cubicBezTo>
                    <a:cubicBezTo>
                      <a:pt x="268580" y="63249"/>
                      <a:pt x="229344" y="106588"/>
                      <a:pt x="189745" y="149545"/>
                    </a:cubicBezTo>
                    <a:cubicBezTo>
                      <a:pt x="150172" y="192465"/>
                      <a:pt x="110637" y="235429"/>
                      <a:pt x="71153" y="278425"/>
                    </a:cubicBezTo>
                    <a:cubicBezTo>
                      <a:pt x="48794" y="302784"/>
                      <a:pt x="26506" y="327212"/>
                      <a:pt x="3982" y="351425"/>
                    </a:cubicBezTo>
                    <a:cubicBezTo>
                      <a:pt x="1398" y="354200"/>
                      <a:pt x="2375" y="358861"/>
                      <a:pt x="5055" y="361134"/>
                    </a:cubicBezTo>
                    <a:cubicBezTo>
                      <a:pt x="81370" y="425574"/>
                      <a:pt x="155004" y="493265"/>
                      <a:pt x="225109" y="564423"/>
                    </a:cubicBezTo>
                    <a:cubicBezTo>
                      <a:pt x="295384" y="635759"/>
                      <a:pt x="362084" y="710638"/>
                      <a:pt x="424962" y="788578"/>
                    </a:cubicBezTo>
                    <a:cubicBezTo>
                      <a:pt x="458986" y="830748"/>
                      <a:pt x="491866" y="873833"/>
                      <a:pt x="523438" y="917871"/>
                    </a:cubicBezTo>
                    <a:cubicBezTo>
                      <a:pt x="483179" y="957558"/>
                      <a:pt x="443111" y="997449"/>
                      <a:pt x="402985" y="1037270"/>
                    </a:cubicBezTo>
                    <a:cubicBezTo>
                      <a:pt x="399765" y="1040470"/>
                      <a:pt x="401429" y="1045721"/>
                      <a:pt x="404217" y="1048401"/>
                    </a:cubicBezTo>
                    <a:cubicBezTo>
                      <a:pt x="527197" y="1166829"/>
                      <a:pt x="632029" y="1304306"/>
                      <a:pt x="713525" y="1454357"/>
                    </a:cubicBezTo>
                    <a:cubicBezTo>
                      <a:pt x="733776" y="1491638"/>
                      <a:pt x="751835" y="1529999"/>
                      <a:pt x="771025" y="1567806"/>
                    </a:cubicBezTo>
                    <a:cubicBezTo>
                      <a:pt x="770313" y="1569483"/>
                      <a:pt x="769526" y="1571127"/>
                      <a:pt x="768821" y="1572804"/>
                    </a:cubicBezTo>
                    <a:cubicBezTo>
                      <a:pt x="766961" y="1577211"/>
                      <a:pt x="771323" y="1580443"/>
                      <a:pt x="774848" y="1579459"/>
                    </a:cubicBezTo>
                    <a:cubicBezTo>
                      <a:pt x="777426" y="1648642"/>
                      <a:pt x="779622" y="1717838"/>
                      <a:pt x="781292" y="1787047"/>
                    </a:cubicBezTo>
                    <a:cubicBezTo>
                      <a:pt x="782994" y="1857062"/>
                      <a:pt x="783458" y="1927109"/>
                      <a:pt x="785534" y="1997111"/>
                    </a:cubicBezTo>
                    <a:cubicBezTo>
                      <a:pt x="785820" y="2006712"/>
                      <a:pt x="800139" y="2004985"/>
                      <a:pt x="800203" y="1995676"/>
                    </a:cubicBezTo>
                    <a:cubicBezTo>
                      <a:pt x="801130" y="1871267"/>
                      <a:pt x="796520" y="1746603"/>
                      <a:pt x="792227" y="1622283"/>
                    </a:cubicBezTo>
                    <a:cubicBezTo>
                      <a:pt x="791427" y="1599353"/>
                      <a:pt x="790545" y="1576423"/>
                      <a:pt x="789662" y="1553493"/>
                    </a:cubicBezTo>
                    <a:cubicBezTo>
                      <a:pt x="826860" y="1480189"/>
                      <a:pt x="866808" y="1408390"/>
                      <a:pt x="912300" y="1339835"/>
                    </a:cubicBezTo>
                    <a:cubicBezTo>
                      <a:pt x="962147" y="1264721"/>
                      <a:pt x="1017710" y="1193480"/>
                      <a:pt x="1078200" y="1126646"/>
                    </a:cubicBezTo>
                    <a:cubicBezTo>
                      <a:pt x="1112782" y="1088426"/>
                      <a:pt x="1149028" y="1051741"/>
                      <a:pt x="1186842" y="1016721"/>
                    </a:cubicBezTo>
                    <a:cubicBezTo>
                      <a:pt x="1191357" y="1012543"/>
                      <a:pt x="1190741" y="1006504"/>
                      <a:pt x="1185394" y="1003392"/>
                    </a:cubicBezTo>
                    <a:cubicBezTo>
                      <a:pt x="1127863" y="969966"/>
                      <a:pt x="1066567" y="943772"/>
                      <a:pt x="1002812" y="924906"/>
                    </a:cubicBezTo>
                    <a:cubicBezTo>
                      <a:pt x="1112744" y="816880"/>
                      <a:pt x="1222771" y="708943"/>
                      <a:pt x="1332791" y="601005"/>
                    </a:cubicBezTo>
                    <a:cubicBezTo>
                      <a:pt x="1364744" y="569662"/>
                      <a:pt x="1396691" y="538318"/>
                      <a:pt x="1428638" y="506974"/>
                    </a:cubicBezTo>
                    <a:cubicBezTo>
                      <a:pt x="1430409" y="505235"/>
                      <a:pt x="1430841" y="501596"/>
                      <a:pt x="1429812" y="499418"/>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9" name="Google Shape;729;p34"/>
              <p:cNvSpPr/>
              <p:nvPr/>
            </p:nvSpPr>
            <p:spPr>
              <a:xfrm>
                <a:off x="7944548" y="2384514"/>
                <a:ext cx="120269" cy="672232"/>
              </a:xfrm>
              <a:custGeom>
                <a:avLst/>
                <a:gdLst/>
                <a:ahLst/>
                <a:cxnLst/>
                <a:rect l="l" t="t" r="r" b="b"/>
                <a:pathLst>
                  <a:path w="197974" h="1125075" extrusionOk="0">
                    <a:moveTo>
                      <a:pt x="191592" y="5289"/>
                    </a:moveTo>
                    <a:cubicBezTo>
                      <a:pt x="178111" y="40100"/>
                      <a:pt x="164998" y="74822"/>
                      <a:pt x="153505" y="110395"/>
                    </a:cubicBezTo>
                    <a:cubicBezTo>
                      <a:pt x="142087" y="145707"/>
                      <a:pt x="131470" y="181273"/>
                      <a:pt x="121456" y="217018"/>
                    </a:cubicBezTo>
                    <a:cubicBezTo>
                      <a:pt x="101536" y="288068"/>
                      <a:pt x="84074" y="359797"/>
                      <a:pt x="69094" y="432048"/>
                    </a:cubicBezTo>
                    <a:cubicBezTo>
                      <a:pt x="38951" y="577437"/>
                      <a:pt x="18770" y="724853"/>
                      <a:pt x="8807" y="872999"/>
                    </a:cubicBezTo>
                    <a:cubicBezTo>
                      <a:pt x="6039" y="914077"/>
                      <a:pt x="4057" y="955257"/>
                      <a:pt x="3251" y="996417"/>
                    </a:cubicBezTo>
                    <a:cubicBezTo>
                      <a:pt x="2419" y="1038664"/>
                      <a:pt x="3511" y="1080784"/>
                      <a:pt x="4705" y="1123005"/>
                    </a:cubicBezTo>
                    <a:cubicBezTo>
                      <a:pt x="4889" y="1129564"/>
                      <a:pt x="14655" y="1128371"/>
                      <a:pt x="14725" y="1122021"/>
                    </a:cubicBezTo>
                    <a:cubicBezTo>
                      <a:pt x="15513" y="1048018"/>
                      <a:pt x="19107" y="973786"/>
                      <a:pt x="23577" y="899923"/>
                    </a:cubicBezTo>
                    <a:cubicBezTo>
                      <a:pt x="28029" y="826269"/>
                      <a:pt x="35039" y="752787"/>
                      <a:pt x="44443" y="679603"/>
                    </a:cubicBezTo>
                    <a:cubicBezTo>
                      <a:pt x="63151" y="534131"/>
                      <a:pt x="91649" y="389954"/>
                      <a:pt x="129578" y="248272"/>
                    </a:cubicBezTo>
                    <a:cubicBezTo>
                      <a:pt x="140335" y="208071"/>
                      <a:pt x="151955" y="168116"/>
                      <a:pt x="164058" y="128295"/>
                    </a:cubicBezTo>
                    <a:cubicBezTo>
                      <a:pt x="176117" y="88633"/>
                      <a:pt x="187985" y="48781"/>
                      <a:pt x="200660" y="9328"/>
                    </a:cubicBezTo>
                    <a:cubicBezTo>
                      <a:pt x="202571" y="3378"/>
                      <a:pt x="193942" y="-781"/>
                      <a:pt x="191592" y="5289"/>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0" name="Google Shape;730;p34"/>
              <p:cNvSpPr/>
              <p:nvPr/>
            </p:nvSpPr>
            <p:spPr>
              <a:xfrm>
                <a:off x="7617349" y="2800996"/>
                <a:ext cx="147816" cy="411124"/>
              </a:xfrm>
              <a:custGeom>
                <a:avLst/>
                <a:gdLst/>
                <a:ahLst/>
                <a:cxnLst/>
                <a:rect l="l" t="t" r="r" b="b"/>
                <a:pathLst>
                  <a:path w="243319" h="688074" extrusionOk="0">
                    <a:moveTo>
                      <a:pt x="243523" y="680571"/>
                    </a:moveTo>
                    <a:cubicBezTo>
                      <a:pt x="224283" y="669503"/>
                      <a:pt x="205589" y="658619"/>
                      <a:pt x="187777" y="645259"/>
                    </a:cubicBezTo>
                    <a:cubicBezTo>
                      <a:pt x="169825" y="631790"/>
                      <a:pt x="153322" y="616696"/>
                      <a:pt x="138069" y="600237"/>
                    </a:cubicBezTo>
                    <a:cubicBezTo>
                      <a:pt x="107767" y="567547"/>
                      <a:pt x="83433" y="529695"/>
                      <a:pt x="64873" y="489226"/>
                    </a:cubicBezTo>
                    <a:cubicBezTo>
                      <a:pt x="22035" y="395843"/>
                      <a:pt x="13971" y="291436"/>
                      <a:pt x="24220" y="190217"/>
                    </a:cubicBezTo>
                    <a:cubicBezTo>
                      <a:pt x="27369" y="159128"/>
                      <a:pt x="32430" y="128324"/>
                      <a:pt x="38044" y="97596"/>
                    </a:cubicBezTo>
                    <a:cubicBezTo>
                      <a:pt x="40819" y="82420"/>
                      <a:pt x="43816" y="67268"/>
                      <a:pt x="46870" y="52149"/>
                    </a:cubicBezTo>
                    <a:cubicBezTo>
                      <a:pt x="49925" y="37017"/>
                      <a:pt x="54090" y="21593"/>
                      <a:pt x="54960" y="6181"/>
                    </a:cubicBezTo>
                    <a:cubicBezTo>
                      <a:pt x="55144" y="2962"/>
                      <a:pt x="50274" y="993"/>
                      <a:pt x="48655" y="4143"/>
                    </a:cubicBezTo>
                    <a:cubicBezTo>
                      <a:pt x="42286" y="16558"/>
                      <a:pt x="38475" y="30445"/>
                      <a:pt x="34672" y="43856"/>
                    </a:cubicBezTo>
                    <a:cubicBezTo>
                      <a:pt x="30785" y="57553"/>
                      <a:pt x="27154" y="71301"/>
                      <a:pt x="24010" y="85182"/>
                    </a:cubicBezTo>
                    <a:cubicBezTo>
                      <a:pt x="17755" y="112798"/>
                      <a:pt x="12872" y="140713"/>
                      <a:pt x="9265" y="168793"/>
                    </a:cubicBezTo>
                    <a:cubicBezTo>
                      <a:pt x="2007" y="225295"/>
                      <a:pt x="306" y="282464"/>
                      <a:pt x="6503" y="339157"/>
                    </a:cubicBezTo>
                    <a:cubicBezTo>
                      <a:pt x="16898" y="434204"/>
                      <a:pt x="52401" y="527371"/>
                      <a:pt x="115266" y="600231"/>
                    </a:cubicBezTo>
                    <a:cubicBezTo>
                      <a:pt x="148108" y="638299"/>
                      <a:pt x="190812" y="673713"/>
                      <a:pt x="238913" y="690331"/>
                    </a:cubicBezTo>
                    <a:cubicBezTo>
                      <a:pt x="244673" y="692318"/>
                      <a:pt x="248946" y="683689"/>
                      <a:pt x="243523" y="68057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1" name="Google Shape;731;p34"/>
              <p:cNvSpPr/>
              <p:nvPr/>
            </p:nvSpPr>
            <p:spPr>
              <a:xfrm>
                <a:off x="7738108" y="3187724"/>
                <a:ext cx="60765" cy="42678"/>
              </a:xfrm>
              <a:custGeom>
                <a:avLst/>
                <a:gdLst/>
                <a:ahLst/>
                <a:cxnLst/>
                <a:rect l="l" t="t" r="r" b="b"/>
                <a:pathLst>
                  <a:path w="100024" h="71428" extrusionOk="0">
                    <a:moveTo>
                      <a:pt x="101606" y="55076"/>
                    </a:moveTo>
                    <a:cubicBezTo>
                      <a:pt x="95656" y="72526"/>
                      <a:pt x="68973" y="79212"/>
                      <a:pt x="42011" y="70030"/>
                    </a:cubicBezTo>
                    <a:cubicBezTo>
                      <a:pt x="15043" y="60836"/>
                      <a:pt x="-2001" y="39239"/>
                      <a:pt x="3949" y="21789"/>
                    </a:cubicBezTo>
                    <a:cubicBezTo>
                      <a:pt x="9899" y="4340"/>
                      <a:pt x="36576" y="-2347"/>
                      <a:pt x="63538" y="6842"/>
                    </a:cubicBezTo>
                    <a:cubicBezTo>
                      <a:pt x="90513" y="16030"/>
                      <a:pt x="107550" y="37626"/>
                      <a:pt x="101606" y="5507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2" name="Google Shape;732;p34"/>
              <p:cNvSpPr/>
              <p:nvPr/>
            </p:nvSpPr>
            <p:spPr>
              <a:xfrm>
                <a:off x="7647169" y="2858409"/>
                <a:ext cx="267378" cy="338738"/>
              </a:xfrm>
              <a:custGeom>
                <a:avLst/>
                <a:gdLst/>
                <a:ahLst/>
                <a:cxnLst/>
                <a:rect l="l" t="t" r="r" b="b"/>
                <a:pathLst>
                  <a:path w="440129" h="566926" extrusionOk="0">
                    <a:moveTo>
                      <a:pt x="7097" y="558421"/>
                    </a:moveTo>
                    <a:cubicBezTo>
                      <a:pt x="29087" y="555417"/>
                      <a:pt x="50512" y="552382"/>
                      <a:pt x="72038" y="546718"/>
                    </a:cubicBezTo>
                    <a:cubicBezTo>
                      <a:pt x="93743" y="541015"/>
                      <a:pt x="114723" y="533249"/>
                      <a:pt x="135056" y="523750"/>
                    </a:cubicBezTo>
                    <a:cubicBezTo>
                      <a:pt x="175435" y="504884"/>
                      <a:pt x="212240" y="478988"/>
                      <a:pt x="244682" y="448496"/>
                    </a:cubicBezTo>
                    <a:cubicBezTo>
                      <a:pt x="319549" y="378138"/>
                      <a:pt x="366355" y="284469"/>
                      <a:pt x="395006" y="186850"/>
                    </a:cubicBezTo>
                    <a:cubicBezTo>
                      <a:pt x="403813" y="156865"/>
                      <a:pt x="410728" y="126430"/>
                      <a:pt x="417097" y="95848"/>
                    </a:cubicBezTo>
                    <a:cubicBezTo>
                      <a:pt x="420247" y="80742"/>
                      <a:pt x="423181" y="65584"/>
                      <a:pt x="426051" y="50427"/>
                    </a:cubicBezTo>
                    <a:cubicBezTo>
                      <a:pt x="428927" y="35257"/>
                      <a:pt x="430883" y="19401"/>
                      <a:pt x="435881" y="4789"/>
                    </a:cubicBezTo>
                    <a:cubicBezTo>
                      <a:pt x="436928" y="1741"/>
                      <a:pt x="442180" y="1760"/>
                      <a:pt x="442491" y="5284"/>
                    </a:cubicBezTo>
                    <a:cubicBezTo>
                      <a:pt x="443704" y="19185"/>
                      <a:pt x="442009" y="33485"/>
                      <a:pt x="440478" y="47334"/>
                    </a:cubicBezTo>
                    <a:cubicBezTo>
                      <a:pt x="438916" y="61495"/>
                      <a:pt x="437100" y="75592"/>
                      <a:pt x="434776" y="89638"/>
                    </a:cubicBezTo>
                    <a:cubicBezTo>
                      <a:pt x="430166" y="117572"/>
                      <a:pt x="424178" y="145264"/>
                      <a:pt x="416932" y="172639"/>
                    </a:cubicBezTo>
                    <a:cubicBezTo>
                      <a:pt x="402365" y="227719"/>
                      <a:pt x="382401" y="281306"/>
                      <a:pt x="355293" y="331491"/>
                    </a:cubicBezTo>
                    <a:cubicBezTo>
                      <a:pt x="309859" y="415609"/>
                      <a:pt x="241863" y="488533"/>
                      <a:pt x="156176" y="532335"/>
                    </a:cubicBezTo>
                    <a:cubicBezTo>
                      <a:pt x="111408" y="555220"/>
                      <a:pt x="58506" y="571934"/>
                      <a:pt x="7693" y="569203"/>
                    </a:cubicBezTo>
                    <a:cubicBezTo>
                      <a:pt x="1604" y="568873"/>
                      <a:pt x="899" y="559272"/>
                      <a:pt x="7097" y="55842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3" name="Google Shape;733;p34"/>
              <p:cNvSpPr/>
              <p:nvPr/>
            </p:nvSpPr>
            <p:spPr>
              <a:xfrm>
                <a:off x="7612828" y="3171272"/>
                <a:ext cx="62615" cy="39981"/>
              </a:xfrm>
              <a:custGeom>
                <a:avLst/>
                <a:gdLst/>
                <a:ahLst/>
                <a:cxnLst/>
                <a:rect l="l" t="t" r="r" b="b"/>
                <a:pathLst>
                  <a:path w="103070" h="66914" extrusionOk="0">
                    <a:moveTo>
                      <a:pt x="2699" y="33181"/>
                    </a:moveTo>
                    <a:cubicBezTo>
                      <a:pt x="1632" y="51583"/>
                      <a:pt x="23832" y="67833"/>
                      <a:pt x="52274" y="69484"/>
                    </a:cubicBezTo>
                    <a:cubicBezTo>
                      <a:pt x="80709" y="71135"/>
                      <a:pt x="104636" y="57546"/>
                      <a:pt x="105696" y="39150"/>
                    </a:cubicBezTo>
                    <a:cubicBezTo>
                      <a:pt x="106763" y="20741"/>
                      <a:pt x="84576" y="4491"/>
                      <a:pt x="56134" y="2840"/>
                    </a:cubicBezTo>
                    <a:cubicBezTo>
                      <a:pt x="27693" y="1189"/>
                      <a:pt x="3766" y="14778"/>
                      <a:pt x="2699" y="3318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4" name="Google Shape;734;p34"/>
              <p:cNvSpPr/>
              <p:nvPr/>
            </p:nvSpPr>
            <p:spPr>
              <a:xfrm>
                <a:off x="7862176" y="2220938"/>
                <a:ext cx="32090" cy="231737"/>
              </a:xfrm>
              <a:custGeom>
                <a:avLst/>
                <a:gdLst/>
                <a:ahLst/>
                <a:cxnLst/>
                <a:rect l="l" t="t" r="r" b="b"/>
                <a:pathLst>
                  <a:path w="52823" h="387845" extrusionOk="0">
                    <a:moveTo>
                      <a:pt x="51242" y="20236"/>
                    </a:moveTo>
                    <a:cubicBezTo>
                      <a:pt x="58081" y="104526"/>
                      <a:pt x="58938" y="223868"/>
                      <a:pt x="39729" y="380656"/>
                    </a:cubicBezTo>
                    <a:cubicBezTo>
                      <a:pt x="39329" y="383678"/>
                      <a:pt x="38993" y="386752"/>
                      <a:pt x="38593" y="389838"/>
                    </a:cubicBezTo>
                    <a:lnTo>
                      <a:pt x="2855" y="385387"/>
                    </a:lnTo>
                    <a:cubicBezTo>
                      <a:pt x="3312" y="381856"/>
                      <a:pt x="3712" y="378319"/>
                      <a:pt x="4112" y="374903"/>
                    </a:cubicBezTo>
                    <a:cubicBezTo>
                      <a:pt x="24400" y="208253"/>
                      <a:pt x="21321" y="84524"/>
                      <a:pt x="13059" y="1992"/>
                    </a:cubicBezTo>
                    <a:lnTo>
                      <a:pt x="51242" y="20236"/>
                    </a:lnTo>
                    <a:close/>
                  </a:path>
                </a:pathLst>
              </a:custGeom>
              <a:solidFill>
                <a:srgbClr val="1D336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5" name="Google Shape;735;p34"/>
              <p:cNvSpPr/>
              <p:nvPr/>
            </p:nvSpPr>
            <p:spPr>
              <a:xfrm>
                <a:off x="7621109" y="2439438"/>
                <a:ext cx="325115" cy="470521"/>
              </a:xfrm>
              <a:custGeom>
                <a:avLst/>
                <a:gdLst/>
                <a:ahLst/>
                <a:cxnLst/>
                <a:rect l="l" t="t" r="r" b="b"/>
                <a:pathLst>
                  <a:path w="535169" h="787483" extrusionOk="0">
                    <a:moveTo>
                      <a:pt x="490540" y="789757"/>
                    </a:moveTo>
                    <a:lnTo>
                      <a:pt x="455291" y="782290"/>
                    </a:lnTo>
                    <a:cubicBezTo>
                      <a:pt x="566848" y="255189"/>
                      <a:pt x="445721" y="78957"/>
                      <a:pt x="414524" y="43867"/>
                    </a:cubicBezTo>
                    <a:cubicBezTo>
                      <a:pt x="142090" y="160593"/>
                      <a:pt x="39232" y="701086"/>
                      <a:pt x="38210" y="706604"/>
                    </a:cubicBezTo>
                    <a:lnTo>
                      <a:pt x="2777" y="700064"/>
                    </a:lnTo>
                    <a:cubicBezTo>
                      <a:pt x="7139" y="676429"/>
                      <a:pt x="113051" y="120073"/>
                      <a:pt x="412346" y="5881"/>
                    </a:cubicBezTo>
                    <a:lnTo>
                      <a:pt x="421788" y="2274"/>
                    </a:lnTo>
                    <a:lnTo>
                      <a:pt x="429789" y="8466"/>
                    </a:lnTo>
                    <a:cubicBezTo>
                      <a:pt x="437721" y="14600"/>
                      <a:pt x="622582" y="165869"/>
                      <a:pt x="490540" y="78975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6" name="Google Shape;736;p34"/>
              <p:cNvSpPr/>
              <p:nvPr/>
            </p:nvSpPr>
            <p:spPr>
              <a:xfrm>
                <a:off x="6927091" y="2220839"/>
                <a:ext cx="58338" cy="570185"/>
              </a:xfrm>
              <a:custGeom>
                <a:avLst/>
                <a:gdLst/>
                <a:ahLst/>
                <a:cxnLst/>
                <a:rect l="l" t="t" r="r" b="b"/>
                <a:pathLst>
                  <a:path w="96030" h="954285" extrusionOk="0">
                    <a:moveTo>
                      <a:pt x="83534" y="902507"/>
                    </a:moveTo>
                    <a:cubicBezTo>
                      <a:pt x="87808" y="930771"/>
                      <a:pt x="90773" y="947078"/>
                      <a:pt x="90944" y="948100"/>
                    </a:cubicBezTo>
                    <a:lnTo>
                      <a:pt x="46259" y="956419"/>
                    </a:lnTo>
                    <a:cubicBezTo>
                      <a:pt x="45516" y="952545"/>
                      <a:pt x="42615" y="936645"/>
                      <a:pt x="38627" y="911061"/>
                    </a:cubicBezTo>
                    <a:cubicBezTo>
                      <a:pt x="35833" y="893388"/>
                      <a:pt x="32582" y="871100"/>
                      <a:pt x="29108" y="844887"/>
                    </a:cubicBezTo>
                    <a:cubicBezTo>
                      <a:pt x="5855" y="668725"/>
                      <a:pt x="-24867" y="317018"/>
                      <a:pt x="46145" y="20713"/>
                    </a:cubicBezTo>
                    <a:cubicBezTo>
                      <a:pt x="63639" y="14325"/>
                      <a:pt x="81026" y="8115"/>
                      <a:pt x="98127" y="2134"/>
                    </a:cubicBezTo>
                    <a:cubicBezTo>
                      <a:pt x="21469" y="290570"/>
                      <a:pt x="50819" y="650431"/>
                      <a:pt x="73787" y="831889"/>
                    </a:cubicBezTo>
                    <a:cubicBezTo>
                      <a:pt x="77324" y="860051"/>
                      <a:pt x="80683" y="883870"/>
                      <a:pt x="83534" y="90250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7" name="Google Shape;737;p34"/>
              <p:cNvSpPr/>
              <p:nvPr/>
            </p:nvSpPr>
            <p:spPr>
              <a:xfrm>
                <a:off x="6901031" y="2717170"/>
                <a:ext cx="159785" cy="186664"/>
              </a:xfrm>
              <a:custGeom>
                <a:avLst/>
                <a:gdLst/>
                <a:ahLst/>
                <a:cxnLst/>
                <a:rect l="l" t="t" r="r" b="b"/>
                <a:pathLst>
                  <a:path w="263020" h="312408" extrusionOk="0">
                    <a:moveTo>
                      <a:pt x="261356" y="132740"/>
                    </a:moveTo>
                    <a:cubicBezTo>
                      <a:pt x="278577" y="217812"/>
                      <a:pt x="235346" y="298342"/>
                      <a:pt x="164798" y="312617"/>
                    </a:cubicBezTo>
                    <a:cubicBezTo>
                      <a:pt x="94255" y="326892"/>
                      <a:pt x="23110" y="269507"/>
                      <a:pt x="5895" y="184448"/>
                    </a:cubicBezTo>
                    <a:cubicBezTo>
                      <a:pt x="-11320" y="99378"/>
                      <a:pt x="31911" y="18847"/>
                      <a:pt x="102453" y="4565"/>
                    </a:cubicBezTo>
                    <a:cubicBezTo>
                      <a:pt x="172995" y="-9709"/>
                      <a:pt x="244141" y="47676"/>
                      <a:pt x="261356" y="1327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8" name="Google Shape;738;p34"/>
              <p:cNvSpPr/>
              <p:nvPr/>
            </p:nvSpPr>
            <p:spPr>
              <a:xfrm>
                <a:off x="6928171" y="2758835"/>
                <a:ext cx="88685" cy="103603"/>
              </a:xfrm>
              <a:custGeom>
                <a:avLst/>
                <a:gdLst/>
                <a:ahLst/>
                <a:cxnLst/>
                <a:rect l="l" t="t" r="r" b="b"/>
                <a:pathLst>
                  <a:path w="145983" h="173394" extrusionOk="0">
                    <a:moveTo>
                      <a:pt x="145994" y="74737"/>
                    </a:moveTo>
                    <a:cubicBezTo>
                      <a:pt x="155551" y="121950"/>
                      <a:pt x="131554" y="166647"/>
                      <a:pt x="92407" y="174572"/>
                    </a:cubicBezTo>
                    <a:cubicBezTo>
                      <a:pt x="53253" y="182497"/>
                      <a:pt x="13762" y="150645"/>
                      <a:pt x="4205" y="103433"/>
                    </a:cubicBezTo>
                    <a:cubicBezTo>
                      <a:pt x="-5346" y="56214"/>
                      <a:pt x="18645" y="11516"/>
                      <a:pt x="57799" y="3598"/>
                    </a:cubicBezTo>
                    <a:cubicBezTo>
                      <a:pt x="96953" y="-4333"/>
                      <a:pt x="136437" y="27525"/>
                      <a:pt x="145994" y="7473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9" name="Google Shape;739;p34"/>
              <p:cNvSpPr/>
              <p:nvPr/>
            </p:nvSpPr>
            <p:spPr>
              <a:xfrm>
                <a:off x="7352742" y="3146520"/>
                <a:ext cx="55106" cy="100651"/>
              </a:xfrm>
              <a:custGeom>
                <a:avLst/>
                <a:gdLst/>
                <a:ahLst/>
                <a:cxnLst/>
                <a:rect l="l" t="t" r="r" b="b"/>
                <a:pathLst>
                  <a:path w="90709" h="168453" extrusionOk="0">
                    <a:moveTo>
                      <a:pt x="93155" y="86936"/>
                    </a:moveTo>
                    <a:cubicBezTo>
                      <a:pt x="93155" y="133456"/>
                      <a:pt x="72847" y="171162"/>
                      <a:pt x="47796" y="171162"/>
                    </a:cubicBezTo>
                    <a:cubicBezTo>
                      <a:pt x="22746" y="171162"/>
                      <a:pt x="2445" y="133456"/>
                      <a:pt x="2445" y="86936"/>
                    </a:cubicBezTo>
                    <a:cubicBezTo>
                      <a:pt x="2445" y="40415"/>
                      <a:pt x="22746" y="2709"/>
                      <a:pt x="47796" y="2709"/>
                    </a:cubicBezTo>
                    <a:cubicBezTo>
                      <a:pt x="72847" y="2709"/>
                      <a:pt x="93155" y="40415"/>
                      <a:pt x="93155" y="86936"/>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740" name="Google Shape;740;p34"/>
            <p:cNvSpPr/>
            <p:nvPr/>
          </p:nvSpPr>
          <p:spPr>
            <a:xfrm>
              <a:off x="6518651" y="4409080"/>
              <a:ext cx="389840" cy="38984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41" name="Google Shape;741;p34"/>
            <p:cNvSpPr/>
            <p:nvPr/>
          </p:nvSpPr>
          <p:spPr>
            <a:xfrm>
              <a:off x="8235850" y="1278599"/>
              <a:ext cx="389840" cy="38984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42" name="Google Shape;742;p34"/>
            <p:cNvSpPr/>
            <p:nvPr/>
          </p:nvSpPr>
          <p:spPr>
            <a:xfrm>
              <a:off x="7474436" y="515724"/>
              <a:ext cx="190055" cy="190055"/>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43" name="Google Shape;743;p34"/>
            <p:cNvSpPr/>
            <p:nvPr/>
          </p:nvSpPr>
          <p:spPr>
            <a:xfrm>
              <a:off x="4351875" y="2539174"/>
              <a:ext cx="280218" cy="280218"/>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4" name="Google Shape;518;p30">
            <a:extLst>
              <a:ext uri="{FF2B5EF4-FFF2-40B4-BE49-F238E27FC236}">
                <a16:creationId xmlns:a16="http://schemas.microsoft.com/office/drawing/2014/main" id="{D2F69101-0538-37A8-544A-294ED94584F4}"/>
              </a:ext>
            </a:extLst>
          </p:cNvPr>
          <p:cNvSpPr/>
          <p:nvPr/>
        </p:nvSpPr>
        <p:spPr>
          <a:xfrm rot="10800000">
            <a:off x="6631195" y="445206"/>
            <a:ext cx="406705" cy="406705"/>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childTnLst>
                                    <p:animRot by="21600000">
                                      <p:cBhvr>
                                        <p:cTn id="6" dur="5000" fill="hold"/>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81">
          <a:extLst>
            <a:ext uri="{FF2B5EF4-FFF2-40B4-BE49-F238E27FC236}">
              <a16:creationId xmlns:a16="http://schemas.microsoft.com/office/drawing/2014/main" id="{816302B5-A501-2354-637D-FCE42EC51483}"/>
            </a:ext>
          </a:extLst>
        </p:cNvPr>
        <p:cNvGrpSpPr/>
        <p:nvPr/>
      </p:nvGrpSpPr>
      <p:grpSpPr>
        <a:xfrm>
          <a:off x="0" y="0"/>
          <a:ext cx="0" cy="0"/>
          <a:chOff x="0" y="0"/>
          <a:chExt cx="0" cy="0"/>
        </a:xfrm>
      </p:grpSpPr>
      <p:sp>
        <p:nvSpPr>
          <p:cNvPr id="882" name="Google Shape;882;p39">
            <a:extLst>
              <a:ext uri="{FF2B5EF4-FFF2-40B4-BE49-F238E27FC236}">
                <a16:creationId xmlns:a16="http://schemas.microsoft.com/office/drawing/2014/main" id="{C8007199-78AC-A3F3-7019-91DB137475F9}"/>
              </a:ext>
            </a:extLst>
          </p:cNvPr>
          <p:cNvSpPr txBox="1">
            <a:spLocks noGrp="1"/>
          </p:cNvSpPr>
          <p:nvPr>
            <p:ph type="subTitle" idx="1"/>
          </p:nvPr>
        </p:nvSpPr>
        <p:spPr>
          <a:xfrm>
            <a:off x="2185712" y="1343024"/>
            <a:ext cx="4772575" cy="2457451"/>
          </a:xfrm>
          <a:prstGeom prst="rect">
            <a:avLst/>
          </a:prstGeom>
        </p:spPr>
        <p:txBody>
          <a:bodyPr spcFirstLastPara="1" wrap="square" lIns="91425" tIns="91425" rIns="91425" bIns="91425" anchor="t" anchorCtr="0">
            <a:noAutofit/>
          </a:bodyPr>
          <a:lstStyle/>
          <a:p>
            <a:r>
              <a:rPr lang="it-IT" sz="1600" b="1" dirty="0">
                <a:latin typeface="Overpass" panose="020B0604020202020204" charset="0"/>
              </a:rPr>
              <a:t>Colonne principali analizzate:</a:t>
            </a:r>
          </a:p>
          <a:p>
            <a:endParaRPr lang="it-IT" sz="1600" dirty="0">
              <a:latin typeface="Overpass" panose="020B0604020202020204" charset="0"/>
            </a:endParaRPr>
          </a:p>
          <a:p>
            <a:r>
              <a:rPr lang="it-IT" sz="1600" b="1" dirty="0">
                <a:latin typeface="Overpass" panose="020B0604020202020204" charset="0"/>
              </a:rPr>
              <a:t>Trascritto medico</a:t>
            </a:r>
            <a:br>
              <a:rPr lang="it-IT" sz="1600" dirty="0">
                <a:latin typeface="Overpass" panose="020B0604020202020204" charset="0"/>
              </a:rPr>
            </a:br>
            <a:r>
              <a:rPr lang="it-IT" sz="1600" dirty="0">
                <a:latin typeface="Overpass" panose="020B0604020202020204" charset="0"/>
              </a:rPr>
              <a:t>→ Testo completo della visita, esame o procedura clinica</a:t>
            </a:r>
            <a:br>
              <a:rPr lang="it-IT" sz="1600" dirty="0">
                <a:latin typeface="Overpass" panose="020B0604020202020204" charset="0"/>
              </a:rPr>
            </a:br>
            <a:r>
              <a:rPr lang="it-IT" sz="1600" dirty="0">
                <a:latin typeface="Overpass" panose="020B0604020202020204" charset="0"/>
              </a:rPr>
              <a:t>→ Base per anonimizzazione e </a:t>
            </a:r>
            <a:r>
              <a:rPr lang="it-IT" sz="1600" dirty="0" err="1">
                <a:latin typeface="Overpass" panose="020B0604020202020204" charset="0"/>
              </a:rPr>
              <a:t>summarization</a:t>
            </a:r>
            <a:endParaRPr lang="it-IT" sz="1600" dirty="0">
              <a:latin typeface="Overpass" panose="020B0604020202020204" charset="0"/>
            </a:endParaRPr>
          </a:p>
          <a:p>
            <a:endParaRPr lang="it-IT" sz="1600" dirty="0">
              <a:latin typeface="Overpass" panose="020B0604020202020204" charset="0"/>
            </a:endParaRPr>
          </a:p>
          <a:p>
            <a:r>
              <a:rPr lang="it-IT" sz="1600" b="1" dirty="0">
                <a:latin typeface="Overpass" panose="020B0604020202020204" charset="0"/>
              </a:rPr>
              <a:t>Specializzazione medica</a:t>
            </a:r>
            <a:br>
              <a:rPr lang="it-IT" sz="1600" dirty="0">
                <a:latin typeface="Overpass" panose="020B0604020202020204" charset="0"/>
              </a:rPr>
            </a:br>
            <a:r>
              <a:rPr lang="it-IT" sz="1600" dirty="0">
                <a:latin typeface="Overpass" panose="020B0604020202020204" charset="0"/>
              </a:rPr>
              <a:t>→ Es. chirurgia, cardiologia, radiologia</a:t>
            </a:r>
            <a:br>
              <a:rPr lang="it-IT" sz="1600" dirty="0">
                <a:latin typeface="Overpass" panose="020B0604020202020204" charset="0"/>
              </a:rPr>
            </a:br>
            <a:r>
              <a:rPr lang="it-IT" sz="1600" dirty="0">
                <a:latin typeface="Overpass" panose="020B0604020202020204" charset="0"/>
              </a:rPr>
              <a:t>→ Etichetta chiave per classificazione e segmentazione del contenuto</a:t>
            </a:r>
          </a:p>
        </p:txBody>
      </p:sp>
      <p:sp>
        <p:nvSpPr>
          <p:cNvPr id="890" name="Google Shape;890;p39">
            <a:extLst>
              <a:ext uri="{FF2B5EF4-FFF2-40B4-BE49-F238E27FC236}">
                <a16:creationId xmlns:a16="http://schemas.microsoft.com/office/drawing/2014/main" id="{F7359EFE-E485-EC28-2E1F-3783E6B9500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Attributi del dataset</a:t>
            </a:r>
            <a:endParaRPr dirty="0"/>
          </a:p>
        </p:txBody>
      </p:sp>
    </p:spTree>
    <p:extLst>
      <p:ext uri="{BB962C8B-B14F-4D97-AF65-F5344CB8AC3E}">
        <p14:creationId xmlns:p14="http://schemas.microsoft.com/office/powerpoint/2010/main" val="23952040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81">
          <a:extLst>
            <a:ext uri="{FF2B5EF4-FFF2-40B4-BE49-F238E27FC236}">
              <a16:creationId xmlns:a16="http://schemas.microsoft.com/office/drawing/2014/main" id="{3C6DA1AD-D41B-54AE-45C2-2FA5E84424B7}"/>
            </a:ext>
          </a:extLst>
        </p:cNvPr>
        <p:cNvGrpSpPr/>
        <p:nvPr/>
      </p:nvGrpSpPr>
      <p:grpSpPr>
        <a:xfrm>
          <a:off x="0" y="0"/>
          <a:ext cx="0" cy="0"/>
          <a:chOff x="0" y="0"/>
          <a:chExt cx="0" cy="0"/>
        </a:xfrm>
      </p:grpSpPr>
      <p:sp>
        <p:nvSpPr>
          <p:cNvPr id="882" name="Google Shape;882;p39">
            <a:extLst>
              <a:ext uri="{FF2B5EF4-FFF2-40B4-BE49-F238E27FC236}">
                <a16:creationId xmlns:a16="http://schemas.microsoft.com/office/drawing/2014/main" id="{387C2AA5-1FAF-C7B9-493A-2CB1877296FE}"/>
              </a:ext>
            </a:extLst>
          </p:cNvPr>
          <p:cNvSpPr txBox="1">
            <a:spLocks noGrp="1"/>
          </p:cNvSpPr>
          <p:nvPr>
            <p:ph type="subTitle" idx="1"/>
          </p:nvPr>
        </p:nvSpPr>
        <p:spPr>
          <a:xfrm>
            <a:off x="1075267" y="1105957"/>
            <a:ext cx="7171266" cy="3296710"/>
          </a:xfrm>
          <a:prstGeom prst="rect">
            <a:avLst/>
          </a:prstGeom>
        </p:spPr>
        <p:txBody>
          <a:bodyPr spcFirstLastPara="1" wrap="square" lIns="91425" tIns="91425" rIns="91425" bIns="91425" anchor="t" anchorCtr="0">
            <a:noAutofit/>
          </a:bodyPr>
          <a:lstStyle/>
          <a:p>
            <a:r>
              <a:rPr lang="it-IT" sz="1600" b="1" dirty="0"/>
              <a:t>Obiettivo</a:t>
            </a:r>
            <a:br>
              <a:rPr lang="it-IT" sz="1600" dirty="0"/>
            </a:br>
            <a:r>
              <a:rPr lang="it-IT" sz="1600" dirty="0"/>
              <a:t>Analizzare se la specializzazione clinica influisce sulla distribuzione delle etichette NER riconosciute da BERT.</a:t>
            </a:r>
          </a:p>
          <a:p>
            <a:endParaRPr lang="it-IT" sz="1600" dirty="0"/>
          </a:p>
          <a:p>
            <a:r>
              <a:rPr lang="it-IT" sz="1600" b="1" dirty="0"/>
              <a:t>Risultati</a:t>
            </a:r>
            <a:endParaRPr lang="it-IT" sz="1600" dirty="0"/>
          </a:p>
          <a:p>
            <a:r>
              <a:rPr lang="it-IT" sz="1600" dirty="0"/>
              <a:t>Le entità NER compaiono con frequenze molto simili tra le varie specializzazioni;</a:t>
            </a:r>
          </a:p>
          <a:p>
            <a:r>
              <a:rPr lang="it-IT" sz="1600" dirty="0"/>
              <a:t>Le differenze nella distribuzione delle etichette sono minime. </a:t>
            </a:r>
          </a:p>
          <a:p>
            <a:endParaRPr lang="it-IT" sz="1600" dirty="0"/>
          </a:p>
          <a:p>
            <a:r>
              <a:rPr lang="it-IT" sz="1600" b="1" dirty="0"/>
              <a:t>Conclusione</a:t>
            </a:r>
            <a:br>
              <a:rPr lang="it-IT" sz="1600" dirty="0"/>
            </a:br>
            <a:r>
              <a:rPr lang="it-IT" sz="1600" dirty="0"/>
              <a:t>La specializzazione medica non ha un impatto significativo sulla distribuzione delle etichette NER. I trascritti mostrano una semantica molto simile, indipendentemente dalla specializzazione.</a:t>
            </a:r>
          </a:p>
          <a:p>
            <a:endParaRPr lang="it-IT" sz="1600" dirty="0">
              <a:latin typeface="Overpass"/>
              <a:sym typeface="Overpass"/>
            </a:endParaRPr>
          </a:p>
        </p:txBody>
      </p:sp>
      <p:sp>
        <p:nvSpPr>
          <p:cNvPr id="890" name="Google Shape;890;p39">
            <a:extLst>
              <a:ext uri="{FF2B5EF4-FFF2-40B4-BE49-F238E27FC236}">
                <a16:creationId xmlns:a16="http://schemas.microsoft.com/office/drawing/2014/main" id="{5E6FAD65-6CED-569A-5C07-EC6B717E711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lgn="ctr"/>
            <a:r>
              <a:rPr lang="it-IT" sz="2400" dirty="0"/>
              <a:t>Influenza della Spec. Medica sulle Etichette NER</a:t>
            </a:r>
            <a:endParaRPr sz="2400" dirty="0"/>
          </a:p>
        </p:txBody>
      </p:sp>
    </p:spTree>
    <p:extLst>
      <p:ext uri="{BB962C8B-B14F-4D97-AF65-F5344CB8AC3E}">
        <p14:creationId xmlns:p14="http://schemas.microsoft.com/office/powerpoint/2010/main" val="21788771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7">
          <a:extLst>
            <a:ext uri="{FF2B5EF4-FFF2-40B4-BE49-F238E27FC236}">
              <a16:creationId xmlns:a16="http://schemas.microsoft.com/office/drawing/2014/main" id="{9CBC0EA8-EB09-9D15-E903-5F00C988B504}"/>
            </a:ext>
          </a:extLst>
        </p:cNvPr>
        <p:cNvGrpSpPr/>
        <p:nvPr/>
      </p:nvGrpSpPr>
      <p:grpSpPr>
        <a:xfrm>
          <a:off x="0" y="0"/>
          <a:ext cx="0" cy="0"/>
          <a:chOff x="0" y="0"/>
          <a:chExt cx="0" cy="0"/>
        </a:xfrm>
      </p:grpSpPr>
      <p:sp>
        <p:nvSpPr>
          <p:cNvPr id="748" name="Google Shape;748;p35">
            <a:extLst>
              <a:ext uri="{FF2B5EF4-FFF2-40B4-BE49-F238E27FC236}">
                <a16:creationId xmlns:a16="http://schemas.microsoft.com/office/drawing/2014/main" id="{810C69D6-9803-AB34-DA26-4643846BCEEB}"/>
              </a:ext>
            </a:extLst>
          </p:cNvPr>
          <p:cNvSpPr/>
          <p:nvPr/>
        </p:nvSpPr>
        <p:spPr>
          <a:xfrm rot="10800000">
            <a:off x="4561098" y="-4766406"/>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49" name="Google Shape;749;p35">
            <a:extLst>
              <a:ext uri="{FF2B5EF4-FFF2-40B4-BE49-F238E27FC236}">
                <a16:creationId xmlns:a16="http://schemas.microsoft.com/office/drawing/2014/main" id="{33DFD552-DD86-AE3A-D3D8-0D895317F14C}"/>
              </a:ext>
            </a:extLst>
          </p:cNvPr>
          <p:cNvSpPr txBox="1">
            <a:spLocks noGrp="1"/>
          </p:cNvSpPr>
          <p:nvPr>
            <p:ph type="title"/>
          </p:nvPr>
        </p:nvSpPr>
        <p:spPr>
          <a:xfrm>
            <a:off x="720000" y="445025"/>
            <a:ext cx="7704000" cy="70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Introduzione</a:t>
            </a:r>
            <a:endParaRPr/>
          </a:p>
        </p:txBody>
      </p:sp>
      <p:sp>
        <p:nvSpPr>
          <p:cNvPr id="751" name="Google Shape;751;p35">
            <a:extLst>
              <a:ext uri="{FF2B5EF4-FFF2-40B4-BE49-F238E27FC236}">
                <a16:creationId xmlns:a16="http://schemas.microsoft.com/office/drawing/2014/main" id="{A3076FC9-0CA1-9421-1DC9-87775A96DF96}"/>
              </a:ext>
            </a:extLst>
          </p:cNvPr>
          <p:cNvSpPr txBox="1">
            <a:spLocks noGrp="1"/>
          </p:cNvSpPr>
          <p:nvPr>
            <p:ph type="subTitle" idx="2"/>
          </p:nvPr>
        </p:nvSpPr>
        <p:spPr>
          <a:xfrm>
            <a:off x="719999" y="1445079"/>
            <a:ext cx="7862435" cy="2485577"/>
          </a:xfrm>
          <a:prstGeom prst="rect">
            <a:avLst/>
          </a:prstGeom>
        </p:spPr>
        <p:txBody>
          <a:bodyPr spcFirstLastPara="1" wrap="square" lIns="91425" tIns="91425" rIns="91425" bIns="91425" anchor="t" anchorCtr="0">
            <a:noAutofit/>
          </a:bodyPr>
          <a:lstStyle/>
          <a:p>
            <a:pPr marL="152400" indent="0"/>
            <a:r>
              <a:rPr lang="it-IT" sz="1400" b="1">
                <a:latin typeface="Raleway" pitchFamily="2" charset="0"/>
              </a:rPr>
              <a:t>✍️ </a:t>
            </a:r>
            <a:r>
              <a:rPr lang="it-IT" sz="1400" b="1">
                <a:solidFill>
                  <a:schemeClr val="tx1">
                    <a:lumMod val="50000"/>
                    <a:lumOff val="50000"/>
                  </a:schemeClr>
                </a:solidFill>
                <a:latin typeface="Raleway" pitchFamily="2" charset="0"/>
              </a:rPr>
              <a:t>Sintesi dei testi anonimizzati:</a:t>
            </a:r>
          </a:p>
          <a:p>
            <a:pPr marL="152400" indent="0"/>
            <a:r>
              <a:rPr lang="it-IT" sz="1400" b="1">
                <a:solidFill>
                  <a:schemeClr val="tx1">
                    <a:lumMod val="50000"/>
                    <a:lumOff val="50000"/>
                  </a:schemeClr>
                </a:solidFill>
                <a:latin typeface="Raleway" pitchFamily="2" charset="0"/>
              </a:rPr>
              <a:t>Text </a:t>
            </a:r>
            <a:r>
              <a:rPr lang="it-IT" sz="1400" b="1" err="1">
                <a:solidFill>
                  <a:schemeClr val="tx1">
                    <a:lumMod val="50000"/>
                    <a:lumOff val="50000"/>
                  </a:schemeClr>
                </a:solidFill>
                <a:latin typeface="Raleway" pitchFamily="2" charset="0"/>
              </a:rPr>
              <a:t>summarization</a:t>
            </a:r>
            <a:r>
              <a:rPr lang="it-IT" sz="1400" b="1">
                <a:solidFill>
                  <a:schemeClr val="tx1">
                    <a:lumMod val="50000"/>
                    <a:lumOff val="50000"/>
                  </a:schemeClr>
                </a:solidFill>
                <a:latin typeface="Raleway" pitchFamily="2" charset="0"/>
              </a:rPr>
              <a:t> tramite modelli linguistici avanzati (es. ChatGPT)</a:t>
            </a:r>
            <a:br>
              <a:rPr lang="it-IT" sz="1400">
                <a:solidFill>
                  <a:schemeClr val="tx1">
                    <a:lumMod val="50000"/>
                    <a:lumOff val="50000"/>
                  </a:schemeClr>
                </a:solidFill>
                <a:latin typeface="Raleway" pitchFamily="2" charset="0"/>
              </a:rPr>
            </a:br>
            <a:r>
              <a:rPr lang="it-IT" sz="1400">
                <a:latin typeface="Raleway" pitchFamily="2" charset="0"/>
              </a:rPr>
              <a:t>Creazione di riassunti comprensibili e clinicamente rilevanti dopo l'anonimizzazione.</a:t>
            </a:r>
          </a:p>
          <a:p>
            <a:pPr marL="152400" indent="0"/>
            <a:endParaRPr lang="it-IT" sz="1400">
              <a:latin typeface="Raleway" pitchFamily="2" charset="0"/>
            </a:endParaRPr>
          </a:p>
          <a:p>
            <a:pPr marL="152400" indent="0"/>
            <a:r>
              <a:rPr lang="it-IT" sz="1400" b="1">
                <a:latin typeface="Raleway" pitchFamily="2" charset="0"/>
              </a:rPr>
              <a:t>🧩 </a:t>
            </a:r>
            <a:r>
              <a:rPr lang="it-IT" sz="1400" b="1">
                <a:solidFill>
                  <a:schemeClr val="tx1">
                    <a:lumMod val="50000"/>
                    <a:lumOff val="50000"/>
                  </a:schemeClr>
                </a:solidFill>
                <a:latin typeface="Raleway" pitchFamily="2" charset="0"/>
              </a:rPr>
              <a:t>Prompt arricchiti con etichette NER:</a:t>
            </a:r>
          </a:p>
          <a:p>
            <a:pPr marL="152400" indent="0"/>
            <a:r>
              <a:rPr lang="it-IT" sz="1400" b="1">
                <a:solidFill>
                  <a:schemeClr val="tx1">
                    <a:lumMod val="50000"/>
                    <a:lumOff val="50000"/>
                  </a:schemeClr>
                </a:solidFill>
                <a:latin typeface="Raleway" pitchFamily="2" charset="0"/>
              </a:rPr>
              <a:t>Progettazione di prompt guidati e informati dalle entità riconosciute</a:t>
            </a:r>
            <a:br>
              <a:rPr lang="it-IT" sz="1400">
                <a:latin typeface="Raleway" pitchFamily="2" charset="0"/>
              </a:rPr>
            </a:br>
            <a:r>
              <a:rPr lang="it-IT" sz="1400">
                <a:latin typeface="Raleway" pitchFamily="2" charset="0"/>
              </a:rPr>
              <a:t>Miglioramento della sintesi grazie all’integrazione del contesto semantico.</a:t>
            </a:r>
          </a:p>
          <a:p>
            <a:pPr marL="152400" indent="0"/>
            <a:endParaRPr lang="it-IT" sz="1400">
              <a:latin typeface="Raleway" pitchFamily="2" charset="0"/>
            </a:endParaRPr>
          </a:p>
          <a:p>
            <a:pPr marL="152400" indent="0"/>
            <a:r>
              <a:rPr lang="it-IT" sz="1400" b="1">
                <a:latin typeface="Raleway" pitchFamily="2" charset="0"/>
              </a:rPr>
              <a:t>⚖️ </a:t>
            </a:r>
            <a:r>
              <a:rPr lang="it-IT" sz="1400" b="1">
                <a:solidFill>
                  <a:schemeClr val="tx1">
                    <a:lumMod val="50000"/>
                    <a:lumOff val="50000"/>
                  </a:schemeClr>
                </a:solidFill>
                <a:latin typeface="Raleway" pitchFamily="2" charset="0"/>
              </a:rPr>
              <a:t>Privacy vs Utilità Clinica:</a:t>
            </a:r>
          </a:p>
          <a:p>
            <a:pPr marL="152400" indent="0"/>
            <a:r>
              <a:rPr lang="it-IT" sz="1400" b="1">
                <a:solidFill>
                  <a:schemeClr val="tx1">
                    <a:lumMod val="50000"/>
                    <a:lumOff val="50000"/>
                  </a:schemeClr>
                </a:solidFill>
                <a:latin typeface="Raleway" pitchFamily="2" charset="0"/>
              </a:rPr>
              <a:t>Valutazione della qualità del riassunto rispetto all’originale</a:t>
            </a:r>
            <a:br>
              <a:rPr lang="it-IT" sz="1400">
                <a:latin typeface="Raleway" pitchFamily="2" charset="0"/>
              </a:rPr>
            </a:br>
            <a:r>
              <a:rPr lang="it-IT" sz="1400">
                <a:latin typeface="Raleway" pitchFamily="2" charset="0"/>
              </a:rPr>
              <a:t>Analisi di quanto il contenuto venga preservato senza reintrodurre dati sensibili.</a:t>
            </a:r>
          </a:p>
        </p:txBody>
      </p:sp>
      <p:sp>
        <p:nvSpPr>
          <p:cNvPr id="752" name="Google Shape;752;p35">
            <a:extLst>
              <a:ext uri="{FF2B5EF4-FFF2-40B4-BE49-F238E27FC236}">
                <a16:creationId xmlns:a16="http://schemas.microsoft.com/office/drawing/2014/main" id="{34AD016D-0128-CB93-F7BB-63C48CA77C9A}"/>
              </a:ext>
            </a:extLst>
          </p:cNvPr>
          <p:cNvSpPr/>
          <p:nvPr/>
        </p:nvSpPr>
        <p:spPr>
          <a:xfrm rot="10800000">
            <a:off x="-786596" y="4094363"/>
            <a:ext cx="1853354" cy="1850672"/>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753" name="Google Shape;753;p35">
            <a:extLst>
              <a:ext uri="{FF2B5EF4-FFF2-40B4-BE49-F238E27FC236}">
                <a16:creationId xmlns:a16="http://schemas.microsoft.com/office/drawing/2014/main" id="{3E113621-A565-5441-BAA8-8DF486CE314D}"/>
              </a:ext>
            </a:extLst>
          </p:cNvPr>
          <p:cNvGrpSpPr/>
          <p:nvPr/>
        </p:nvGrpSpPr>
        <p:grpSpPr>
          <a:xfrm>
            <a:off x="8058930" y="125099"/>
            <a:ext cx="945222" cy="319917"/>
            <a:chOff x="1608712" y="575096"/>
            <a:chExt cx="670466" cy="226924"/>
          </a:xfrm>
        </p:grpSpPr>
        <p:sp>
          <p:nvSpPr>
            <p:cNvPr id="754" name="Google Shape;754;p35">
              <a:extLst>
                <a:ext uri="{FF2B5EF4-FFF2-40B4-BE49-F238E27FC236}">
                  <a16:creationId xmlns:a16="http://schemas.microsoft.com/office/drawing/2014/main" id="{4D217B45-AF99-5452-683B-3A1580175125}"/>
                </a:ext>
              </a:extLst>
            </p:cNvPr>
            <p:cNvSpPr/>
            <p:nvPr/>
          </p:nvSpPr>
          <p:spPr>
            <a:xfrm>
              <a:off x="176343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5" name="Google Shape;755;p35">
              <a:extLst>
                <a:ext uri="{FF2B5EF4-FFF2-40B4-BE49-F238E27FC236}">
                  <a16:creationId xmlns:a16="http://schemas.microsoft.com/office/drawing/2014/main" id="{8AA5E80B-70AF-5DAE-5834-6EE67E4834AB}"/>
                </a:ext>
              </a:extLst>
            </p:cNvPr>
            <p:cNvSpPr/>
            <p:nvPr/>
          </p:nvSpPr>
          <p:spPr>
            <a:xfrm>
              <a:off x="1608712"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6" name="Google Shape;756;p35">
              <a:extLst>
                <a:ext uri="{FF2B5EF4-FFF2-40B4-BE49-F238E27FC236}">
                  <a16:creationId xmlns:a16="http://schemas.microsoft.com/office/drawing/2014/main" id="{6CC17F0F-831A-9EC7-33AC-BC3F1714F150}"/>
                </a:ext>
              </a:extLst>
            </p:cNvPr>
            <p:cNvSpPr/>
            <p:nvPr/>
          </p:nvSpPr>
          <p:spPr>
            <a:xfrm>
              <a:off x="1918157"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7" name="Google Shape;757;p35">
              <a:extLst>
                <a:ext uri="{FF2B5EF4-FFF2-40B4-BE49-F238E27FC236}">
                  <a16:creationId xmlns:a16="http://schemas.microsoft.com/office/drawing/2014/main" id="{37D8D837-678F-7987-76AF-61B86380F481}"/>
                </a:ext>
              </a:extLst>
            </p:cNvPr>
            <p:cNvSpPr/>
            <p:nvPr/>
          </p:nvSpPr>
          <p:spPr>
            <a:xfrm>
              <a:off x="1763436"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8" name="Google Shape;758;p35">
              <a:extLst>
                <a:ext uri="{FF2B5EF4-FFF2-40B4-BE49-F238E27FC236}">
                  <a16:creationId xmlns:a16="http://schemas.microsoft.com/office/drawing/2014/main" id="{0B0B1DF6-BA26-265C-B4CA-A7A2EC1F61C2}"/>
                </a:ext>
              </a:extLst>
            </p:cNvPr>
            <p:cNvSpPr/>
            <p:nvPr/>
          </p:nvSpPr>
          <p:spPr>
            <a:xfrm>
              <a:off x="206256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9" name="Google Shape;759;p35">
              <a:extLst>
                <a:ext uri="{FF2B5EF4-FFF2-40B4-BE49-F238E27FC236}">
                  <a16:creationId xmlns:a16="http://schemas.microsoft.com/office/drawing/2014/main" id="{2F793F7C-0ACF-3669-6336-E761BC7C1E2E}"/>
                </a:ext>
              </a:extLst>
            </p:cNvPr>
            <p:cNvSpPr/>
            <p:nvPr/>
          </p:nvSpPr>
          <p:spPr>
            <a:xfrm>
              <a:off x="1907840"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0" name="Google Shape;760;p35">
              <a:extLst>
                <a:ext uri="{FF2B5EF4-FFF2-40B4-BE49-F238E27FC236}">
                  <a16:creationId xmlns:a16="http://schemas.microsoft.com/office/drawing/2014/main" id="{7C3B7045-9B78-AF5E-4A68-DA72CE3B009C}"/>
                </a:ext>
              </a:extLst>
            </p:cNvPr>
            <p:cNvSpPr/>
            <p:nvPr/>
          </p:nvSpPr>
          <p:spPr>
            <a:xfrm>
              <a:off x="221728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1" name="Google Shape;761;p35">
              <a:extLst>
                <a:ext uri="{FF2B5EF4-FFF2-40B4-BE49-F238E27FC236}">
                  <a16:creationId xmlns:a16="http://schemas.microsoft.com/office/drawing/2014/main" id="{DC963B80-ECD1-C37A-E707-81730E5BBE6D}"/>
                </a:ext>
              </a:extLst>
            </p:cNvPr>
            <p:cNvSpPr/>
            <p:nvPr/>
          </p:nvSpPr>
          <p:spPr>
            <a:xfrm>
              <a:off x="2062564"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762" name="Google Shape;762;p35">
            <a:extLst>
              <a:ext uri="{FF2B5EF4-FFF2-40B4-BE49-F238E27FC236}">
                <a16:creationId xmlns:a16="http://schemas.microsoft.com/office/drawing/2014/main" id="{6688FDC4-932B-8398-222B-0719C42D9501}"/>
              </a:ext>
            </a:extLst>
          </p:cNvPr>
          <p:cNvSpPr/>
          <p:nvPr/>
        </p:nvSpPr>
        <p:spPr>
          <a:xfrm rot="10800000">
            <a:off x="1296438" y="4631765"/>
            <a:ext cx="195893" cy="195893"/>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3" name="Google Shape;763;p35">
            <a:extLst>
              <a:ext uri="{FF2B5EF4-FFF2-40B4-BE49-F238E27FC236}">
                <a16:creationId xmlns:a16="http://schemas.microsoft.com/office/drawing/2014/main" id="{3DE1FAD4-0D42-F4B7-0129-C195BFBC4CC9}"/>
              </a:ext>
            </a:extLst>
          </p:cNvPr>
          <p:cNvSpPr/>
          <p:nvPr/>
        </p:nvSpPr>
        <p:spPr>
          <a:xfrm rot="10800000">
            <a:off x="368689" y="4071725"/>
            <a:ext cx="343786" cy="34378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4" name="Google Shape;764;p35">
            <a:extLst>
              <a:ext uri="{FF2B5EF4-FFF2-40B4-BE49-F238E27FC236}">
                <a16:creationId xmlns:a16="http://schemas.microsoft.com/office/drawing/2014/main" id="{8C196CC1-ED5B-EFDD-F434-3AA5671015BA}"/>
              </a:ext>
            </a:extLst>
          </p:cNvPr>
          <p:cNvSpPr/>
          <p:nvPr/>
        </p:nvSpPr>
        <p:spPr>
          <a:xfrm rot="10800000">
            <a:off x="779815" y="4653939"/>
            <a:ext cx="186812" cy="18681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095835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32"/>
          <p:cNvSpPr txBox="1">
            <a:spLocks noGrp="1"/>
          </p:cNvSpPr>
          <p:nvPr>
            <p:ph type="title"/>
          </p:nvPr>
        </p:nvSpPr>
        <p:spPr>
          <a:xfrm>
            <a:off x="720000" y="445025"/>
            <a:ext cx="7704000" cy="69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Analisi dei risultati del NER</a:t>
            </a:r>
            <a:endParaRPr dirty="0"/>
          </a:p>
        </p:txBody>
      </p:sp>
      <p:sp>
        <p:nvSpPr>
          <p:cNvPr id="546" name="Google Shape;546;p32"/>
          <p:cNvSpPr txBox="1">
            <a:spLocks noGrp="1"/>
          </p:cNvSpPr>
          <p:nvPr>
            <p:ph type="subTitle" idx="13"/>
          </p:nvPr>
        </p:nvSpPr>
        <p:spPr>
          <a:xfrm>
            <a:off x="566982" y="1681843"/>
            <a:ext cx="7704000" cy="2057399"/>
          </a:xfrm>
          <a:prstGeom prst="rect">
            <a:avLst/>
          </a:prstGeom>
        </p:spPr>
        <p:txBody>
          <a:bodyPr spcFirstLastPara="1" wrap="square" lIns="91425" tIns="91425" rIns="91425" bIns="91425" anchor="ctr" anchorCtr="0">
            <a:noAutofit/>
          </a:bodyPr>
          <a:lstStyle/>
          <a:p>
            <a:r>
              <a:rPr lang="it-IT" sz="1600" b="1" dirty="0">
                <a:latin typeface="Overpass" panose="020B0604020202020204" charset="0"/>
              </a:rPr>
              <a:t>Valutazione del modello NER --- Metriche utilizzate :</a:t>
            </a:r>
          </a:p>
          <a:p>
            <a:endParaRPr lang="it-IT" sz="1600" dirty="0">
              <a:latin typeface="Overpass" panose="020B0604020202020204" charset="0"/>
            </a:endParaRPr>
          </a:p>
          <a:p>
            <a:r>
              <a:rPr lang="it-IT" sz="1600" b="1" dirty="0">
                <a:latin typeface="Overpass" panose="020B0604020202020204" charset="0"/>
              </a:rPr>
              <a:t>Precision</a:t>
            </a:r>
            <a:r>
              <a:rPr lang="it-IT" sz="1600" dirty="0">
                <a:latin typeface="Overpass" panose="020B0604020202020204" charset="0"/>
              </a:rPr>
              <a:t>: indica quante delle entità trovate sono corrette (valore: </a:t>
            </a:r>
            <a:r>
              <a:rPr lang="it-IT" sz="1600" b="1" dirty="0">
                <a:latin typeface="Overpass" panose="020B0604020202020204" charset="0"/>
              </a:rPr>
              <a:t>0.81</a:t>
            </a:r>
            <a:r>
              <a:rPr lang="it-IT" sz="1600" dirty="0">
                <a:latin typeface="Overpass" panose="020B0604020202020204" charset="0"/>
              </a:rPr>
              <a:t>).</a:t>
            </a:r>
          </a:p>
          <a:p>
            <a:r>
              <a:rPr lang="it-IT" sz="1600" b="1" dirty="0">
                <a:latin typeface="Overpass" panose="020B0604020202020204" charset="0"/>
              </a:rPr>
              <a:t>Recall</a:t>
            </a:r>
            <a:r>
              <a:rPr lang="it-IT" sz="1600" dirty="0">
                <a:latin typeface="Overpass" panose="020B0604020202020204" charset="0"/>
              </a:rPr>
              <a:t>: misura quante delle entità corrette sono state effettivamente trovate (valore: </a:t>
            </a:r>
            <a:r>
              <a:rPr lang="it-IT" sz="1600" b="1" dirty="0">
                <a:latin typeface="Overpass" panose="020B0604020202020204" charset="0"/>
              </a:rPr>
              <a:t>0.88</a:t>
            </a:r>
            <a:r>
              <a:rPr lang="it-IT" sz="1600" dirty="0">
                <a:latin typeface="Overpass" panose="020B0604020202020204" charset="0"/>
              </a:rPr>
              <a:t>).</a:t>
            </a:r>
          </a:p>
          <a:p>
            <a:r>
              <a:rPr lang="it-IT" sz="1600" b="1" dirty="0">
                <a:latin typeface="Overpass" panose="020B0604020202020204" charset="0"/>
              </a:rPr>
              <a:t>F1 score</a:t>
            </a:r>
            <a:r>
              <a:rPr lang="it-IT" sz="1600" dirty="0">
                <a:latin typeface="Overpass" panose="020B0604020202020204" charset="0"/>
              </a:rPr>
              <a:t>: media bilanciata tra </a:t>
            </a:r>
            <a:r>
              <a:rPr lang="it-IT" sz="1600" dirty="0" err="1">
                <a:latin typeface="Overpass" panose="020B0604020202020204" charset="0"/>
              </a:rPr>
              <a:t>precision</a:t>
            </a:r>
            <a:r>
              <a:rPr lang="it-IT" sz="1600" dirty="0">
                <a:latin typeface="Overpass" panose="020B0604020202020204" charset="0"/>
              </a:rPr>
              <a:t> e recall, utile per valutare l’accuratezza generale (valore: </a:t>
            </a:r>
            <a:r>
              <a:rPr lang="it-IT" sz="1600" b="1" dirty="0">
                <a:latin typeface="Overpass" panose="020B0604020202020204" charset="0"/>
              </a:rPr>
              <a:t>0.84</a:t>
            </a:r>
            <a:r>
              <a:rPr lang="it-IT" sz="1600" dirty="0">
                <a:latin typeface="Overpass" panose="020B0604020202020204" charset="0"/>
              </a:rPr>
              <a:t>).</a:t>
            </a:r>
          </a:p>
          <a:p>
            <a:endParaRPr lang="it-IT" sz="1600" dirty="0">
              <a:latin typeface="Overpass" panose="020B0604020202020204" charset="0"/>
            </a:endParaRPr>
          </a:p>
          <a:p>
            <a:r>
              <a:rPr lang="it-IT" sz="1600" dirty="0">
                <a:latin typeface="Overpass" panose="020B0604020202020204" charset="0"/>
              </a:rPr>
              <a:t>👉 Il modello tende a rilevare molte entità, anche non sensibili, ma questo è positivo per garantire un’</a:t>
            </a:r>
            <a:r>
              <a:rPr lang="it-IT" sz="1600" b="1" dirty="0">
                <a:latin typeface="Overpass" panose="020B0604020202020204" charset="0"/>
              </a:rPr>
              <a:t>anonimizzazione sicura</a:t>
            </a:r>
            <a:r>
              <a:rPr lang="it-IT" sz="1600" dirty="0">
                <a:latin typeface="Overpass" panose="020B0604020202020204" charset="0"/>
              </a:rPr>
              <a:t>, evitando omissioni rischiose.</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35">
          <a:extLst>
            <a:ext uri="{FF2B5EF4-FFF2-40B4-BE49-F238E27FC236}">
              <a16:creationId xmlns:a16="http://schemas.microsoft.com/office/drawing/2014/main" id="{BFFD3C60-AFA8-FBFA-539D-8FC5B8AFA9B1}"/>
            </a:ext>
          </a:extLst>
        </p:cNvPr>
        <p:cNvGrpSpPr/>
        <p:nvPr/>
      </p:nvGrpSpPr>
      <p:grpSpPr>
        <a:xfrm>
          <a:off x="0" y="0"/>
          <a:ext cx="0" cy="0"/>
          <a:chOff x="0" y="0"/>
          <a:chExt cx="0" cy="0"/>
        </a:xfrm>
      </p:grpSpPr>
      <p:sp>
        <p:nvSpPr>
          <p:cNvPr id="536" name="Google Shape;536;p32">
            <a:extLst>
              <a:ext uri="{FF2B5EF4-FFF2-40B4-BE49-F238E27FC236}">
                <a16:creationId xmlns:a16="http://schemas.microsoft.com/office/drawing/2014/main" id="{7C85CB7F-E695-BEFB-7906-390E9128E652}"/>
              </a:ext>
            </a:extLst>
          </p:cNvPr>
          <p:cNvSpPr txBox="1">
            <a:spLocks noGrp="1"/>
          </p:cNvSpPr>
          <p:nvPr>
            <p:ph type="title"/>
          </p:nvPr>
        </p:nvSpPr>
        <p:spPr>
          <a:xfrm>
            <a:off x="720000" y="445025"/>
            <a:ext cx="7704000" cy="69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1° obiettivo raggiunto: Anonimizzazione</a:t>
            </a:r>
            <a:endParaRPr sz="2800" dirty="0"/>
          </a:p>
        </p:txBody>
      </p:sp>
      <p:sp>
        <p:nvSpPr>
          <p:cNvPr id="3" name="Rectangle 2">
            <a:extLst>
              <a:ext uri="{FF2B5EF4-FFF2-40B4-BE49-F238E27FC236}">
                <a16:creationId xmlns:a16="http://schemas.microsoft.com/office/drawing/2014/main" id="{136D44F5-C39C-53A4-0FF1-628E93C79417}"/>
              </a:ext>
            </a:extLst>
          </p:cNvPr>
          <p:cNvSpPr>
            <a:spLocks noGrp="1" noChangeArrowheads="1"/>
          </p:cNvSpPr>
          <p:nvPr>
            <p:ph type="subTitle" idx="13"/>
          </p:nvPr>
        </p:nvSpPr>
        <p:spPr bwMode="auto">
          <a:xfrm>
            <a:off x="601776" y="1138325"/>
            <a:ext cx="7940448"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0" i="0" u="none" strike="noStrike" cap="none" normalizeH="0" baseline="0" dirty="0">
                <a:ln>
                  <a:noFill/>
                </a:ln>
                <a:solidFill>
                  <a:schemeClr val="tx1"/>
                </a:solidFill>
                <a:effectLst/>
                <a:latin typeface="Arial" panose="020B0604020202020204" pitchFamily="34" charset="0"/>
              </a:rPr>
              <a:t>Obiettivo: anonimizzare dati clinici testuali identificando info sensibili (nomi, date, ID, ecc.)</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0" i="0" u="none" strike="noStrike" cap="none" normalizeH="0" baseline="0" dirty="0">
                <a:ln>
                  <a:noFill/>
                </a:ln>
                <a:solidFill>
                  <a:schemeClr val="tx1"/>
                </a:solidFill>
                <a:effectLst/>
                <a:latin typeface="Arial" panose="020B0604020202020204" pitchFamily="34" charset="0"/>
              </a:rPr>
              <a:t>I modelli più efficaci sono quelli basati su </a:t>
            </a:r>
            <a:r>
              <a:rPr kumimoji="0" lang="it-IT" altLang="it-IT" sz="1600" b="1" i="0" u="none" strike="noStrike" cap="none" normalizeH="0" baseline="0" dirty="0">
                <a:ln>
                  <a:noFill/>
                </a:ln>
                <a:solidFill>
                  <a:schemeClr val="tx1"/>
                </a:solidFill>
                <a:effectLst/>
                <a:latin typeface="Arial" panose="020B0604020202020204" pitchFamily="34" charset="0"/>
              </a:rPr>
              <a:t>transformer</a:t>
            </a:r>
            <a:r>
              <a:rPr kumimoji="0" lang="it-IT" altLang="it-IT" sz="1600" b="0" i="0" u="none" strike="noStrike" cap="none" normalizeH="0" baseline="0" dirty="0">
                <a:ln>
                  <a:noFill/>
                </a:ln>
                <a:solidFill>
                  <a:schemeClr val="tx1"/>
                </a:solidFill>
                <a:effectLst/>
                <a:latin typeface="Arial" panose="020B0604020202020204" pitchFamily="34" charset="0"/>
              </a:rPr>
              <a:t>, in particolare </a:t>
            </a:r>
            <a:r>
              <a:rPr kumimoji="0" lang="it-IT" altLang="it-IT" sz="1600" b="1" i="0" u="none" strike="noStrike" cap="none" normalizeH="0" baseline="0" dirty="0">
                <a:ln>
                  <a:noFill/>
                </a:ln>
                <a:solidFill>
                  <a:schemeClr val="tx1"/>
                </a:solidFill>
                <a:effectLst/>
                <a:latin typeface="Arial" panose="020B0604020202020204" pitchFamily="34" charset="0"/>
              </a:rPr>
              <a:t>BERT</a:t>
            </a:r>
            <a:r>
              <a:rPr kumimoji="0" lang="it-IT" altLang="it-IT" sz="1600" b="0" i="0" u="none" strike="noStrike" cap="none" normalizeH="0" baseline="0" dirty="0">
                <a:ln>
                  <a:noFill/>
                </a:ln>
                <a:solidFill>
                  <a:schemeClr val="tx1"/>
                </a:solidFill>
                <a:effectLst/>
                <a:latin typeface="Arial" panose="020B0604020202020204" pitchFamily="34" charset="0"/>
              </a:rPr>
              <a:t> e le sue varianti biomedicali.</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0" i="0" u="none" strike="noStrike" cap="none" normalizeH="0" baseline="0" dirty="0">
                <a:ln>
                  <a:noFill/>
                </a:ln>
                <a:solidFill>
                  <a:schemeClr val="tx1"/>
                </a:solidFill>
                <a:effectLst/>
                <a:latin typeface="Arial" panose="020B0604020202020204" pitchFamily="34" charset="0"/>
              </a:rPr>
              <a:t>Il task di </a:t>
            </a:r>
            <a:r>
              <a:rPr kumimoji="0" lang="it-IT" altLang="it-IT" sz="1600" b="1" i="0" u="none" strike="noStrike" cap="none" normalizeH="0" baseline="0" dirty="0" err="1">
                <a:ln>
                  <a:noFill/>
                </a:ln>
                <a:solidFill>
                  <a:schemeClr val="tx1"/>
                </a:solidFill>
                <a:effectLst/>
                <a:latin typeface="Arial" panose="020B0604020202020204" pitchFamily="34" charset="0"/>
              </a:rPr>
              <a:t>Named</a:t>
            </a:r>
            <a:r>
              <a:rPr kumimoji="0" lang="it-IT" altLang="it-IT" sz="1600" b="1" i="0" u="none" strike="noStrike" cap="none" normalizeH="0" baseline="0" dirty="0">
                <a:ln>
                  <a:noFill/>
                </a:ln>
                <a:solidFill>
                  <a:schemeClr val="tx1"/>
                </a:solidFill>
                <a:effectLst/>
                <a:latin typeface="Arial" panose="020B0604020202020204" pitchFamily="34" charset="0"/>
              </a:rPr>
              <a:t> </a:t>
            </a:r>
            <a:r>
              <a:rPr kumimoji="0" lang="it-IT" altLang="it-IT" sz="1600" b="1" i="0" u="none" strike="noStrike" cap="none" normalizeH="0" baseline="0" dirty="0" err="1">
                <a:ln>
                  <a:noFill/>
                </a:ln>
                <a:solidFill>
                  <a:schemeClr val="tx1"/>
                </a:solidFill>
                <a:effectLst/>
                <a:latin typeface="Arial" panose="020B0604020202020204" pitchFamily="34" charset="0"/>
              </a:rPr>
              <a:t>Entity</a:t>
            </a:r>
            <a:r>
              <a:rPr kumimoji="0" lang="it-IT" altLang="it-IT" sz="1600" b="1" i="0" u="none" strike="noStrike" cap="none" normalizeH="0" baseline="0" dirty="0">
                <a:ln>
                  <a:noFill/>
                </a:ln>
                <a:solidFill>
                  <a:schemeClr val="tx1"/>
                </a:solidFill>
                <a:effectLst/>
                <a:latin typeface="Arial" panose="020B0604020202020204" pitchFamily="34" charset="0"/>
              </a:rPr>
              <a:t> </a:t>
            </a:r>
            <a:r>
              <a:rPr kumimoji="0" lang="it-IT" altLang="it-IT" sz="1600" b="1" i="0" u="none" strike="noStrike" cap="none" normalizeH="0" baseline="0" dirty="0" err="1">
                <a:ln>
                  <a:noFill/>
                </a:ln>
                <a:solidFill>
                  <a:schemeClr val="tx1"/>
                </a:solidFill>
                <a:effectLst/>
                <a:latin typeface="Arial" panose="020B0604020202020204" pitchFamily="34" charset="0"/>
              </a:rPr>
              <a:t>Recognition</a:t>
            </a:r>
            <a:r>
              <a:rPr kumimoji="0" lang="it-IT" altLang="it-IT" sz="1600" b="1" i="0" u="none" strike="noStrike" cap="none" normalizeH="0" baseline="0" dirty="0">
                <a:ln>
                  <a:noFill/>
                </a:ln>
                <a:solidFill>
                  <a:schemeClr val="tx1"/>
                </a:solidFill>
                <a:effectLst/>
                <a:latin typeface="Arial" panose="020B0604020202020204" pitchFamily="34" charset="0"/>
              </a:rPr>
              <a:t> (NER)</a:t>
            </a:r>
            <a:r>
              <a:rPr kumimoji="0" lang="it-IT" altLang="it-IT" sz="1600" b="0" i="0" u="none" strike="noStrike" cap="none" normalizeH="0" baseline="0" dirty="0">
                <a:ln>
                  <a:noFill/>
                </a:ln>
                <a:solidFill>
                  <a:schemeClr val="tx1"/>
                </a:solidFill>
                <a:effectLst/>
                <a:latin typeface="Arial" panose="020B0604020202020204" pitchFamily="34" charset="0"/>
              </a:rPr>
              <a:t> consente di rilevare entità da anonimizzare automaticamente.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1" i="0" u="none" strike="noStrike" cap="none" normalizeH="0" baseline="0" dirty="0">
                <a:ln>
                  <a:noFill/>
                </a:ln>
                <a:solidFill>
                  <a:schemeClr val="tx1"/>
                </a:solidFill>
                <a:effectLst/>
                <a:latin typeface="Arial" panose="020B0604020202020204" pitchFamily="34" charset="0"/>
              </a:rPr>
              <a:t>BERT</a:t>
            </a:r>
            <a:r>
              <a:rPr kumimoji="0" lang="it-IT" altLang="it-IT" sz="1600" b="0" i="0" u="none" strike="noStrike" cap="none" normalizeH="0" baseline="0" dirty="0">
                <a:ln>
                  <a:noFill/>
                </a:ln>
                <a:solidFill>
                  <a:schemeClr val="tx1"/>
                </a:solidFill>
                <a:effectLst/>
                <a:latin typeface="Arial" panose="020B0604020202020204" pitchFamily="34" charset="0"/>
              </a:rPr>
              <a:t> offre un buon bilanciamento:</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1" i="0" u="none" strike="noStrike" cap="none" normalizeH="0" baseline="0" dirty="0">
                <a:ln>
                  <a:noFill/>
                </a:ln>
                <a:solidFill>
                  <a:schemeClr val="tx1"/>
                </a:solidFill>
                <a:effectLst/>
                <a:latin typeface="Arial" panose="020B0604020202020204" pitchFamily="34" charset="0"/>
              </a:rPr>
              <a:t>Precision</a:t>
            </a:r>
            <a:r>
              <a:rPr kumimoji="0" lang="it-IT" altLang="it-IT" sz="1600" b="0" i="0" u="none" strike="noStrike" cap="none" normalizeH="0" baseline="0" dirty="0">
                <a:ln>
                  <a:noFill/>
                </a:ln>
                <a:solidFill>
                  <a:schemeClr val="tx1"/>
                </a:solidFill>
                <a:effectLst/>
                <a:latin typeface="Arial" panose="020B0604020202020204" pitchFamily="34" charset="0"/>
              </a:rPr>
              <a:t> ≈ 0.81</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1" i="0" u="none" strike="noStrike" cap="none" normalizeH="0" baseline="0" dirty="0">
                <a:ln>
                  <a:noFill/>
                </a:ln>
                <a:solidFill>
                  <a:schemeClr val="tx1"/>
                </a:solidFill>
                <a:effectLst/>
                <a:latin typeface="Arial" panose="020B0604020202020204" pitchFamily="34" charset="0"/>
              </a:rPr>
              <a:t>Recall</a:t>
            </a:r>
            <a:r>
              <a:rPr kumimoji="0" lang="it-IT" altLang="it-IT" sz="1600" b="0" i="0" u="none" strike="noStrike" cap="none" normalizeH="0" baseline="0" dirty="0">
                <a:ln>
                  <a:noFill/>
                </a:ln>
                <a:solidFill>
                  <a:schemeClr val="tx1"/>
                </a:solidFill>
                <a:effectLst/>
                <a:latin typeface="Arial" panose="020B0604020202020204" pitchFamily="34" charset="0"/>
              </a:rPr>
              <a:t> ≈ 0.88</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0" i="0" u="none" strike="noStrike" cap="none" normalizeH="0" baseline="0" dirty="0">
                <a:ln>
                  <a:noFill/>
                </a:ln>
                <a:solidFill>
                  <a:schemeClr val="tx1"/>
                </a:solidFill>
                <a:effectLst/>
                <a:latin typeface="Arial" panose="020B0604020202020204" pitchFamily="34" charset="0"/>
              </a:rPr>
              <a:t>Meglio identificare anche entità non sensibili (falsi positivi) che lasciare dati sensibili non anonimizzati</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0" i="0" u="none" strike="noStrike" cap="none" normalizeH="0" baseline="0" dirty="0">
                <a:ln>
                  <a:noFill/>
                </a:ln>
                <a:solidFill>
                  <a:schemeClr val="tx1"/>
                </a:solidFill>
                <a:effectLst/>
                <a:latin typeface="Arial" panose="020B0604020202020204" pitchFamily="34" charset="0"/>
              </a:rPr>
              <a:t>BERT gestisce bene il contesto, risultando </a:t>
            </a:r>
            <a:r>
              <a:rPr kumimoji="0" lang="it-IT" altLang="it-IT" sz="1600" b="1" i="0" u="none" strike="noStrike" cap="none" normalizeH="0" baseline="0" dirty="0">
                <a:ln>
                  <a:noFill/>
                </a:ln>
                <a:solidFill>
                  <a:schemeClr val="tx1"/>
                </a:solidFill>
                <a:effectLst/>
                <a:latin typeface="Arial" panose="020B0604020202020204" pitchFamily="34" charset="0"/>
              </a:rPr>
              <a:t>superiore ai metodi basati su regole</a:t>
            </a:r>
            <a:endParaRPr kumimoji="0" lang="it-IT" altLang="it-IT"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711738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35">
          <a:extLst>
            <a:ext uri="{FF2B5EF4-FFF2-40B4-BE49-F238E27FC236}">
              <a16:creationId xmlns:a16="http://schemas.microsoft.com/office/drawing/2014/main" id="{FC1A85B4-04F3-4B16-4C47-C6AF4952F05F}"/>
            </a:ext>
          </a:extLst>
        </p:cNvPr>
        <p:cNvGrpSpPr/>
        <p:nvPr/>
      </p:nvGrpSpPr>
      <p:grpSpPr>
        <a:xfrm>
          <a:off x="0" y="0"/>
          <a:ext cx="0" cy="0"/>
          <a:chOff x="0" y="0"/>
          <a:chExt cx="0" cy="0"/>
        </a:xfrm>
      </p:grpSpPr>
      <p:sp>
        <p:nvSpPr>
          <p:cNvPr id="536" name="Google Shape;536;p32">
            <a:extLst>
              <a:ext uri="{FF2B5EF4-FFF2-40B4-BE49-F238E27FC236}">
                <a16:creationId xmlns:a16="http://schemas.microsoft.com/office/drawing/2014/main" id="{864F7539-10CA-78F1-AEAB-608CB567C78E}"/>
              </a:ext>
            </a:extLst>
          </p:cNvPr>
          <p:cNvSpPr txBox="1">
            <a:spLocks noGrp="1"/>
          </p:cNvSpPr>
          <p:nvPr>
            <p:ph type="title"/>
          </p:nvPr>
        </p:nvSpPr>
        <p:spPr>
          <a:xfrm>
            <a:off x="720000" y="445025"/>
            <a:ext cx="7704000" cy="693300"/>
          </a:xfrm>
          <a:prstGeom prst="rect">
            <a:avLst/>
          </a:prstGeom>
        </p:spPr>
        <p:txBody>
          <a:bodyPr spcFirstLastPara="1" wrap="square" lIns="91425" tIns="91425" rIns="91425" bIns="91425" anchor="t" anchorCtr="0">
            <a:noAutofit/>
          </a:bodyPr>
          <a:lstStyle/>
          <a:p>
            <a:pPr lvl="0" algn="ctr"/>
            <a:r>
              <a:rPr lang="it-IT" sz="2800" dirty="0"/>
              <a:t>Analisi della Text </a:t>
            </a:r>
            <a:r>
              <a:rPr lang="it-IT" sz="2800" dirty="0" err="1"/>
              <a:t>Summarization</a:t>
            </a:r>
            <a:endParaRPr sz="2800" dirty="0"/>
          </a:p>
        </p:txBody>
      </p:sp>
      <p:sp>
        <p:nvSpPr>
          <p:cNvPr id="2" name="Rectangle 1">
            <a:extLst>
              <a:ext uri="{FF2B5EF4-FFF2-40B4-BE49-F238E27FC236}">
                <a16:creationId xmlns:a16="http://schemas.microsoft.com/office/drawing/2014/main" id="{0C1EB7B6-5356-7633-C6EA-E37A7107B7C2}"/>
              </a:ext>
            </a:extLst>
          </p:cNvPr>
          <p:cNvSpPr>
            <a:spLocks noGrp="1" noChangeArrowheads="1"/>
          </p:cNvSpPr>
          <p:nvPr>
            <p:ph type="subTitle" idx="13"/>
          </p:nvPr>
        </p:nvSpPr>
        <p:spPr bwMode="auto">
          <a:xfrm>
            <a:off x="601663" y="1368782"/>
            <a:ext cx="7930016"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it-IT" altLang="it-IT" sz="1800" b="0" i="0" u="none" strike="noStrike" cap="none" normalizeH="0" baseline="0" dirty="0">
                <a:ln>
                  <a:noFill/>
                </a:ln>
                <a:solidFill>
                  <a:schemeClr val="tx1"/>
                </a:solidFill>
                <a:effectLst/>
                <a:latin typeface="Arial" panose="020B0604020202020204" pitchFamily="34" charset="0"/>
              </a:rPr>
              <a:t>Dopo l’anonimizzazione con </a:t>
            </a:r>
            <a:r>
              <a:rPr kumimoji="0" lang="it-IT" altLang="it-IT" sz="1800" b="1" i="0" u="none" strike="noStrike" cap="none" normalizeH="0" baseline="0" dirty="0">
                <a:ln>
                  <a:noFill/>
                </a:ln>
                <a:solidFill>
                  <a:schemeClr val="tx1"/>
                </a:solidFill>
                <a:effectLst/>
                <a:latin typeface="Arial" panose="020B0604020202020204" pitchFamily="34" charset="0"/>
              </a:rPr>
              <a:t>BERT</a:t>
            </a:r>
            <a:r>
              <a:rPr kumimoji="0" lang="it-IT" altLang="it-IT" sz="1800" b="0" i="0" u="none" strike="noStrike" cap="none" normalizeH="0" baseline="0" dirty="0">
                <a:ln>
                  <a:noFill/>
                </a:ln>
                <a:solidFill>
                  <a:schemeClr val="tx1"/>
                </a:solidFill>
                <a:effectLst/>
                <a:latin typeface="Arial" panose="020B0604020202020204" pitchFamily="34" charset="0"/>
              </a:rPr>
              <a:t>, i testi sono stati riassunti usando </a:t>
            </a:r>
            <a:r>
              <a:rPr kumimoji="0" lang="it-IT" altLang="it-IT" sz="1800" b="1" i="0" u="none" strike="noStrike" cap="none" normalizeH="0" baseline="0" dirty="0">
                <a:ln>
                  <a:noFill/>
                </a:ln>
                <a:solidFill>
                  <a:schemeClr val="tx1"/>
                </a:solidFill>
                <a:effectLst/>
                <a:latin typeface="Arial" panose="020B0604020202020204" pitchFamily="34" charset="0"/>
              </a:rPr>
              <a:t>ChatGPT</a:t>
            </a:r>
            <a:r>
              <a:rPr kumimoji="0" lang="it-IT" altLang="it-IT" sz="1800" b="0" i="0" u="none" strike="noStrike" cap="none" normalizeH="0" baseline="0" dirty="0">
                <a:ln>
                  <a:noFill/>
                </a:ln>
                <a:solidFill>
                  <a:schemeClr val="tx1"/>
                </a:solidFill>
                <a:effectLst/>
                <a:latin typeface="Arial" panose="020B0604020202020204" pitchFamily="34" charset="0"/>
              </a:rPr>
              <a:t> tramite </a:t>
            </a:r>
            <a:r>
              <a:rPr kumimoji="0" lang="it-IT" altLang="it-IT" sz="1800" b="1" i="0" u="none" strike="noStrike" cap="none" normalizeH="0" baseline="0" dirty="0">
                <a:ln>
                  <a:noFill/>
                </a:ln>
                <a:solidFill>
                  <a:schemeClr val="tx1"/>
                </a:solidFill>
                <a:effectLst/>
                <a:latin typeface="Arial" panose="020B0604020202020204" pitchFamily="34" charset="0"/>
              </a:rPr>
              <a:t>prompt engineering.</a:t>
            </a:r>
            <a:endParaRPr kumimoji="0" lang="it-IT" altLang="it-IT"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it-IT" altLang="it-IT" sz="1800" b="0" i="0" u="none" strike="noStrike" cap="none" normalizeH="0" baseline="0" dirty="0">
                <a:ln>
                  <a:noFill/>
                </a:ln>
                <a:solidFill>
                  <a:schemeClr val="tx1"/>
                </a:solidFill>
                <a:effectLst/>
                <a:latin typeface="Arial" panose="020B0604020202020204" pitchFamily="34" charset="0"/>
              </a:rPr>
              <a:t>I prompt specificavano anche di:</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800" b="0" i="0" u="none" strike="noStrike" cap="none" normalizeH="0" baseline="0" dirty="0">
                <a:ln>
                  <a:noFill/>
                </a:ln>
                <a:solidFill>
                  <a:schemeClr val="tx1"/>
                </a:solidFill>
                <a:effectLst/>
                <a:latin typeface="Arial" panose="020B0604020202020204" pitchFamily="34" charset="0"/>
              </a:rPr>
              <a:t>considerare le </a:t>
            </a:r>
            <a:r>
              <a:rPr kumimoji="0" lang="it-IT" altLang="it-IT" sz="1800" b="1" i="0" u="none" strike="noStrike" cap="none" normalizeH="0" baseline="0" dirty="0">
                <a:ln>
                  <a:noFill/>
                </a:ln>
                <a:solidFill>
                  <a:schemeClr val="tx1"/>
                </a:solidFill>
                <a:effectLst/>
                <a:latin typeface="Arial" panose="020B0604020202020204" pitchFamily="34" charset="0"/>
              </a:rPr>
              <a:t>entità NER più frequenti</a:t>
            </a:r>
            <a:endParaRPr kumimoji="0" lang="it-IT" altLang="it-IT"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800" b="0" i="0" u="none" strike="noStrike" cap="none" normalizeH="0" baseline="0" dirty="0">
                <a:ln>
                  <a:noFill/>
                </a:ln>
                <a:solidFill>
                  <a:schemeClr val="tx1"/>
                </a:solidFill>
                <a:effectLst/>
                <a:latin typeface="Arial" panose="020B0604020202020204" pitchFamily="34" charset="0"/>
              </a:rPr>
              <a:t>L’obiettivo era generare riassunti </a:t>
            </a:r>
            <a:r>
              <a:rPr kumimoji="0" lang="it-IT" altLang="it-IT" sz="1800" b="1" i="0" u="none" strike="noStrike" cap="none" normalizeH="0" baseline="0" dirty="0">
                <a:ln>
                  <a:noFill/>
                </a:ln>
                <a:solidFill>
                  <a:schemeClr val="tx1"/>
                </a:solidFill>
                <a:effectLst/>
                <a:latin typeface="Arial" panose="020B0604020202020204" pitchFamily="34" charset="0"/>
              </a:rPr>
              <a:t>coerenti</a:t>
            </a:r>
            <a:r>
              <a:rPr kumimoji="0" lang="it-IT" altLang="it-IT" sz="1800" b="0" i="0" u="none" strike="noStrike" cap="none" normalizeH="0" baseline="0" dirty="0">
                <a:ln>
                  <a:noFill/>
                </a:ln>
                <a:solidFill>
                  <a:schemeClr val="tx1"/>
                </a:solidFill>
                <a:effectLst/>
                <a:latin typeface="Arial" panose="020B0604020202020204" pitchFamily="34" charset="0"/>
              </a:rPr>
              <a:t> e </a:t>
            </a:r>
            <a:r>
              <a:rPr kumimoji="0" lang="it-IT" altLang="it-IT" sz="1800" b="1" i="0" u="none" strike="noStrike" cap="none" normalizeH="0" baseline="0" dirty="0">
                <a:ln>
                  <a:noFill/>
                </a:ln>
                <a:solidFill>
                  <a:schemeClr val="tx1"/>
                </a:solidFill>
                <a:effectLst/>
                <a:latin typeface="Arial" panose="020B0604020202020204" pitchFamily="34" charset="0"/>
              </a:rPr>
              <a:t>clinicamente rilevanti</a:t>
            </a:r>
            <a:endParaRPr kumimoji="0" lang="it-IT" altLang="it-IT"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it-IT" altLang="it-IT" sz="1800" b="0" i="0" u="none" strike="noStrike" cap="none" normalizeH="0" baseline="0" dirty="0">
                <a:ln>
                  <a:noFill/>
                </a:ln>
                <a:solidFill>
                  <a:schemeClr val="tx1"/>
                </a:solidFill>
                <a:effectLst/>
                <a:latin typeface="Arial" panose="020B0604020202020204" pitchFamily="34" charset="0"/>
              </a:rPr>
              <a:t>La valutazione è più complessa rispetto alla sintesi tradizionale: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800" b="0" i="0" u="none" strike="noStrike" cap="none" normalizeH="0" baseline="0" dirty="0">
                <a:ln>
                  <a:noFill/>
                </a:ln>
                <a:solidFill>
                  <a:schemeClr val="tx1"/>
                </a:solidFill>
                <a:effectLst/>
                <a:latin typeface="Arial" panose="020B0604020202020204" pitchFamily="34" charset="0"/>
              </a:rPr>
              <a:t>Va misurata la </a:t>
            </a:r>
            <a:r>
              <a:rPr kumimoji="0" lang="it-IT" altLang="it-IT" sz="1800" b="1" i="0" u="none" strike="noStrike" cap="none" normalizeH="0" baseline="0" dirty="0">
                <a:ln>
                  <a:noFill/>
                </a:ln>
                <a:solidFill>
                  <a:schemeClr val="tx1"/>
                </a:solidFill>
                <a:effectLst/>
                <a:latin typeface="Arial" panose="020B0604020202020204" pitchFamily="34" charset="0"/>
              </a:rPr>
              <a:t>similarità semantica</a:t>
            </a:r>
            <a:r>
              <a:rPr kumimoji="0" lang="it-IT" altLang="it-IT" sz="1800" b="0" i="0" u="none" strike="noStrike" cap="none" normalizeH="0" baseline="0" dirty="0">
                <a:ln>
                  <a:noFill/>
                </a:ln>
                <a:solidFill>
                  <a:schemeClr val="tx1"/>
                </a:solidFill>
                <a:effectLst/>
                <a:latin typeface="Arial" panose="020B0604020202020204" pitchFamily="34" charset="0"/>
              </a:rPr>
              <a:t> col testo originale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800" b="0" i="0" u="none" strike="noStrike" cap="none" normalizeH="0" baseline="0" dirty="0">
                <a:ln>
                  <a:noFill/>
                </a:ln>
                <a:solidFill>
                  <a:schemeClr val="tx1"/>
                </a:solidFill>
                <a:effectLst/>
                <a:latin typeface="Arial" panose="020B0604020202020204" pitchFamily="34" charset="0"/>
              </a:rPr>
              <a:t>Va controllata la </a:t>
            </a:r>
            <a:r>
              <a:rPr kumimoji="0" lang="it-IT" altLang="it-IT" sz="1800" b="1" i="0" u="none" strike="noStrike" cap="none" normalizeH="0" baseline="0" dirty="0">
                <a:ln>
                  <a:noFill/>
                </a:ln>
                <a:solidFill>
                  <a:schemeClr val="tx1"/>
                </a:solidFill>
                <a:effectLst/>
                <a:latin typeface="Arial" panose="020B0604020202020204" pitchFamily="34" charset="0"/>
              </a:rPr>
              <a:t>preservazione delle entità rilevanti (NER)</a:t>
            </a:r>
            <a:endParaRPr kumimoji="0" lang="it-IT" altLang="it-IT"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456723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35">
          <a:extLst>
            <a:ext uri="{FF2B5EF4-FFF2-40B4-BE49-F238E27FC236}">
              <a16:creationId xmlns:a16="http://schemas.microsoft.com/office/drawing/2014/main" id="{5AF4D706-EE4F-033C-3252-2458175E83F1}"/>
            </a:ext>
          </a:extLst>
        </p:cNvPr>
        <p:cNvGrpSpPr/>
        <p:nvPr/>
      </p:nvGrpSpPr>
      <p:grpSpPr>
        <a:xfrm>
          <a:off x="0" y="0"/>
          <a:ext cx="0" cy="0"/>
          <a:chOff x="0" y="0"/>
          <a:chExt cx="0" cy="0"/>
        </a:xfrm>
      </p:grpSpPr>
      <p:sp>
        <p:nvSpPr>
          <p:cNvPr id="536" name="Google Shape;536;p32">
            <a:extLst>
              <a:ext uri="{FF2B5EF4-FFF2-40B4-BE49-F238E27FC236}">
                <a16:creationId xmlns:a16="http://schemas.microsoft.com/office/drawing/2014/main" id="{29B324F0-97B0-9A30-5BF9-0EC9EE5DEAC3}"/>
              </a:ext>
            </a:extLst>
          </p:cNvPr>
          <p:cNvSpPr txBox="1">
            <a:spLocks noGrp="1"/>
          </p:cNvSpPr>
          <p:nvPr>
            <p:ph type="title"/>
          </p:nvPr>
        </p:nvSpPr>
        <p:spPr>
          <a:xfrm>
            <a:off x="720000" y="445025"/>
            <a:ext cx="7704000" cy="693300"/>
          </a:xfrm>
          <a:prstGeom prst="rect">
            <a:avLst/>
          </a:prstGeom>
        </p:spPr>
        <p:txBody>
          <a:bodyPr spcFirstLastPara="1" wrap="square" lIns="91425" tIns="91425" rIns="91425" bIns="91425" anchor="t" anchorCtr="0">
            <a:noAutofit/>
          </a:bodyPr>
          <a:lstStyle/>
          <a:p>
            <a:pPr lvl="0" algn="ctr"/>
            <a:r>
              <a:rPr lang="it-IT" sz="2800" dirty="0"/>
              <a:t>Conteggio Etichette NER</a:t>
            </a:r>
            <a:endParaRPr sz="2800" dirty="0"/>
          </a:p>
        </p:txBody>
      </p:sp>
      <p:sp>
        <p:nvSpPr>
          <p:cNvPr id="3" name="Rectangle 1">
            <a:extLst>
              <a:ext uri="{FF2B5EF4-FFF2-40B4-BE49-F238E27FC236}">
                <a16:creationId xmlns:a16="http://schemas.microsoft.com/office/drawing/2014/main" id="{699B7E7B-4A2A-6F74-974D-62E701515FC1}"/>
              </a:ext>
            </a:extLst>
          </p:cNvPr>
          <p:cNvSpPr>
            <a:spLocks noGrp="1" noChangeArrowheads="1"/>
          </p:cNvSpPr>
          <p:nvPr>
            <p:ph type="subTitle" idx="13"/>
          </p:nvPr>
        </p:nvSpPr>
        <p:spPr bwMode="auto">
          <a:xfrm>
            <a:off x="720000" y="1063826"/>
            <a:ext cx="7704000" cy="3293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1" i="0" u="none" strike="noStrike" cap="none" normalizeH="0" baseline="0" dirty="0">
                <a:ln>
                  <a:noFill/>
                </a:ln>
                <a:solidFill>
                  <a:schemeClr val="tx1"/>
                </a:solidFill>
                <a:effectLst/>
                <a:latin typeface="Arial" panose="020B0604020202020204" pitchFamily="34" charset="0"/>
              </a:rPr>
              <a:t>Approccio quantitativo</a:t>
            </a:r>
            <a:r>
              <a:rPr kumimoji="0" lang="it-IT" altLang="it-IT" sz="1600" b="0" i="0" u="none" strike="noStrike" cap="none" normalizeH="0" baseline="0" dirty="0">
                <a:ln>
                  <a:noFill/>
                </a:ln>
                <a:solidFill>
                  <a:schemeClr val="tx1"/>
                </a:solidFill>
                <a:effectLst/>
                <a:latin typeface="Arial" panose="020B0604020202020204" pitchFamily="34" charset="0"/>
              </a:rPr>
              <a:t>: confronto diretto tra etichette NER del testo originale e quelle presenti nel riassunto</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1" i="0" u="none" strike="noStrike" cap="none" normalizeH="0" baseline="0" dirty="0">
                <a:ln>
                  <a:noFill/>
                </a:ln>
                <a:solidFill>
                  <a:schemeClr val="tx1"/>
                </a:solidFill>
                <a:effectLst/>
                <a:latin typeface="Arial" panose="020B0604020202020204" pitchFamily="34" charset="0"/>
              </a:rPr>
              <a:t>Risultato</a:t>
            </a:r>
            <a:r>
              <a:rPr kumimoji="0" lang="it-IT" altLang="it-IT" sz="1600" b="0" i="0" u="none" strike="noStrike" cap="none" normalizeH="0" baseline="0" dirty="0">
                <a:ln>
                  <a:noFill/>
                </a:ln>
                <a:solidFill>
                  <a:schemeClr val="tx1"/>
                </a:solidFill>
                <a:effectLst/>
                <a:latin typeface="Arial" panose="020B0604020202020204" pitchFamily="34" charset="0"/>
              </a:rPr>
              <a:t>: circa </a:t>
            </a:r>
            <a:r>
              <a:rPr kumimoji="0" lang="it-IT" altLang="it-IT" sz="1600" b="1" i="0" u="none" strike="noStrike" cap="none" normalizeH="0" baseline="0" dirty="0">
                <a:ln>
                  <a:noFill/>
                </a:ln>
                <a:solidFill>
                  <a:schemeClr val="tx1"/>
                </a:solidFill>
                <a:effectLst/>
                <a:latin typeface="Arial" panose="020B0604020202020204" pitchFamily="34" charset="0"/>
              </a:rPr>
              <a:t>66% delle etichette</a:t>
            </a:r>
            <a:r>
              <a:rPr kumimoji="0" lang="it-IT" altLang="it-IT" sz="1600" b="0" i="0" u="none" strike="noStrike" cap="none" normalizeH="0" baseline="0" dirty="0">
                <a:ln>
                  <a:noFill/>
                </a:ln>
                <a:solidFill>
                  <a:schemeClr val="tx1"/>
                </a:solidFill>
                <a:effectLst/>
                <a:latin typeface="Arial" panose="020B0604020202020204" pitchFamily="34" charset="0"/>
              </a:rPr>
              <a:t> vengono mantenute nei riassunti generati</a:t>
            </a:r>
          </a:p>
          <a:p>
            <a:pPr marL="0" marR="0" lvl="0" indent="0" algn="l" defTabSz="914400" rtl="0" eaLnBrk="0" fontAlgn="base" latinLnBrk="0" hangingPunct="0">
              <a:lnSpc>
                <a:spcPct val="100000"/>
              </a:lnSpc>
              <a:spcBef>
                <a:spcPct val="0"/>
              </a:spcBef>
              <a:spcAft>
                <a:spcPct val="0"/>
              </a:spcAft>
              <a:buClrTx/>
              <a:buSzTx/>
              <a:tabLst/>
            </a:pPr>
            <a:r>
              <a:rPr kumimoji="0" lang="it-IT" altLang="it-IT" sz="1600" b="1" i="0" u="none" strike="noStrike" cap="none" normalizeH="0" baseline="0" dirty="0">
                <a:ln>
                  <a:noFill/>
                </a:ln>
                <a:solidFill>
                  <a:schemeClr val="tx1"/>
                </a:solidFill>
                <a:effectLst/>
                <a:latin typeface="Arial" panose="020B0604020202020204" pitchFamily="34" charset="0"/>
              </a:rPr>
              <a:t>Valutazione completa</a:t>
            </a:r>
            <a:r>
              <a:rPr kumimoji="0" lang="it-IT" altLang="it-IT" sz="1600" b="0" i="0" u="none" strike="noStrike" cap="none" normalizeH="0" baseline="0" dirty="0">
                <a:ln>
                  <a:noFill/>
                </a:ln>
                <a:solidFill>
                  <a:schemeClr val="tx1"/>
                </a:solidFill>
                <a:effectLst/>
                <a:latin typeface="Arial" panose="020B0604020202020204" pitchFamily="34" charset="0"/>
              </a:rPr>
              <a:t> grazie a due dimensioni:</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1" i="0" u="none" strike="noStrike" cap="none" normalizeH="0" baseline="0" dirty="0">
                <a:ln>
                  <a:noFill/>
                </a:ln>
                <a:solidFill>
                  <a:schemeClr val="tx1"/>
                </a:solidFill>
                <a:effectLst/>
                <a:latin typeface="Arial" panose="020B0604020202020204" pitchFamily="34" charset="0"/>
              </a:rPr>
              <a:t>Semantica</a:t>
            </a:r>
            <a:r>
              <a:rPr kumimoji="0" lang="it-IT" altLang="it-IT" sz="1600" b="0" i="0" u="none" strike="noStrike" cap="none" normalizeH="0" baseline="0" dirty="0">
                <a:ln>
                  <a:noFill/>
                </a:ln>
                <a:solidFill>
                  <a:schemeClr val="tx1"/>
                </a:solidFill>
                <a:effectLst/>
                <a:latin typeface="Arial" panose="020B0604020202020204" pitchFamily="34" charset="0"/>
              </a:rPr>
              <a:t> (</a:t>
            </a:r>
            <a:r>
              <a:rPr kumimoji="0" lang="it-IT" altLang="it-IT" sz="1600" b="0" i="0" u="none" strike="noStrike" cap="none" normalizeH="0" baseline="0" dirty="0" err="1">
                <a:ln>
                  <a:noFill/>
                </a:ln>
                <a:solidFill>
                  <a:schemeClr val="tx1"/>
                </a:solidFill>
                <a:effectLst/>
                <a:latin typeface="Arial" panose="020B0604020202020204" pitchFamily="34" charset="0"/>
              </a:rPr>
              <a:t>BERTScore</a:t>
            </a:r>
            <a:r>
              <a:rPr kumimoji="0" lang="it-IT" altLang="it-IT" sz="1600" b="0" i="0" u="none" strike="noStrike" cap="none" normalizeH="0" baseline="0" dirty="0">
                <a:ln>
                  <a:noFill/>
                </a:ln>
                <a:solidFill>
                  <a:schemeClr val="tx1"/>
                </a:solidFill>
                <a:effectLst/>
                <a:latin typeface="Arial" panose="020B0604020202020204" pitchFamily="34" charset="0"/>
              </a:rPr>
              <a:t> ~0.80)</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1" i="0" u="none" strike="noStrike" cap="none" normalizeH="0" baseline="0" dirty="0">
                <a:ln>
                  <a:noFill/>
                </a:ln>
                <a:solidFill>
                  <a:schemeClr val="tx1"/>
                </a:solidFill>
                <a:effectLst/>
                <a:latin typeface="Arial" panose="020B0604020202020204" pitchFamily="34" charset="0"/>
              </a:rPr>
              <a:t>Quantitativa</a:t>
            </a:r>
            <a:r>
              <a:rPr kumimoji="0" lang="it-IT" altLang="it-IT" sz="1600" b="0" i="0" u="none" strike="noStrike" cap="none" normalizeH="0" baseline="0" dirty="0">
                <a:ln>
                  <a:noFill/>
                </a:ln>
                <a:solidFill>
                  <a:schemeClr val="tx1"/>
                </a:solidFill>
                <a:effectLst/>
                <a:latin typeface="Arial" panose="020B0604020202020204" pitchFamily="34" charset="0"/>
              </a:rPr>
              <a:t> (preservazione label NER)</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it-IT" altLang="it-IT"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it-IT" altLang="it-IT" sz="1600" b="0" i="0" u="none" strike="noStrike" cap="none" normalizeH="0" baseline="0" dirty="0">
                <a:ln>
                  <a:noFill/>
                </a:ln>
                <a:solidFill>
                  <a:schemeClr val="tx1"/>
                </a:solidFill>
                <a:effectLst/>
                <a:latin typeface="Arial" panose="020B0604020202020204" pitchFamily="34" charset="0"/>
              </a:rPr>
              <a:t>L’inclusione nel prompt delle </a:t>
            </a:r>
            <a:r>
              <a:rPr kumimoji="0" lang="it-IT" altLang="it-IT" sz="1600" b="1" i="0" u="none" strike="noStrike" cap="none" normalizeH="0" baseline="0" dirty="0">
                <a:ln>
                  <a:noFill/>
                </a:ln>
                <a:solidFill>
                  <a:schemeClr val="tx1"/>
                </a:solidFill>
                <a:effectLst/>
                <a:latin typeface="Arial" panose="020B0604020202020204" pitchFamily="34" charset="0"/>
              </a:rPr>
              <a:t>label più frequenti</a:t>
            </a:r>
            <a:r>
              <a:rPr kumimoji="0" lang="it-IT" altLang="it-IT" sz="1600" b="0" i="0" u="none" strike="noStrike" cap="none" normalizeH="0" baseline="0" dirty="0">
                <a:ln>
                  <a:noFill/>
                </a:ln>
                <a:solidFill>
                  <a:schemeClr val="tx1"/>
                </a:solidFill>
                <a:effectLst/>
                <a:latin typeface="Arial" panose="020B0604020202020204" pitchFamily="34" charset="0"/>
              </a:rPr>
              <a:t> ha migliorato:</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0" i="0" u="none" strike="noStrike" cap="none" normalizeH="0" baseline="0" dirty="0">
                <a:ln>
                  <a:noFill/>
                </a:ln>
                <a:solidFill>
                  <a:schemeClr val="tx1"/>
                </a:solidFill>
                <a:effectLst/>
                <a:latin typeface="Arial" panose="020B0604020202020204" pitchFamily="34" charset="0"/>
              </a:rPr>
              <a:t>il </a:t>
            </a:r>
            <a:r>
              <a:rPr kumimoji="0" lang="it-IT" altLang="it-IT" sz="1600" b="1" i="0" u="none" strike="noStrike" cap="none" normalizeH="0" baseline="0" dirty="0">
                <a:ln>
                  <a:noFill/>
                </a:ln>
                <a:solidFill>
                  <a:schemeClr val="tx1"/>
                </a:solidFill>
                <a:effectLst/>
                <a:latin typeface="Arial" panose="020B0604020202020204" pitchFamily="34" charset="0"/>
              </a:rPr>
              <a:t>controllo sul contenuto</a:t>
            </a:r>
            <a:endParaRPr kumimoji="0" lang="it-IT" altLang="it-IT" sz="16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0" i="0" u="none" strike="noStrike" cap="none" normalizeH="0" baseline="0" dirty="0">
                <a:ln>
                  <a:noFill/>
                </a:ln>
                <a:solidFill>
                  <a:schemeClr val="tx1"/>
                </a:solidFill>
                <a:effectLst/>
                <a:latin typeface="Arial" panose="020B0604020202020204" pitchFamily="34" charset="0"/>
              </a:rPr>
              <a:t>la </a:t>
            </a:r>
            <a:r>
              <a:rPr kumimoji="0" lang="it-IT" altLang="it-IT" sz="1600" b="1" i="0" u="none" strike="noStrike" cap="none" normalizeH="0" baseline="0" dirty="0">
                <a:ln>
                  <a:noFill/>
                </a:ln>
                <a:solidFill>
                  <a:schemeClr val="tx1"/>
                </a:solidFill>
                <a:effectLst/>
                <a:latin typeface="Arial" panose="020B0604020202020204" pitchFamily="34" charset="0"/>
              </a:rPr>
              <a:t>sicurezza dei dati</a:t>
            </a:r>
            <a:endParaRPr kumimoji="0" lang="it-IT" altLang="it-IT" sz="16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0" i="0" u="none" strike="noStrike" cap="none" normalizeH="0" baseline="0" dirty="0">
                <a:ln>
                  <a:noFill/>
                </a:ln>
                <a:solidFill>
                  <a:schemeClr val="tx1"/>
                </a:solidFill>
                <a:effectLst/>
                <a:latin typeface="Arial" panose="020B0604020202020204" pitchFamily="34" charset="0"/>
              </a:rPr>
              <a:t>la </a:t>
            </a:r>
            <a:r>
              <a:rPr kumimoji="0" lang="it-IT" altLang="it-IT" sz="1600" b="1" i="0" u="none" strike="noStrike" cap="none" normalizeH="0" baseline="0" dirty="0">
                <a:ln>
                  <a:noFill/>
                </a:ln>
                <a:solidFill>
                  <a:schemeClr val="tx1"/>
                </a:solidFill>
                <a:effectLst/>
                <a:latin typeface="Arial" panose="020B0604020202020204" pitchFamily="34" charset="0"/>
              </a:rPr>
              <a:t>qualità informativa</a:t>
            </a:r>
            <a:endParaRPr kumimoji="0" lang="it-IT" altLang="it-IT" sz="16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it-IT" altLang="it-IT" sz="1600" b="0" i="0" u="none" strike="noStrike" cap="none" normalizeH="0" baseline="0" dirty="0">
                <a:ln>
                  <a:noFill/>
                </a:ln>
                <a:solidFill>
                  <a:schemeClr val="tx1"/>
                </a:solidFill>
                <a:effectLst/>
                <a:latin typeface="Arial" panose="020B0604020202020204" pitchFamily="34" charset="0"/>
              </a:rPr>
              <a:t>Questo approccio ibrido (NER + </a:t>
            </a:r>
            <a:r>
              <a:rPr kumimoji="0" lang="it-IT" altLang="it-IT" sz="1600" b="0" i="0" u="none" strike="noStrike" cap="none" normalizeH="0" baseline="0" dirty="0" err="1">
                <a:ln>
                  <a:noFill/>
                </a:ln>
                <a:solidFill>
                  <a:schemeClr val="tx1"/>
                </a:solidFill>
                <a:effectLst/>
                <a:latin typeface="Arial" panose="020B0604020202020204" pitchFamily="34" charset="0"/>
              </a:rPr>
              <a:t>summarization</a:t>
            </a:r>
            <a:r>
              <a:rPr kumimoji="0" lang="it-IT" altLang="it-IT" sz="1600" b="0" i="0" u="none" strike="noStrike" cap="none" normalizeH="0" baseline="0" dirty="0">
                <a:ln>
                  <a:noFill/>
                </a:ln>
                <a:solidFill>
                  <a:schemeClr val="tx1"/>
                </a:solidFill>
                <a:effectLst/>
                <a:latin typeface="Arial" panose="020B0604020202020204" pitchFamily="34" charset="0"/>
              </a:rPr>
              <a:t> con LLM) è oggi tra i </a:t>
            </a:r>
            <a:r>
              <a:rPr kumimoji="0" lang="it-IT" altLang="it-IT" sz="1600" b="1" i="0" u="none" strike="noStrike" cap="none" normalizeH="0" baseline="0" dirty="0">
                <a:ln>
                  <a:noFill/>
                </a:ln>
                <a:solidFill>
                  <a:schemeClr val="tx1"/>
                </a:solidFill>
                <a:effectLst/>
                <a:latin typeface="Arial" panose="020B0604020202020204" pitchFamily="34" charset="0"/>
              </a:rPr>
              <a:t>più promettenti</a:t>
            </a:r>
            <a:r>
              <a:rPr kumimoji="0" lang="it-IT" altLang="it-IT" sz="1600" b="0" i="0" u="none" strike="noStrike" cap="none" normalizeH="0" baseline="0" dirty="0">
                <a:ln>
                  <a:noFill/>
                </a:ln>
                <a:solidFill>
                  <a:schemeClr val="tx1"/>
                </a:solidFill>
                <a:effectLst/>
                <a:latin typeface="Arial" panose="020B0604020202020204" pitchFamily="34" charset="0"/>
              </a:rPr>
              <a:t> per anonimizzazione efficace e utile</a:t>
            </a:r>
          </a:p>
        </p:txBody>
      </p:sp>
    </p:spTree>
    <p:extLst>
      <p:ext uri="{BB962C8B-B14F-4D97-AF65-F5344CB8AC3E}">
        <p14:creationId xmlns:p14="http://schemas.microsoft.com/office/powerpoint/2010/main" val="29793441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35">
          <a:extLst>
            <a:ext uri="{FF2B5EF4-FFF2-40B4-BE49-F238E27FC236}">
              <a16:creationId xmlns:a16="http://schemas.microsoft.com/office/drawing/2014/main" id="{9030877D-D0EA-06DA-84DC-5919BE810978}"/>
            </a:ext>
          </a:extLst>
        </p:cNvPr>
        <p:cNvGrpSpPr/>
        <p:nvPr/>
      </p:nvGrpSpPr>
      <p:grpSpPr>
        <a:xfrm>
          <a:off x="0" y="0"/>
          <a:ext cx="0" cy="0"/>
          <a:chOff x="0" y="0"/>
          <a:chExt cx="0" cy="0"/>
        </a:xfrm>
      </p:grpSpPr>
      <p:sp>
        <p:nvSpPr>
          <p:cNvPr id="536" name="Google Shape;536;p32">
            <a:extLst>
              <a:ext uri="{FF2B5EF4-FFF2-40B4-BE49-F238E27FC236}">
                <a16:creationId xmlns:a16="http://schemas.microsoft.com/office/drawing/2014/main" id="{8470A2D5-6F09-F1C4-AA58-699614333D74}"/>
              </a:ext>
            </a:extLst>
          </p:cNvPr>
          <p:cNvSpPr txBox="1">
            <a:spLocks noGrp="1"/>
          </p:cNvSpPr>
          <p:nvPr>
            <p:ph type="title"/>
          </p:nvPr>
        </p:nvSpPr>
        <p:spPr>
          <a:xfrm>
            <a:off x="720000" y="106135"/>
            <a:ext cx="7704000" cy="693300"/>
          </a:xfrm>
          <a:prstGeom prst="rect">
            <a:avLst/>
          </a:prstGeom>
        </p:spPr>
        <p:txBody>
          <a:bodyPr spcFirstLastPara="1" wrap="square" lIns="91425" tIns="91425" rIns="91425" bIns="91425" anchor="t" anchorCtr="0">
            <a:noAutofit/>
          </a:bodyPr>
          <a:lstStyle/>
          <a:p>
            <a:pPr lvl="0" algn="ctr"/>
            <a:r>
              <a:rPr lang="it-IT" sz="2800" dirty="0"/>
              <a:t>RQ2</a:t>
            </a:r>
            <a:endParaRPr sz="2800" dirty="0"/>
          </a:p>
        </p:txBody>
      </p:sp>
      <p:sp>
        <p:nvSpPr>
          <p:cNvPr id="3" name="Rectangle 1">
            <a:extLst>
              <a:ext uri="{FF2B5EF4-FFF2-40B4-BE49-F238E27FC236}">
                <a16:creationId xmlns:a16="http://schemas.microsoft.com/office/drawing/2014/main" id="{EF8A23A7-BCE6-34EF-1A8C-83E9C21D8E58}"/>
              </a:ext>
            </a:extLst>
          </p:cNvPr>
          <p:cNvSpPr>
            <a:spLocks noGrp="1" noChangeArrowheads="1"/>
          </p:cNvSpPr>
          <p:nvPr>
            <p:ph type="subTitle" idx="13"/>
          </p:nvPr>
        </p:nvSpPr>
        <p:spPr bwMode="auto">
          <a:xfrm>
            <a:off x="944518" y="709627"/>
            <a:ext cx="7254964" cy="3877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it-IT" sz="1300" i="1" dirty="0"/>
              <a:t>Come generare riassunti anonimi ma clinicamente significativi?</a:t>
            </a:r>
          </a:p>
          <a:p>
            <a:r>
              <a:rPr lang="it-IT" sz="1300" b="1" dirty="0"/>
              <a:t>Pipeline proposta:</a:t>
            </a:r>
            <a:endParaRPr lang="it-IT" sz="1300" dirty="0"/>
          </a:p>
          <a:p>
            <a:r>
              <a:rPr lang="it-IT" sz="1300" b="1" dirty="0"/>
              <a:t>1. Anonimizzazione con NER (BERT)</a:t>
            </a:r>
            <a:br>
              <a:rPr lang="it-IT" sz="1300" dirty="0"/>
            </a:br>
            <a:r>
              <a:rPr lang="it-IT" sz="1300" dirty="0"/>
              <a:t>→ </a:t>
            </a:r>
            <a:r>
              <a:rPr lang="it-IT" sz="1300" b="1" dirty="0">
                <a:latin typeface="Raleway" pitchFamily="2" charset="0"/>
              </a:rPr>
              <a:t>Identificazione e mascheramento di entità cliniche (diagnosi, sintomi, farmaci, ecc.)</a:t>
            </a:r>
          </a:p>
          <a:p>
            <a:r>
              <a:rPr lang="it-IT" sz="1300" b="1" dirty="0"/>
              <a:t>2. Text </a:t>
            </a:r>
            <a:r>
              <a:rPr lang="it-IT" sz="1300" b="1" dirty="0" err="1"/>
              <a:t>Summarization</a:t>
            </a:r>
            <a:r>
              <a:rPr lang="it-IT" sz="1300" b="1" dirty="0"/>
              <a:t> con ChatGPT</a:t>
            </a:r>
            <a:br>
              <a:rPr lang="it-IT" sz="1300" dirty="0"/>
            </a:br>
            <a:r>
              <a:rPr lang="it-IT" sz="1300" dirty="0"/>
              <a:t>→ Prompt mirato a:</a:t>
            </a:r>
          </a:p>
          <a:p>
            <a:pPr lvl="1"/>
            <a:r>
              <a:rPr lang="it-IT" sz="1300" dirty="0"/>
              <a:t>preservare concetti clinici rilevanti, evitare dati identificativi, guidare il modello con le label NER più frequenti</a:t>
            </a:r>
          </a:p>
          <a:p>
            <a:pPr lvl="1"/>
            <a:endParaRPr lang="it-IT" sz="1300" dirty="0"/>
          </a:p>
          <a:p>
            <a:r>
              <a:rPr lang="it-IT" sz="1300" b="1" dirty="0"/>
              <a:t>Valutazione dei riassunti:</a:t>
            </a:r>
            <a:endParaRPr lang="it-IT" sz="1300" dirty="0"/>
          </a:p>
          <a:p>
            <a:r>
              <a:rPr lang="it-IT" sz="1300" b="1" dirty="0" err="1"/>
              <a:t>BERTScore</a:t>
            </a:r>
            <a:r>
              <a:rPr lang="it-IT" sz="1300" b="1" dirty="0"/>
              <a:t> ≈ 0.80</a:t>
            </a:r>
            <a:r>
              <a:rPr lang="it-IT" sz="1300" dirty="0"/>
              <a:t> → </a:t>
            </a:r>
            <a:r>
              <a:rPr lang="it-IT" sz="1300" dirty="0">
                <a:latin typeface="Raleway" pitchFamily="2" charset="0"/>
              </a:rPr>
              <a:t>buona conservazione semantica</a:t>
            </a:r>
          </a:p>
          <a:p>
            <a:r>
              <a:rPr lang="it-IT" sz="1300" b="1" dirty="0"/>
              <a:t>~66% di label NER preservate</a:t>
            </a:r>
            <a:r>
              <a:rPr lang="it-IT" sz="1300" dirty="0"/>
              <a:t> → </a:t>
            </a:r>
            <a:r>
              <a:rPr lang="it-IT" sz="1300" dirty="0">
                <a:latin typeface="Raleway" pitchFamily="2" charset="0"/>
              </a:rPr>
              <a:t>mantenuta la rilevanza clinica</a:t>
            </a:r>
          </a:p>
          <a:p>
            <a:endParaRPr lang="it-IT" sz="1300" dirty="0">
              <a:latin typeface="Raleway" pitchFamily="2" charset="0"/>
            </a:endParaRPr>
          </a:p>
          <a:p>
            <a:r>
              <a:rPr lang="it-IT" sz="1300" b="1" dirty="0"/>
              <a:t>Conclusione: </a:t>
            </a:r>
            <a:r>
              <a:rPr lang="it-IT" sz="1300" dirty="0"/>
              <a:t>La combinazione di:</a:t>
            </a:r>
          </a:p>
          <a:p>
            <a:pPr lvl="1"/>
            <a:r>
              <a:rPr lang="it-IT" sz="1300" b="1" dirty="0"/>
              <a:t>NER + prompt engineering</a:t>
            </a:r>
            <a:endParaRPr lang="it-IT" sz="1300" dirty="0"/>
          </a:p>
          <a:p>
            <a:pPr lvl="1"/>
            <a:r>
              <a:rPr lang="it-IT" sz="1300" b="1" dirty="0"/>
              <a:t>valutazione semantica + quantitativa</a:t>
            </a:r>
            <a:endParaRPr lang="it-IT" sz="1300" dirty="0"/>
          </a:p>
          <a:p>
            <a:r>
              <a:rPr lang="it-IT" sz="1300" dirty="0"/>
              <a:t>permette di produrre </a:t>
            </a:r>
            <a:r>
              <a:rPr lang="it-IT" sz="1300" b="1" dirty="0"/>
              <a:t>riassunti informativi e sicuri</a:t>
            </a:r>
            <a:r>
              <a:rPr lang="it-IT" sz="1300" dirty="0"/>
              <a:t>, utili in ambito medico</a:t>
            </a:r>
          </a:p>
          <a:p>
            <a:pPr marL="0" marR="0" lvl="0" indent="0" algn="l" defTabSz="914400" rtl="0" eaLnBrk="0" fontAlgn="base" latinLnBrk="0" hangingPunct="0">
              <a:lnSpc>
                <a:spcPct val="100000"/>
              </a:lnSpc>
              <a:spcBef>
                <a:spcPct val="0"/>
              </a:spcBef>
              <a:spcAft>
                <a:spcPct val="0"/>
              </a:spcAft>
              <a:buClrTx/>
              <a:buSzTx/>
              <a:tabLst/>
            </a:pPr>
            <a:endParaRPr kumimoji="0" lang="it-IT" altLang="it-IT"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411053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81">
          <a:extLst>
            <a:ext uri="{FF2B5EF4-FFF2-40B4-BE49-F238E27FC236}">
              <a16:creationId xmlns:a16="http://schemas.microsoft.com/office/drawing/2014/main" id="{28FFDB74-6E97-E00A-E7E5-7875FD3CF83B}"/>
            </a:ext>
          </a:extLst>
        </p:cNvPr>
        <p:cNvGrpSpPr/>
        <p:nvPr/>
      </p:nvGrpSpPr>
      <p:grpSpPr>
        <a:xfrm>
          <a:off x="0" y="0"/>
          <a:ext cx="0" cy="0"/>
          <a:chOff x="0" y="0"/>
          <a:chExt cx="0" cy="0"/>
        </a:xfrm>
      </p:grpSpPr>
      <p:sp>
        <p:nvSpPr>
          <p:cNvPr id="890" name="Google Shape;890;p39">
            <a:extLst>
              <a:ext uri="{FF2B5EF4-FFF2-40B4-BE49-F238E27FC236}">
                <a16:creationId xmlns:a16="http://schemas.microsoft.com/office/drawing/2014/main" id="{B3D7DAAF-E18B-6052-7F19-F4172D31FE46}"/>
              </a:ext>
            </a:extLst>
          </p:cNvPr>
          <p:cNvSpPr txBox="1">
            <a:spLocks noGrp="1"/>
          </p:cNvSpPr>
          <p:nvPr>
            <p:ph type="title"/>
          </p:nvPr>
        </p:nvSpPr>
        <p:spPr>
          <a:xfrm>
            <a:off x="720000" y="22489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Conclusioni e sviluppi futuri</a:t>
            </a:r>
            <a:endParaRPr dirty="0"/>
          </a:p>
        </p:txBody>
      </p:sp>
      <p:sp>
        <p:nvSpPr>
          <p:cNvPr id="20" name="Rectangle 18">
            <a:extLst>
              <a:ext uri="{FF2B5EF4-FFF2-40B4-BE49-F238E27FC236}">
                <a16:creationId xmlns:a16="http://schemas.microsoft.com/office/drawing/2014/main" id="{F690FD91-F3A1-B89B-3212-C6B02E66EC40}"/>
              </a:ext>
            </a:extLst>
          </p:cNvPr>
          <p:cNvSpPr>
            <a:spLocks noChangeArrowheads="1"/>
          </p:cNvSpPr>
          <p:nvPr/>
        </p:nvSpPr>
        <p:spPr bwMode="auto">
          <a:xfrm>
            <a:off x="1223433" y="797591"/>
            <a:ext cx="6697134" cy="381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endParaRPr lang="it-IT" altLang="it-IT" sz="1600" dirty="0">
              <a:solidFill>
                <a:schemeClr val="tx1"/>
              </a:solidFill>
              <a:latin typeface="Arial" panose="020B0604020202020204" pitchFamily="34" charset="0"/>
            </a:endParaRPr>
          </a:p>
          <a:p>
            <a:pPr lvl="0" eaLnBrk="0" fontAlgn="base" hangingPunct="0">
              <a:spcBef>
                <a:spcPct val="0"/>
              </a:spcBef>
              <a:spcAft>
                <a:spcPct val="0"/>
              </a:spcAft>
              <a:buClrTx/>
            </a:pPr>
            <a:r>
              <a:rPr lang="it-IT" altLang="it-IT" sz="1600" dirty="0">
                <a:solidFill>
                  <a:schemeClr val="tx1"/>
                </a:solidFill>
                <a:latin typeface="Arial" panose="020B0604020202020204" pitchFamily="34" charset="0"/>
              </a:rPr>
              <a:t>La pipeline ibrida </a:t>
            </a:r>
            <a:r>
              <a:rPr lang="it-IT" altLang="it-IT" sz="1600" b="1" dirty="0">
                <a:solidFill>
                  <a:schemeClr val="tx1"/>
                </a:solidFill>
                <a:latin typeface="Arial" panose="020B0604020202020204" pitchFamily="34" charset="0"/>
              </a:rPr>
              <a:t>NER + </a:t>
            </a:r>
            <a:r>
              <a:rPr lang="it-IT" altLang="it-IT" sz="1600" b="1" dirty="0" err="1">
                <a:solidFill>
                  <a:schemeClr val="tx1"/>
                </a:solidFill>
                <a:latin typeface="Arial" panose="020B0604020202020204" pitchFamily="34" charset="0"/>
              </a:rPr>
              <a:t>summarization</a:t>
            </a:r>
            <a:r>
              <a:rPr lang="it-IT" altLang="it-IT" sz="1600" dirty="0">
                <a:solidFill>
                  <a:schemeClr val="tx1"/>
                </a:solidFill>
                <a:latin typeface="Arial" panose="020B0604020202020204" pitchFamily="34" charset="0"/>
              </a:rPr>
              <a:t> ha mostrato efficacia nel garantire </a:t>
            </a:r>
            <a:r>
              <a:rPr lang="it-IT" altLang="it-IT" sz="1600" b="1" dirty="0">
                <a:solidFill>
                  <a:schemeClr val="tx1"/>
                </a:solidFill>
                <a:latin typeface="Arial" panose="020B0604020202020204" pitchFamily="34" charset="0"/>
              </a:rPr>
              <a:t>privacy</a:t>
            </a:r>
            <a:r>
              <a:rPr lang="it-IT" altLang="it-IT" sz="1600" dirty="0">
                <a:solidFill>
                  <a:schemeClr val="tx1"/>
                </a:solidFill>
                <a:latin typeface="Arial" panose="020B0604020202020204" pitchFamily="34" charset="0"/>
              </a:rPr>
              <a:t> e </a:t>
            </a:r>
            <a:r>
              <a:rPr lang="it-IT" altLang="it-IT" sz="1600" b="1" dirty="0">
                <a:solidFill>
                  <a:schemeClr val="tx1"/>
                </a:solidFill>
                <a:latin typeface="Arial" panose="020B0604020202020204" pitchFamily="34" charset="0"/>
              </a:rPr>
              <a:t>significatività clinica</a:t>
            </a:r>
            <a:r>
              <a:rPr lang="it-IT" altLang="it-IT" sz="1600" dirty="0">
                <a:solidFill>
                  <a:schemeClr val="tx1"/>
                </a:solidFill>
                <a:latin typeface="Arial" panose="020B0604020202020204" pitchFamily="34" charset="0"/>
              </a:rPr>
              <a:t>.</a:t>
            </a:r>
          </a:p>
          <a:p>
            <a:pPr marL="285750" lvl="0" indent="-285750" eaLnBrk="0" fontAlgn="base" hangingPunct="0">
              <a:spcBef>
                <a:spcPct val="0"/>
              </a:spcBef>
              <a:spcAft>
                <a:spcPct val="0"/>
              </a:spcAft>
              <a:buClrTx/>
              <a:buFont typeface="Arial" panose="020B0604020202020204" pitchFamily="34" charset="0"/>
              <a:buChar char="•"/>
            </a:pPr>
            <a:r>
              <a:rPr lang="it-IT" altLang="it-IT" sz="1600" dirty="0">
                <a:solidFill>
                  <a:schemeClr val="tx1"/>
                </a:solidFill>
                <a:latin typeface="Arial" panose="020B0604020202020204" pitchFamily="34" charset="0"/>
              </a:rPr>
              <a:t>➡️ Si conferma utile </a:t>
            </a:r>
            <a:r>
              <a:rPr lang="it-IT" altLang="it-IT" sz="1600" b="1" dirty="0">
                <a:solidFill>
                  <a:schemeClr val="tx1"/>
                </a:solidFill>
                <a:latin typeface="Arial" panose="020B0604020202020204" pitchFamily="34" charset="0"/>
              </a:rPr>
              <a:t>accettare alcuni falsi positivi</a:t>
            </a:r>
            <a:r>
              <a:rPr lang="it-IT" altLang="it-IT" sz="1600" dirty="0">
                <a:solidFill>
                  <a:schemeClr val="tx1"/>
                </a:solidFill>
                <a:latin typeface="Arial" panose="020B0604020202020204" pitchFamily="34" charset="0"/>
              </a:rPr>
              <a:t> per evitare la perdita di dati sensibili</a:t>
            </a:r>
          </a:p>
          <a:p>
            <a:pPr marL="285750" lvl="0" indent="-285750" eaLnBrk="0" fontAlgn="base" hangingPunct="0">
              <a:spcBef>
                <a:spcPct val="0"/>
              </a:spcBef>
              <a:spcAft>
                <a:spcPct val="0"/>
              </a:spcAft>
              <a:buClrTx/>
              <a:buFont typeface="Arial" panose="020B0604020202020204" pitchFamily="34" charset="0"/>
              <a:buChar char="•"/>
            </a:pPr>
            <a:r>
              <a:rPr lang="it-IT" altLang="it-IT" sz="1600" dirty="0">
                <a:solidFill>
                  <a:schemeClr val="tx1"/>
                </a:solidFill>
                <a:latin typeface="Arial" panose="020B0604020202020204" pitchFamily="34" charset="0"/>
              </a:rPr>
              <a:t>➡️ Il risultato è un </a:t>
            </a:r>
            <a:r>
              <a:rPr lang="it-IT" altLang="it-IT" sz="1600" b="1" dirty="0">
                <a:solidFill>
                  <a:schemeClr val="tx1"/>
                </a:solidFill>
                <a:latin typeface="Arial" panose="020B0604020202020204" pitchFamily="34" charset="0"/>
              </a:rPr>
              <a:t>testo sintetico, coerente e informativo</a:t>
            </a:r>
            <a:endParaRPr lang="it-IT" altLang="it-IT" sz="16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it-IT" altLang="it-IT" sz="16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1" i="0" u="none" strike="noStrike" cap="none" normalizeH="0" baseline="0" dirty="0">
                <a:ln>
                  <a:noFill/>
                </a:ln>
                <a:solidFill>
                  <a:schemeClr val="tx1"/>
                </a:solidFill>
                <a:effectLst/>
                <a:latin typeface="Arial" panose="020B0604020202020204" pitchFamily="34" charset="0"/>
              </a:rPr>
              <a:t>Prospettive future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it-IT" altLang="it-IT" sz="1600" b="0" i="0" u="none" strike="noStrike" cap="none" normalizeH="0" baseline="0" dirty="0">
                <a:ln>
                  <a:noFill/>
                </a:ln>
                <a:solidFill>
                  <a:schemeClr val="tx1"/>
                </a:solidFill>
                <a:effectLst/>
                <a:latin typeface="Arial" panose="020B0604020202020204" pitchFamily="34" charset="0"/>
              </a:rPr>
              <a:t>📊 </a:t>
            </a:r>
            <a:r>
              <a:rPr kumimoji="0" lang="it-IT" altLang="it-IT" sz="1600" b="1" i="0" u="none" strike="noStrike" cap="none" normalizeH="0" baseline="0" dirty="0">
                <a:ln>
                  <a:noFill/>
                </a:ln>
                <a:solidFill>
                  <a:schemeClr val="tx1"/>
                </a:solidFill>
                <a:effectLst/>
                <a:latin typeface="Arial" panose="020B0604020202020204" pitchFamily="34" charset="0"/>
              </a:rPr>
              <a:t>Estensione del dataset</a:t>
            </a:r>
            <a:r>
              <a:rPr kumimoji="0" lang="it-IT" altLang="it-IT" sz="1600" b="0" i="0" u="none" strike="noStrike" cap="none" normalizeH="0" baseline="0" dirty="0">
                <a:ln>
                  <a:noFill/>
                </a:ln>
                <a:solidFill>
                  <a:schemeClr val="tx1"/>
                </a:solidFill>
                <a:effectLst/>
                <a:latin typeface="Arial" panose="020B0604020202020204" pitchFamily="34" charset="0"/>
              </a:rPr>
              <a:t> con testi da </a:t>
            </a:r>
            <a:r>
              <a:rPr kumimoji="0" lang="it-IT" altLang="it-IT" sz="1600" b="1" i="0" u="none" strike="noStrike" cap="none" normalizeH="0" baseline="0" dirty="0">
                <a:ln>
                  <a:noFill/>
                </a:ln>
                <a:solidFill>
                  <a:schemeClr val="tx1"/>
                </a:solidFill>
                <a:effectLst/>
                <a:latin typeface="Arial" panose="020B0604020202020204" pitchFamily="34" charset="0"/>
              </a:rPr>
              <a:t>diverse specializzazioni</a:t>
            </a:r>
            <a:r>
              <a:rPr kumimoji="0" lang="it-IT" altLang="it-IT" sz="1600" b="0" i="0" u="none" strike="noStrike" cap="none" normalizeH="0" baseline="0" dirty="0">
                <a:ln>
                  <a:noFill/>
                </a:ln>
                <a:solidFill>
                  <a:schemeClr val="tx1"/>
                </a:solidFill>
                <a:effectLst/>
                <a:latin typeface="Arial" panose="020B0604020202020204" pitchFamily="34" charset="0"/>
              </a:rPr>
              <a:t> e </a:t>
            </a:r>
            <a:r>
              <a:rPr kumimoji="0" lang="it-IT" altLang="it-IT" sz="1600" b="1" i="0" u="none" strike="noStrike" cap="none" normalizeH="0" baseline="0" dirty="0">
                <a:ln>
                  <a:noFill/>
                </a:ln>
                <a:solidFill>
                  <a:schemeClr val="tx1"/>
                </a:solidFill>
                <a:effectLst/>
                <a:latin typeface="Arial" panose="020B0604020202020204" pitchFamily="34" charset="0"/>
              </a:rPr>
              <a:t>strutture cliniche</a:t>
            </a:r>
            <a:endParaRPr kumimoji="0" lang="it-IT" altLang="it-IT"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it-IT" altLang="it-IT" sz="1600" b="0" i="0" u="none" strike="noStrike" cap="none" normalizeH="0" baseline="0" dirty="0">
                <a:ln>
                  <a:noFill/>
                </a:ln>
                <a:solidFill>
                  <a:schemeClr val="tx1"/>
                </a:solidFill>
                <a:effectLst/>
                <a:latin typeface="Arial" panose="020B0604020202020204" pitchFamily="34" charset="0"/>
              </a:rPr>
              <a:t>🔐 </a:t>
            </a:r>
            <a:r>
              <a:rPr kumimoji="0" lang="it-IT" altLang="it-IT" sz="1600" b="1" i="0" u="none" strike="noStrike" cap="none" normalizeH="0" baseline="0" dirty="0">
                <a:ln>
                  <a:noFill/>
                </a:ln>
                <a:solidFill>
                  <a:schemeClr val="tx1"/>
                </a:solidFill>
                <a:effectLst/>
                <a:latin typeface="Arial" panose="020B0604020202020204" pitchFamily="34" charset="0"/>
              </a:rPr>
              <a:t>Simulazioni di attacchi</a:t>
            </a:r>
            <a:r>
              <a:rPr kumimoji="0" lang="it-IT" altLang="it-IT" sz="1600" b="0" i="0" u="none" strike="noStrike" cap="none" normalizeH="0" baseline="0" dirty="0">
                <a:ln>
                  <a:noFill/>
                </a:ln>
                <a:solidFill>
                  <a:schemeClr val="tx1"/>
                </a:solidFill>
                <a:effectLst/>
                <a:latin typeface="Arial" panose="020B0604020202020204" pitchFamily="34" charset="0"/>
              </a:rPr>
              <a:t> di de-anonimizzazione per testare la </a:t>
            </a:r>
            <a:r>
              <a:rPr kumimoji="0" lang="it-IT" altLang="it-IT" sz="1600" b="1" i="0" u="none" strike="noStrike" cap="none" normalizeH="0" baseline="0" dirty="0">
                <a:ln>
                  <a:noFill/>
                </a:ln>
                <a:solidFill>
                  <a:schemeClr val="tx1"/>
                </a:solidFill>
                <a:effectLst/>
                <a:latin typeface="Arial" panose="020B0604020202020204" pitchFamily="34" charset="0"/>
              </a:rPr>
              <a:t>robustezza della privacy</a:t>
            </a:r>
            <a:endParaRPr kumimoji="0" lang="it-IT" altLang="it-IT"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
        <p:nvSpPr>
          <p:cNvPr id="21" name="Google Shape;518;p30">
            <a:extLst>
              <a:ext uri="{FF2B5EF4-FFF2-40B4-BE49-F238E27FC236}">
                <a16:creationId xmlns:a16="http://schemas.microsoft.com/office/drawing/2014/main" id="{FD07BFE1-714C-61E2-5D23-1AA973571EBC}"/>
              </a:ext>
            </a:extLst>
          </p:cNvPr>
          <p:cNvSpPr/>
          <p:nvPr/>
        </p:nvSpPr>
        <p:spPr>
          <a:xfrm rot="10800000">
            <a:off x="8282840" y="797591"/>
            <a:ext cx="141160" cy="15968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73789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childTnLst>
                                    <p:animRot by="21600000">
                                      <p:cBhvr>
                                        <p:cTn id="6" dur="5000" fill="hold"/>
                                        <p:tgtEl>
                                          <p:spTgt spid="2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sp>
        <p:nvSpPr>
          <p:cNvPr id="912" name="Google Shape;912;p41"/>
          <p:cNvSpPr txBox="1">
            <a:spLocks noGrp="1"/>
          </p:cNvSpPr>
          <p:nvPr>
            <p:ph type="title"/>
          </p:nvPr>
        </p:nvSpPr>
        <p:spPr>
          <a:xfrm>
            <a:off x="2158063" y="1646175"/>
            <a:ext cx="4827900" cy="185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Grazie per l’attenzione</a:t>
            </a:r>
            <a:endParaRPr dirty="0"/>
          </a:p>
        </p:txBody>
      </p:sp>
      <p:grpSp>
        <p:nvGrpSpPr>
          <p:cNvPr id="913" name="Google Shape;913;p41"/>
          <p:cNvGrpSpPr/>
          <p:nvPr/>
        </p:nvGrpSpPr>
        <p:grpSpPr>
          <a:xfrm>
            <a:off x="-127421" y="3110988"/>
            <a:ext cx="2716282" cy="3105636"/>
            <a:chOff x="-127421" y="3110988"/>
            <a:chExt cx="2716282" cy="3105636"/>
          </a:xfrm>
        </p:grpSpPr>
        <p:sp>
          <p:nvSpPr>
            <p:cNvPr id="914" name="Google Shape;914;p41"/>
            <p:cNvSpPr/>
            <p:nvPr/>
          </p:nvSpPr>
          <p:spPr>
            <a:xfrm rot="10800000">
              <a:off x="-127421" y="4150373"/>
              <a:ext cx="2069345" cy="2066251"/>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915" name="Google Shape;915;p41"/>
            <p:cNvGrpSpPr/>
            <p:nvPr/>
          </p:nvGrpSpPr>
          <p:grpSpPr>
            <a:xfrm>
              <a:off x="161929" y="3110988"/>
              <a:ext cx="2426932" cy="1779236"/>
              <a:chOff x="1009950" y="2705449"/>
              <a:chExt cx="2130196" cy="1561693"/>
            </a:xfrm>
          </p:grpSpPr>
          <p:sp>
            <p:nvSpPr>
              <p:cNvPr id="916" name="Google Shape;916;p41"/>
              <p:cNvSpPr/>
              <p:nvPr/>
            </p:nvSpPr>
            <p:spPr>
              <a:xfrm>
                <a:off x="1009950" y="2705449"/>
                <a:ext cx="930419" cy="930417"/>
              </a:xfrm>
              <a:custGeom>
                <a:avLst/>
                <a:gdLst/>
                <a:ahLst/>
                <a:cxnLst/>
                <a:rect l="l" t="t" r="r" b="b"/>
                <a:pathLst>
                  <a:path w="961673" h="961671" extrusionOk="0">
                    <a:moveTo>
                      <a:pt x="870195" y="237"/>
                    </a:moveTo>
                    <a:lnTo>
                      <a:pt x="709137" y="23002"/>
                    </a:lnTo>
                    <a:cubicBezTo>
                      <a:pt x="696116" y="24840"/>
                      <a:pt x="687049" y="36889"/>
                      <a:pt x="688897" y="49910"/>
                    </a:cubicBezTo>
                    <a:cubicBezTo>
                      <a:pt x="690735" y="62931"/>
                      <a:pt x="702784" y="71998"/>
                      <a:pt x="715805" y="70150"/>
                    </a:cubicBezTo>
                    <a:lnTo>
                      <a:pt x="853289" y="50719"/>
                    </a:lnTo>
                    <a:lnTo>
                      <a:pt x="905695" y="421461"/>
                    </a:lnTo>
                    <a:lnTo>
                      <a:pt x="910010" y="452008"/>
                    </a:lnTo>
                    <a:cubicBezTo>
                      <a:pt x="941290" y="673274"/>
                      <a:pt x="786718" y="878737"/>
                      <a:pt x="565453" y="910017"/>
                    </a:cubicBezTo>
                    <a:cubicBezTo>
                      <a:pt x="344187" y="941297"/>
                      <a:pt x="138723" y="786726"/>
                      <a:pt x="107452" y="565460"/>
                    </a:cubicBezTo>
                    <a:lnTo>
                      <a:pt x="102347" y="529370"/>
                    </a:lnTo>
                    <a:lnTo>
                      <a:pt x="50722" y="164181"/>
                    </a:lnTo>
                    <a:lnTo>
                      <a:pt x="193749" y="143960"/>
                    </a:lnTo>
                    <a:cubicBezTo>
                      <a:pt x="206770" y="142121"/>
                      <a:pt x="215837" y="130072"/>
                      <a:pt x="213990" y="117051"/>
                    </a:cubicBezTo>
                    <a:cubicBezTo>
                      <a:pt x="212151" y="104031"/>
                      <a:pt x="200102" y="94963"/>
                      <a:pt x="187081" y="96811"/>
                    </a:cubicBezTo>
                    <a:lnTo>
                      <a:pt x="20480" y="120366"/>
                    </a:lnTo>
                    <a:cubicBezTo>
                      <a:pt x="7459" y="122205"/>
                      <a:pt x="-1609" y="134254"/>
                      <a:pt x="239" y="147274"/>
                    </a:cubicBezTo>
                    <a:lnTo>
                      <a:pt x="55198" y="536037"/>
                    </a:lnTo>
                    <a:lnTo>
                      <a:pt x="60304" y="572128"/>
                    </a:lnTo>
                    <a:cubicBezTo>
                      <a:pt x="95260" y="819396"/>
                      <a:pt x="324861" y="992132"/>
                      <a:pt x="572130" y="957176"/>
                    </a:cubicBezTo>
                    <a:cubicBezTo>
                      <a:pt x="819408" y="922219"/>
                      <a:pt x="992134" y="692619"/>
                      <a:pt x="957178" y="445340"/>
                    </a:cubicBezTo>
                    <a:lnTo>
                      <a:pt x="952863" y="414793"/>
                    </a:lnTo>
                    <a:lnTo>
                      <a:pt x="897123" y="20478"/>
                    </a:lnTo>
                    <a:cubicBezTo>
                      <a:pt x="895265" y="7457"/>
                      <a:pt x="883226" y="-1601"/>
                      <a:pt x="870195" y="23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7" name="Google Shape;917;p41"/>
              <p:cNvSpPr/>
              <p:nvPr/>
            </p:nvSpPr>
            <p:spPr>
              <a:xfrm>
                <a:off x="1537496" y="3586139"/>
                <a:ext cx="534676" cy="617364"/>
              </a:xfrm>
              <a:custGeom>
                <a:avLst/>
                <a:gdLst/>
                <a:ahLst/>
                <a:cxnLst/>
                <a:rect l="l" t="t" r="r" b="b"/>
                <a:pathLst>
                  <a:path w="552637" h="638102" extrusionOk="0">
                    <a:moveTo>
                      <a:pt x="344204" y="625677"/>
                    </a:moveTo>
                    <a:lnTo>
                      <a:pt x="269042" y="636307"/>
                    </a:lnTo>
                    <a:cubicBezTo>
                      <a:pt x="170268" y="650271"/>
                      <a:pt x="78561" y="581281"/>
                      <a:pt x="64607" y="482516"/>
                    </a:cubicBezTo>
                    <a:lnTo>
                      <a:pt x="237" y="27145"/>
                    </a:lnTo>
                    <a:cubicBezTo>
                      <a:pt x="-1601" y="14124"/>
                      <a:pt x="7457" y="2075"/>
                      <a:pt x="20478" y="237"/>
                    </a:cubicBezTo>
                    <a:cubicBezTo>
                      <a:pt x="33498" y="-1601"/>
                      <a:pt x="45547" y="7457"/>
                      <a:pt x="47386" y="20478"/>
                    </a:cubicBezTo>
                    <a:lnTo>
                      <a:pt x="111756" y="475849"/>
                    </a:lnTo>
                    <a:cubicBezTo>
                      <a:pt x="122043" y="548610"/>
                      <a:pt x="189613" y="599436"/>
                      <a:pt x="262374" y="589149"/>
                    </a:cubicBezTo>
                    <a:lnTo>
                      <a:pt x="337536" y="578519"/>
                    </a:lnTo>
                    <a:cubicBezTo>
                      <a:pt x="443845" y="563488"/>
                      <a:pt x="518111" y="464781"/>
                      <a:pt x="503081" y="358472"/>
                    </a:cubicBezTo>
                    <a:lnTo>
                      <a:pt x="484993" y="230504"/>
                    </a:lnTo>
                    <a:cubicBezTo>
                      <a:pt x="483154" y="217483"/>
                      <a:pt x="492213" y="205434"/>
                      <a:pt x="505233" y="203596"/>
                    </a:cubicBezTo>
                    <a:cubicBezTo>
                      <a:pt x="518254" y="201757"/>
                      <a:pt x="530303" y="210816"/>
                      <a:pt x="532142" y="223836"/>
                    </a:cubicBezTo>
                    <a:lnTo>
                      <a:pt x="550230" y="351805"/>
                    </a:lnTo>
                    <a:cubicBezTo>
                      <a:pt x="568946" y="484117"/>
                      <a:pt x="476516" y="606970"/>
                      <a:pt x="344204" y="62567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8" name="Google Shape;918;p41"/>
              <p:cNvSpPr/>
              <p:nvPr/>
            </p:nvSpPr>
            <p:spPr>
              <a:xfrm>
                <a:off x="1512738" y="3547023"/>
                <a:ext cx="103102" cy="103102"/>
              </a:xfrm>
              <a:custGeom>
                <a:avLst/>
                <a:gdLst/>
                <a:ahLst/>
                <a:cxnLst/>
                <a:rect l="l" t="t" r="r" b="b"/>
                <a:pathLst>
                  <a:path w="106565" h="106565" extrusionOk="0">
                    <a:moveTo>
                      <a:pt x="106566" y="53283"/>
                    </a:moveTo>
                    <a:cubicBezTo>
                      <a:pt x="106566" y="82710"/>
                      <a:pt x="82710" y="106566"/>
                      <a:pt x="53283" y="106566"/>
                    </a:cubicBezTo>
                    <a:cubicBezTo>
                      <a:pt x="23856" y="106566"/>
                      <a:pt x="0" y="82710"/>
                      <a:pt x="0" y="53283"/>
                    </a:cubicBezTo>
                    <a:cubicBezTo>
                      <a:pt x="0" y="23856"/>
                      <a:pt x="23856" y="0"/>
                      <a:pt x="53283" y="0"/>
                    </a:cubicBezTo>
                    <a:cubicBezTo>
                      <a:pt x="82710" y="0"/>
                      <a:pt x="106566" y="23856"/>
                      <a:pt x="106566" y="5328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9" name="Google Shape;919;p41"/>
              <p:cNvSpPr/>
              <p:nvPr/>
            </p:nvSpPr>
            <p:spPr>
              <a:xfrm>
                <a:off x="1627061" y="2723036"/>
                <a:ext cx="97517" cy="56250"/>
              </a:xfrm>
              <a:custGeom>
                <a:avLst/>
                <a:gdLst/>
                <a:ahLst/>
                <a:cxnLst/>
                <a:rect l="l" t="t" r="r" b="b"/>
                <a:pathLst>
                  <a:path w="100793" h="58140" extrusionOk="0">
                    <a:moveTo>
                      <a:pt x="52197" y="54378"/>
                    </a:moveTo>
                    <a:lnTo>
                      <a:pt x="100793" y="47511"/>
                    </a:lnTo>
                    <a:lnTo>
                      <a:pt x="94078" y="0"/>
                    </a:lnTo>
                    <a:lnTo>
                      <a:pt x="45481" y="6868"/>
                    </a:lnTo>
                    <a:lnTo>
                      <a:pt x="20640" y="10382"/>
                    </a:lnTo>
                    <a:cubicBezTo>
                      <a:pt x="7515" y="12240"/>
                      <a:pt x="-1610" y="24375"/>
                      <a:pt x="238" y="37500"/>
                    </a:cubicBezTo>
                    <a:lnTo>
                      <a:pt x="238" y="37500"/>
                    </a:lnTo>
                    <a:cubicBezTo>
                      <a:pt x="2095" y="50625"/>
                      <a:pt x="14230" y="59750"/>
                      <a:pt x="27355" y="57902"/>
                    </a:cubicBezTo>
                    <a:lnTo>
                      <a:pt x="52197" y="54378"/>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0" name="Google Shape;920;p41"/>
              <p:cNvSpPr/>
              <p:nvPr/>
            </p:nvSpPr>
            <p:spPr>
              <a:xfrm>
                <a:off x="1877977" y="3149617"/>
                <a:ext cx="1262169" cy="1117524"/>
              </a:xfrm>
              <a:custGeom>
                <a:avLst/>
                <a:gdLst/>
                <a:ahLst/>
                <a:cxnLst/>
                <a:rect l="l" t="t" r="r" b="b"/>
                <a:pathLst>
                  <a:path w="1304567" h="1155064" extrusionOk="0">
                    <a:moveTo>
                      <a:pt x="821671" y="1134273"/>
                    </a:moveTo>
                    <a:lnTo>
                      <a:pt x="99353" y="758968"/>
                    </a:lnTo>
                    <a:cubicBezTo>
                      <a:pt x="9046" y="712048"/>
                      <a:pt x="-26130" y="600796"/>
                      <a:pt x="20790" y="510480"/>
                    </a:cubicBezTo>
                    <a:lnTo>
                      <a:pt x="234408" y="99353"/>
                    </a:lnTo>
                    <a:cubicBezTo>
                      <a:pt x="281328" y="9046"/>
                      <a:pt x="392580" y="-26130"/>
                      <a:pt x="482896" y="20790"/>
                    </a:cubicBezTo>
                    <a:lnTo>
                      <a:pt x="1205215" y="396094"/>
                    </a:lnTo>
                    <a:cubicBezTo>
                      <a:pt x="1295521" y="443015"/>
                      <a:pt x="1330697" y="554267"/>
                      <a:pt x="1283777" y="644583"/>
                    </a:cubicBezTo>
                    <a:lnTo>
                      <a:pt x="1070160" y="1055710"/>
                    </a:lnTo>
                    <a:cubicBezTo>
                      <a:pt x="1023230" y="1146026"/>
                      <a:pt x="911978" y="1181193"/>
                      <a:pt x="821671" y="113427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1" name="Google Shape;921;p41"/>
              <p:cNvSpPr/>
              <p:nvPr/>
            </p:nvSpPr>
            <p:spPr>
              <a:xfrm>
                <a:off x="2262695" y="3461969"/>
                <a:ext cx="493154" cy="493154"/>
              </a:xfrm>
              <a:custGeom>
                <a:avLst/>
                <a:gdLst/>
                <a:ahLst/>
                <a:cxnLst/>
                <a:rect l="l" t="t" r="r" b="b"/>
                <a:pathLst>
                  <a:path w="509720" h="509720" extrusionOk="0">
                    <a:moveTo>
                      <a:pt x="509721" y="254860"/>
                    </a:moveTo>
                    <a:cubicBezTo>
                      <a:pt x="509721" y="395616"/>
                      <a:pt x="395616" y="509721"/>
                      <a:pt x="254860" y="509721"/>
                    </a:cubicBezTo>
                    <a:cubicBezTo>
                      <a:pt x="114105" y="509721"/>
                      <a:pt x="0" y="395616"/>
                      <a:pt x="0" y="254860"/>
                    </a:cubicBezTo>
                    <a:cubicBezTo>
                      <a:pt x="0" y="114105"/>
                      <a:pt x="114105" y="0"/>
                      <a:pt x="254860" y="0"/>
                    </a:cubicBezTo>
                    <a:cubicBezTo>
                      <a:pt x="395616" y="0"/>
                      <a:pt x="509721" y="114105"/>
                      <a:pt x="509721" y="25486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2" name="Google Shape;922;p41"/>
              <p:cNvSpPr/>
              <p:nvPr/>
            </p:nvSpPr>
            <p:spPr>
              <a:xfrm>
                <a:off x="2347753" y="3547026"/>
                <a:ext cx="323121" cy="323121"/>
              </a:xfrm>
              <a:custGeom>
                <a:avLst/>
                <a:gdLst/>
                <a:ahLst/>
                <a:cxnLst/>
                <a:rect l="l" t="t" r="r" b="b"/>
                <a:pathLst>
                  <a:path w="333975" h="333975" extrusionOk="0">
                    <a:moveTo>
                      <a:pt x="333975" y="194958"/>
                    </a:moveTo>
                    <a:lnTo>
                      <a:pt x="237344" y="144742"/>
                    </a:lnTo>
                    <a:lnTo>
                      <a:pt x="287550" y="48111"/>
                    </a:lnTo>
                    <a:lnTo>
                      <a:pt x="194958" y="0"/>
                    </a:lnTo>
                    <a:lnTo>
                      <a:pt x="144742" y="96631"/>
                    </a:lnTo>
                    <a:lnTo>
                      <a:pt x="48111" y="46425"/>
                    </a:lnTo>
                    <a:lnTo>
                      <a:pt x="0" y="139027"/>
                    </a:lnTo>
                    <a:lnTo>
                      <a:pt x="96631" y="189233"/>
                    </a:lnTo>
                    <a:lnTo>
                      <a:pt x="46425" y="285864"/>
                    </a:lnTo>
                    <a:lnTo>
                      <a:pt x="139027" y="333975"/>
                    </a:lnTo>
                    <a:lnTo>
                      <a:pt x="189233" y="237344"/>
                    </a:lnTo>
                    <a:lnTo>
                      <a:pt x="285864" y="28755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3" name="Google Shape;923;p41"/>
              <p:cNvSpPr/>
              <p:nvPr/>
            </p:nvSpPr>
            <p:spPr>
              <a:xfrm>
                <a:off x="2478903" y="3102581"/>
                <a:ext cx="482558" cy="363577"/>
              </a:xfrm>
              <a:custGeom>
                <a:avLst/>
                <a:gdLst/>
                <a:ahLst/>
                <a:cxnLst/>
                <a:rect l="l" t="t" r="r" b="b"/>
                <a:pathLst>
                  <a:path w="498768" h="375790" extrusionOk="0">
                    <a:moveTo>
                      <a:pt x="442655" y="375791"/>
                    </a:moveTo>
                    <a:lnTo>
                      <a:pt x="379933" y="343196"/>
                    </a:lnTo>
                    <a:lnTo>
                      <a:pt x="422843" y="260605"/>
                    </a:lnTo>
                    <a:cubicBezTo>
                      <a:pt x="434683" y="237821"/>
                      <a:pt x="425777" y="209646"/>
                      <a:pt x="402993" y="197807"/>
                    </a:cubicBezTo>
                    <a:lnTo>
                      <a:pt x="168431" y="75925"/>
                    </a:lnTo>
                    <a:cubicBezTo>
                      <a:pt x="145637" y="64085"/>
                      <a:pt x="117472" y="72991"/>
                      <a:pt x="105632" y="95775"/>
                    </a:cubicBezTo>
                    <a:lnTo>
                      <a:pt x="62722" y="178366"/>
                    </a:lnTo>
                    <a:lnTo>
                      <a:pt x="0" y="145772"/>
                    </a:lnTo>
                    <a:lnTo>
                      <a:pt x="42910" y="63180"/>
                    </a:lnTo>
                    <a:cubicBezTo>
                      <a:pt x="72723" y="5811"/>
                      <a:pt x="143647" y="-16620"/>
                      <a:pt x="201025" y="13193"/>
                    </a:cubicBezTo>
                    <a:lnTo>
                      <a:pt x="435588" y="135075"/>
                    </a:lnTo>
                    <a:cubicBezTo>
                      <a:pt x="492957" y="164888"/>
                      <a:pt x="515388" y="235812"/>
                      <a:pt x="485575" y="293190"/>
                    </a:cubicBezTo>
                    <a:lnTo>
                      <a:pt x="442655" y="37579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4" name="Google Shape;924;p41"/>
              <p:cNvSpPr/>
              <p:nvPr/>
            </p:nvSpPr>
            <p:spPr>
              <a:xfrm rot="-962823" flipH="1">
                <a:off x="1160754" y="2791686"/>
                <a:ext cx="97538" cy="56262"/>
              </a:xfrm>
              <a:custGeom>
                <a:avLst/>
                <a:gdLst/>
                <a:ahLst/>
                <a:cxnLst/>
                <a:rect l="l" t="t" r="r" b="b"/>
                <a:pathLst>
                  <a:path w="100793" h="58140" extrusionOk="0">
                    <a:moveTo>
                      <a:pt x="52197" y="54378"/>
                    </a:moveTo>
                    <a:lnTo>
                      <a:pt x="100793" y="47511"/>
                    </a:lnTo>
                    <a:lnTo>
                      <a:pt x="94078" y="0"/>
                    </a:lnTo>
                    <a:lnTo>
                      <a:pt x="45481" y="6868"/>
                    </a:lnTo>
                    <a:lnTo>
                      <a:pt x="20640" y="10382"/>
                    </a:lnTo>
                    <a:cubicBezTo>
                      <a:pt x="7515" y="12240"/>
                      <a:pt x="-1610" y="24375"/>
                      <a:pt x="238" y="37500"/>
                    </a:cubicBezTo>
                    <a:lnTo>
                      <a:pt x="238" y="37500"/>
                    </a:lnTo>
                    <a:cubicBezTo>
                      <a:pt x="2095" y="50625"/>
                      <a:pt x="14230" y="59750"/>
                      <a:pt x="27355" y="57902"/>
                    </a:cubicBezTo>
                    <a:lnTo>
                      <a:pt x="52197" y="54378"/>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925" name="Google Shape;925;p41"/>
          <p:cNvGrpSpPr/>
          <p:nvPr/>
        </p:nvGrpSpPr>
        <p:grpSpPr>
          <a:xfrm>
            <a:off x="6016834" y="3639161"/>
            <a:ext cx="4827866" cy="4595015"/>
            <a:chOff x="5903822" y="3233036"/>
            <a:chExt cx="4827866" cy="4595015"/>
          </a:xfrm>
        </p:grpSpPr>
        <p:sp>
          <p:nvSpPr>
            <p:cNvPr id="926" name="Google Shape;926;p41"/>
            <p:cNvSpPr/>
            <p:nvPr/>
          </p:nvSpPr>
          <p:spPr>
            <a:xfrm rot="10800000">
              <a:off x="6129865" y="3233036"/>
              <a:ext cx="4601823" cy="4595015"/>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927" name="Google Shape;927;p41"/>
            <p:cNvGrpSpPr/>
            <p:nvPr/>
          </p:nvGrpSpPr>
          <p:grpSpPr>
            <a:xfrm>
              <a:off x="5903822" y="3742319"/>
              <a:ext cx="812959" cy="861672"/>
              <a:chOff x="5137170" y="1563182"/>
              <a:chExt cx="584358" cy="619462"/>
            </a:xfrm>
          </p:grpSpPr>
          <p:sp>
            <p:nvSpPr>
              <p:cNvPr id="928" name="Google Shape;928;p41"/>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9" name="Google Shape;929;p41"/>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0" name="Google Shape;930;p41"/>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1" name="Google Shape;931;p41"/>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2" name="Google Shape;932;p41"/>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3" name="Google Shape;933;p41"/>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4" name="Google Shape;934;p41"/>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5" name="Google Shape;935;p41"/>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6" name="Google Shape;936;p41"/>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7" name="Google Shape;937;p41"/>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8" name="Google Shape;938;p41"/>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9" name="Google Shape;939;p41"/>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40" name="Google Shape;940;p41"/>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41" name="Google Shape;941;p41"/>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42" name="Google Shape;942;p41"/>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43" name="Google Shape;943;p41"/>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944" name="Google Shape;944;p41"/>
          <p:cNvGrpSpPr/>
          <p:nvPr/>
        </p:nvGrpSpPr>
        <p:grpSpPr>
          <a:xfrm>
            <a:off x="5092893" y="-1908059"/>
            <a:ext cx="945222" cy="319917"/>
            <a:chOff x="1608712" y="575096"/>
            <a:chExt cx="670466" cy="226924"/>
          </a:xfrm>
        </p:grpSpPr>
        <p:sp>
          <p:nvSpPr>
            <p:cNvPr id="945" name="Google Shape;945;p41"/>
            <p:cNvSpPr/>
            <p:nvPr/>
          </p:nvSpPr>
          <p:spPr>
            <a:xfrm>
              <a:off x="176343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46" name="Google Shape;946;p41"/>
            <p:cNvSpPr/>
            <p:nvPr/>
          </p:nvSpPr>
          <p:spPr>
            <a:xfrm>
              <a:off x="1608712"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47" name="Google Shape;947;p41"/>
            <p:cNvSpPr/>
            <p:nvPr/>
          </p:nvSpPr>
          <p:spPr>
            <a:xfrm>
              <a:off x="1918157"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48" name="Google Shape;948;p41"/>
            <p:cNvSpPr/>
            <p:nvPr/>
          </p:nvSpPr>
          <p:spPr>
            <a:xfrm>
              <a:off x="1763436"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49" name="Google Shape;949;p41"/>
            <p:cNvSpPr/>
            <p:nvPr/>
          </p:nvSpPr>
          <p:spPr>
            <a:xfrm>
              <a:off x="206256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50" name="Google Shape;950;p41"/>
            <p:cNvSpPr/>
            <p:nvPr/>
          </p:nvSpPr>
          <p:spPr>
            <a:xfrm>
              <a:off x="1907840"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51" name="Google Shape;951;p41"/>
            <p:cNvSpPr/>
            <p:nvPr/>
          </p:nvSpPr>
          <p:spPr>
            <a:xfrm>
              <a:off x="221728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52" name="Google Shape;952;p41"/>
            <p:cNvSpPr/>
            <p:nvPr/>
          </p:nvSpPr>
          <p:spPr>
            <a:xfrm>
              <a:off x="2062564"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953" name="Google Shape;953;p41"/>
          <p:cNvGrpSpPr/>
          <p:nvPr/>
        </p:nvGrpSpPr>
        <p:grpSpPr>
          <a:xfrm>
            <a:off x="2471603" y="-3708189"/>
            <a:ext cx="4601823" cy="4595015"/>
            <a:chOff x="2471603" y="-3860589"/>
            <a:chExt cx="4601823" cy="4595015"/>
          </a:xfrm>
        </p:grpSpPr>
        <p:sp>
          <p:nvSpPr>
            <p:cNvPr id="954" name="Google Shape;954;p41"/>
            <p:cNvSpPr/>
            <p:nvPr/>
          </p:nvSpPr>
          <p:spPr>
            <a:xfrm rot="10800000">
              <a:off x="2471603" y="-3860589"/>
              <a:ext cx="4601823" cy="4595015"/>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955" name="Google Shape;955;p41"/>
            <p:cNvGrpSpPr/>
            <p:nvPr/>
          </p:nvGrpSpPr>
          <p:grpSpPr>
            <a:xfrm>
              <a:off x="2926393" y="379541"/>
              <a:ext cx="945222" cy="319917"/>
              <a:chOff x="1608712" y="575096"/>
              <a:chExt cx="670466" cy="226924"/>
            </a:xfrm>
          </p:grpSpPr>
          <p:sp>
            <p:nvSpPr>
              <p:cNvPr id="956" name="Google Shape;956;p41"/>
              <p:cNvSpPr/>
              <p:nvPr/>
            </p:nvSpPr>
            <p:spPr>
              <a:xfrm>
                <a:off x="176343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57" name="Google Shape;957;p41"/>
              <p:cNvSpPr/>
              <p:nvPr/>
            </p:nvSpPr>
            <p:spPr>
              <a:xfrm>
                <a:off x="1608712"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58" name="Google Shape;958;p41"/>
              <p:cNvSpPr/>
              <p:nvPr/>
            </p:nvSpPr>
            <p:spPr>
              <a:xfrm>
                <a:off x="1918157"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59" name="Google Shape;959;p41"/>
              <p:cNvSpPr/>
              <p:nvPr/>
            </p:nvSpPr>
            <p:spPr>
              <a:xfrm>
                <a:off x="1763436"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60" name="Google Shape;960;p41"/>
              <p:cNvSpPr/>
              <p:nvPr/>
            </p:nvSpPr>
            <p:spPr>
              <a:xfrm>
                <a:off x="206256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61" name="Google Shape;961;p41"/>
              <p:cNvSpPr/>
              <p:nvPr/>
            </p:nvSpPr>
            <p:spPr>
              <a:xfrm>
                <a:off x="1907840"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62" name="Google Shape;962;p41"/>
              <p:cNvSpPr/>
              <p:nvPr/>
            </p:nvSpPr>
            <p:spPr>
              <a:xfrm>
                <a:off x="221728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63" name="Google Shape;963;p41"/>
              <p:cNvSpPr/>
              <p:nvPr/>
            </p:nvSpPr>
            <p:spPr>
              <a:xfrm>
                <a:off x="2062564"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964" name="Google Shape;964;p41"/>
          <p:cNvGrpSpPr/>
          <p:nvPr/>
        </p:nvGrpSpPr>
        <p:grpSpPr>
          <a:xfrm>
            <a:off x="66625" y="58668"/>
            <a:ext cx="1701881" cy="1587510"/>
            <a:chOff x="-83125" y="-7"/>
            <a:chExt cx="1701881" cy="1587510"/>
          </a:xfrm>
        </p:grpSpPr>
        <p:sp>
          <p:nvSpPr>
            <p:cNvPr id="965" name="Google Shape;965;p41"/>
            <p:cNvSpPr/>
            <p:nvPr/>
          </p:nvSpPr>
          <p:spPr>
            <a:xfrm rot="10800000" flipH="1">
              <a:off x="-83125" y="1078311"/>
              <a:ext cx="509192" cy="50919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66" name="Google Shape;966;p41"/>
            <p:cNvSpPr/>
            <p:nvPr/>
          </p:nvSpPr>
          <p:spPr>
            <a:xfrm rot="10800000" flipH="1">
              <a:off x="426075" y="404419"/>
              <a:ext cx="358056" cy="35805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67" name="Google Shape;967;p41"/>
            <p:cNvSpPr/>
            <p:nvPr/>
          </p:nvSpPr>
          <p:spPr>
            <a:xfrm rot="10800000" flipH="1">
              <a:off x="1260700" y="-6"/>
              <a:ext cx="358056" cy="35805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68" name="Google Shape;968;p41"/>
            <p:cNvSpPr/>
            <p:nvPr/>
          </p:nvSpPr>
          <p:spPr>
            <a:xfrm rot="10800000" flipH="1">
              <a:off x="1" y="-7"/>
              <a:ext cx="190055" cy="190055"/>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969" name="Google Shape;969;p41"/>
          <p:cNvSpPr/>
          <p:nvPr/>
        </p:nvSpPr>
        <p:spPr>
          <a:xfrm rot="10800000" flipH="1">
            <a:off x="8398874" y="1141525"/>
            <a:ext cx="504652" cy="50465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70" name="Google Shape;970;p41"/>
          <p:cNvSpPr/>
          <p:nvPr/>
        </p:nvSpPr>
        <p:spPr>
          <a:xfrm rot="10800000" flipH="1">
            <a:off x="8070150" y="699439"/>
            <a:ext cx="199136" cy="19913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71" name="Google Shape;971;p41"/>
          <p:cNvSpPr/>
          <p:nvPr/>
        </p:nvSpPr>
        <p:spPr>
          <a:xfrm rot="10800000" flipH="1">
            <a:off x="8597097" y="220118"/>
            <a:ext cx="319786" cy="31978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sp>
        <p:nvSpPr>
          <p:cNvPr id="976" name="Google Shape;976;p42"/>
          <p:cNvSpPr txBox="1">
            <a:spLocks noGrp="1"/>
          </p:cNvSpPr>
          <p:nvPr>
            <p:ph type="subTitle" idx="1"/>
          </p:nvPr>
        </p:nvSpPr>
        <p:spPr>
          <a:xfrm>
            <a:off x="3627700" y="1309200"/>
            <a:ext cx="4803000" cy="186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that can inspire the reader”</a:t>
            </a:r>
            <a:endParaRPr/>
          </a:p>
        </p:txBody>
      </p:sp>
      <p:sp>
        <p:nvSpPr>
          <p:cNvPr id="977" name="Google Shape;977;p42"/>
          <p:cNvSpPr txBox="1">
            <a:spLocks noGrp="1"/>
          </p:cNvSpPr>
          <p:nvPr>
            <p:ph type="title"/>
          </p:nvPr>
        </p:nvSpPr>
        <p:spPr>
          <a:xfrm>
            <a:off x="3627775" y="3172500"/>
            <a:ext cx="48030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grpSp>
        <p:nvGrpSpPr>
          <p:cNvPr id="978" name="Google Shape;978;p42"/>
          <p:cNvGrpSpPr/>
          <p:nvPr/>
        </p:nvGrpSpPr>
        <p:grpSpPr>
          <a:xfrm>
            <a:off x="-1909301" y="1123197"/>
            <a:ext cx="6482216" cy="7853336"/>
            <a:chOff x="-1909301" y="1123197"/>
            <a:chExt cx="6482216" cy="7853336"/>
          </a:xfrm>
        </p:grpSpPr>
        <p:sp>
          <p:nvSpPr>
            <p:cNvPr id="979" name="Google Shape;979;p42"/>
            <p:cNvSpPr/>
            <p:nvPr/>
          </p:nvSpPr>
          <p:spPr>
            <a:xfrm>
              <a:off x="-1909301" y="2782474"/>
              <a:ext cx="6194060" cy="6194060"/>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980" name="Google Shape;980;p42"/>
            <p:cNvGrpSpPr/>
            <p:nvPr/>
          </p:nvGrpSpPr>
          <p:grpSpPr>
            <a:xfrm>
              <a:off x="606404" y="1123197"/>
              <a:ext cx="2708843" cy="4020429"/>
              <a:chOff x="5385785" y="1544480"/>
              <a:chExt cx="780984" cy="1159093"/>
            </a:xfrm>
          </p:grpSpPr>
          <p:sp>
            <p:nvSpPr>
              <p:cNvPr id="981" name="Google Shape;981;p42"/>
              <p:cNvSpPr/>
              <p:nvPr/>
            </p:nvSpPr>
            <p:spPr>
              <a:xfrm>
                <a:off x="5627572" y="1544480"/>
                <a:ext cx="289619" cy="360788"/>
              </a:xfrm>
              <a:custGeom>
                <a:avLst/>
                <a:gdLst/>
                <a:ahLst/>
                <a:cxnLst/>
                <a:rect l="l" t="t" r="r" b="b"/>
                <a:pathLst>
                  <a:path w="386159" h="481051" extrusionOk="0">
                    <a:moveTo>
                      <a:pt x="389118" y="262943"/>
                    </a:moveTo>
                    <a:cubicBezTo>
                      <a:pt x="383078" y="175111"/>
                      <a:pt x="306082" y="130170"/>
                      <a:pt x="306082" y="130170"/>
                    </a:cubicBezTo>
                    <a:cubicBezTo>
                      <a:pt x="306082" y="130170"/>
                      <a:pt x="344546" y="44379"/>
                      <a:pt x="247278" y="7610"/>
                    </a:cubicBezTo>
                    <a:cubicBezTo>
                      <a:pt x="158410" y="-25986"/>
                      <a:pt x="101758" y="66623"/>
                      <a:pt x="135916" y="121811"/>
                    </a:cubicBezTo>
                    <a:cubicBezTo>
                      <a:pt x="107242" y="129295"/>
                      <a:pt x="39690" y="154491"/>
                      <a:pt x="18376" y="211872"/>
                    </a:cubicBezTo>
                    <a:cubicBezTo>
                      <a:pt x="-12034" y="293581"/>
                      <a:pt x="6226" y="452910"/>
                      <a:pt x="54825" y="481508"/>
                    </a:cubicBezTo>
                    <a:lnTo>
                      <a:pt x="348572" y="450869"/>
                    </a:lnTo>
                    <a:cubicBezTo>
                      <a:pt x="348572" y="450869"/>
                      <a:pt x="395228" y="350776"/>
                      <a:pt x="389118" y="262943"/>
                    </a:cubicBezTo>
                    <a:close/>
                  </a:path>
                </a:pathLst>
              </a:custGeom>
              <a:solidFill>
                <a:srgbClr val="60304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82" name="Google Shape;982;p42"/>
              <p:cNvSpPr/>
              <p:nvPr/>
            </p:nvSpPr>
            <p:spPr>
              <a:xfrm>
                <a:off x="5698966" y="1955657"/>
                <a:ext cx="166157" cy="184090"/>
              </a:xfrm>
              <a:custGeom>
                <a:avLst/>
                <a:gdLst/>
                <a:ahLst/>
                <a:cxnLst/>
                <a:rect l="l" t="t" r="r" b="b"/>
                <a:pathLst>
                  <a:path w="221543" h="245454" extrusionOk="0">
                    <a:moveTo>
                      <a:pt x="225059" y="190156"/>
                    </a:moveTo>
                    <a:cubicBezTo>
                      <a:pt x="225059" y="190156"/>
                      <a:pt x="187222" y="233749"/>
                      <a:pt x="125084" y="244635"/>
                    </a:cubicBezTo>
                    <a:cubicBezTo>
                      <a:pt x="62947" y="255521"/>
                      <a:pt x="3516" y="202430"/>
                      <a:pt x="3516" y="202430"/>
                    </a:cubicBezTo>
                    <a:cubicBezTo>
                      <a:pt x="3516" y="202430"/>
                      <a:pt x="5669" y="167807"/>
                      <a:pt x="8099" y="128955"/>
                    </a:cubicBezTo>
                    <a:cubicBezTo>
                      <a:pt x="10529" y="88923"/>
                      <a:pt x="13236" y="44400"/>
                      <a:pt x="14069" y="28535"/>
                    </a:cubicBezTo>
                    <a:cubicBezTo>
                      <a:pt x="14208" y="25245"/>
                      <a:pt x="14347" y="23183"/>
                      <a:pt x="14347" y="22662"/>
                    </a:cubicBezTo>
                    <a:cubicBezTo>
                      <a:pt x="14347" y="22662"/>
                      <a:pt x="17193" y="21975"/>
                      <a:pt x="22193" y="20864"/>
                    </a:cubicBezTo>
                    <a:cubicBezTo>
                      <a:pt x="58919" y="12581"/>
                      <a:pt x="212562" y="-19620"/>
                      <a:pt x="210202" y="19947"/>
                    </a:cubicBezTo>
                    <a:cubicBezTo>
                      <a:pt x="208744" y="43809"/>
                      <a:pt x="213049" y="90291"/>
                      <a:pt x="217353" y="128671"/>
                    </a:cubicBezTo>
                    <a:cubicBezTo>
                      <a:pt x="221171" y="162579"/>
                      <a:pt x="225059" y="190156"/>
                      <a:pt x="225059" y="190156"/>
                    </a:cubicBez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83" name="Google Shape;983;p42"/>
              <p:cNvSpPr/>
              <p:nvPr/>
            </p:nvSpPr>
            <p:spPr>
              <a:xfrm>
                <a:off x="5702403" y="1955657"/>
                <a:ext cx="156940" cy="126544"/>
              </a:xfrm>
              <a:custGeom>
                <a:avLst/>
                <a:gdLst/>
                <a:ahLst/>
                <a:cxnLst/>
                <a:rect l="l" t="t" r="r" b="b"/>
                <a:pathLst>
                  <a:path w="209254" h="168726" extrusionOk="0">
                    <a:moveTo>
                      <a:pt x="212770" y="128653"/>
                    </a:moveTo>
                    <a:cubicBezTo>
                      <a:pt x="185207" y="152529"/>
                      <a:pt x="145356" y="174350"/>
                      <a:pt x="94882" y="168359"/>
                    </a:cubicBezTo>
                    <a:cubicBezTo>
                      <a:pt x="53295" y="163436"/>
                      <a:pt x="23789" y="146906"/>
                      <a:pt x="3516" y="128938"/>
                    </a:cubicBezTo>
                    <a:cubicBezTo>
                      <a:pt x="5945" y="88906"/>
                      <a:pt x="8653" y="44382"/>
                      <a:pt x="9486" y="28518"/>
                    </a:cubicBezTo>
                    <a:lnTo>
                      <a:pt x="17610" y="20846"/>
                    </a:lnTo>
                    <a:cubicBezTo>
                      <a:pt x="54336" y="12563"/>
                      <a:pt x="207979" y="-19637"/>
                      <a:pt x="205619" y="19930"/>
                    </a:cubicBezTo>
                    <a:cubicBezTo>
                      <a:pt x="204161" y="43792"/>
                      <a:pt x="208466" y="90274"/>
                      <a:pt x="212770" y="128653"/>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84" name="Google Shape;984;p42"/>
              <p:cNvSpPr/>
              <p:nvPr/>
            </p:nvSpPr>
            <p:spPr>
              <a:xfrm>
                <a:off x="5690896" y="2083490"/>
                <a:ext cx="217290" cy="620082"/>
              </a:xfrm>
              <a:custGeom>
                <a:avLst/>
                <a:gdLst/>
                <a:ahLst/>
                <a:cxnLst/>
                <a:rect l="l" t="t" r="r" b="b"/>
                <a:pathLst>
                  <a:path w="289720" h="826776" extrusionOk="0">
                    <a:moveTo>
                      <a:pt x="293247" y="827639"/>
                    </a:moveTo>
                    <a:lnTo>
                      <a:pt x="247981" y="863"/>
                    </a:lnTo>
                    <a:cubicBezTo>
                      <a:pt x="131829" y="126151"/>
                      <a:pt x="7553" y="14484"/>
                      <a:pt x="7553" y="14484"/>
                    </a:cubicBezTo>
                    <a:lnTo>
                      <a:pt x="3527" y="827639"/>
                    </a:lnTo>
                    <a:lnTo>
                      <a:pt x="293247" y="827639"/>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85" name="Google Shape;985;p42"/>
              <p:cNvSpPr/>
              <p:nvPr/>
            </p:nvSpPr>
            <p:spPr>
              <a:xfrm>
                <a:off x="5631106" y="1728749"/>
                <a:ext cx="284639" cy="313906"/>
              </a:xfrm>
              <a:custGeom>
                <a:avLst/>
                <a:gdLst/>
                <a:ahLst/>
                <a:cxnLst/>
                <a:rect l="l" t="t" r="r" b="b"/>
                <a:pathLst>
                  <a:path w="379518" h="418542" extrusionOk="0">
                    <a:moveTo>
                      <a:pt x="256522" y="554"/>
                    </a:moveTo>
                    <a:cubicBezTo>
                      <a:pt x="256522" y="554"/>
                      <a:pt x="261937" y="21431"/>
                      <a:pt x="284432" y="55929"/>
                    </a:cubicBezTo>
                    <a:cubicBezTo>
                      <a:pt x="306996" y="90428"/>
                      <a:pt x="334906" y="118573"/>
                      <a:pt x="337613" y="146719"/>
                    </a:cubicBezTo>
                    <a:cubicBezTo>
                      <a:pt x="337613" y="146719"/>
                      <a:pt x="358303" y="124926"/>
                      <a:pt x="377187" y="135819"/>
                    </a:cubicBezTo>
                    <a:cubicBezTo>
                      <a:pt x="396140" y="146719"/>
                      <a:pt x="365522" y="250208"/>
                      <a:pt x="334906" y="245674"/>
                    </a:cubicBezTo>
                    <a:cubicBezTo>
                      <a:pt x="334906" y="245674"/>
                      <a:pt x="331711" y="307409"/>
                      <a:pt x="310606" y="341908"/>
                    </a:cubicBezTo>
                    <a:cubicBezTo>
                      <a:pt x="301372" y="356897"/>
                      <a:pt x="230625" y="420395"/>
                      <a:pt x="188136" y="419076"/>
                    </a:cubicBezTo>
                    <a:cubicBezTo>
                      <a:pt x="129608" y="417257"/>
                      <a:pt x="64763" y="340998"/>
                      <a:pt x="54835" y="312852"/>
                    </a:cubicBezTo>
                    <a:cubicBezTo>
                      <a:pt x="44907" y="284713"/>
                      <a:pt x="38658" y="243855"/>
                      <a:pt x="38658" y="243855"/>
                    </a:cubicBezTo>
                    <a:cubicBezTo>
                      <a:pt x="38658" y="243855"/>
                      <a:pt x="2626" y="203914"/>
                      <a:pt x="3528" y="164875"/>
                    </a:cubicBezTo>
                    <a:cubicBezTo>
                      <a:pt x="4430" y="125835"/>
                      <a:pt x="33243" y="135819"/>
                      <a:pt x="33243" y="135819"/>
                    </a:cubicBezTo>
                    <a:cubicBezTo>
                      <a:pt x="33243" y="135819"/>
                      <a:pt x="33937" y="23479"/>
                      <a:pt x="116973" y="18709"/>
                    </a:cubicBezTo>
                    <a:cubicBezTo>
                      <a:pt x="134121" y="17723"/>
                      <a:pt x="203410" y="77722"/>
                      <a:pt x="256522" y="554"/>
                    </a:cubicBez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86" name="Google Shape;986;p42"/>
              <p:cNvSpPr/>
              <p:nvPr/>
            </p:nvSpPr>
            <p:spPr>
              <a:xfrm>
                <a:off x="5813470" y="2063063"/>
                <a:ext cx="322785" cy="640509"/>
              </a:xfrm>
              <a:custGeom>
                <a:avLst/>
                <a:gdLst/>
                <a:ahLst/>
                <a:cxnLst/>
                <a:rect l="l" t="t" r="r" b="b"/>
                <a:pathLst>
                  <a:path w="430380" h="854012" extrusionOk="0">
                    <a:moveTo>
                      <a:pt x="13354" y="525797"/>
                    </a:moveTo>
                    <a:cubicBezTo>
                      <a:pt x="13978" y="529629"/>
                      <a:pt x="14534" y="533545"/>
                      <a:pt x="15159" y="537551"/>
                    </a:cubicBezTo>
                    <a:cubicBezTo>
                      <a:pt x="32238" y="645768"/>
                      <a:pt x="62925" y="809436"/>
                      <a:pt x="71534" y="854869"/>
                    </a:cubicBezTo>
                    <a:lnTo>
                      <a:pt x="434014" y="854869"/>
                    </a:lnTo>
                    <a:cubicBezTo>
                      <a:pt x="430266" y="763391"/>
                      <a:pt x="404785" y="181979"/>
                      <a:pt x="357506" y="134317"/>
                    </a:cubicBezTo>
                    <a:cubicBezTo>
                      <a:pt x="336122" y="112732"/>
                      <a:pt x="283704" y="85474"/>
                      <a:pt x="229829" y="61008"/>
                    </a:cubicBezTo>
                    <a:cubicBezTo>
                      <a:pt x="228787" y="60522"/>
                      <a:pt x="227676" y="60036"/>
                      <a:pt x="226634" y="59550"/>
                    </a:cubicBezTo>
                    <a:cubicBezTo>
                      <a:pt x="152417" y="26017"/>
                      <a:pt x="70492" y="856"/>
                      <a:pt x="70492" y="856"/>
                    </a:cubicBezTo>
                    <a:cubicBezTo>
                      <a:pt x="70492" y="856"/>
                      <a:pt x="3634" y="390323"/>
                      <a:pt x="3634" y="444796"/>
                    </a:cubicBezTo>
                    <a:cubicBezTo>
                      <a:pt x="3634" y="457557"/>
                      <a:pt x="7452" y="487452"/>
                      <a:pt x="13354" y="525783"/>
                    </a:cubicBezTo>
                    <a:lnTo>
                      <a:pt x="13354" y="525797"/>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87" name="Google Shape;987;p42"/>
              <p:cNvSpPr/>
              <p:nvPr/>
            </p:nvSpPr>
            <p:spPr>
              <a:xfrm>
                <a:off x="5968934" y="2277428"/>
                <a:ext cx="79840" cy="426145"/>
              </a:xfrm>
              <a:custGeom>
                <a:avLst/>
                <a:gdLst/>
                <a:ahLst/>
                <a:cxnLst/>
                <a:rect l="l" t="t" r="r" b="b"/>
                <a:pathLst>
                  <a:path w="106454" h="568193" extrusionOk="0">
                    <a:moveTo>
                      <a:pt x="6733" y="466522"/>
                    </a:moveTo>
                    <a:cubicBezTo>
                      <a:pt x="17008" y="452276"/>
                      <a:pt x="25895" y="437148"/>
                      <a:pt x="33671" y="421443"/>
                    </a:cubicBezTo>
                    <a:cubicBezTo>
                      <a:pt x="34782" y="429941"/>
                      <a:pt x="36170" y="438411"/>
                      <a:pt x="37421" y="446861"/>
                    </a:cubicBezTo>
                    <a:lnTo>
                      <a:pt x="42766" y="482373"/>
                    </a:lnTo>
                    <a:cubicBezTo>
                      <a:pt x="46237" y="505756"/>
                      <a:pt x="49708" y="529139"/>
                      <a:pt x="53388" y="552487"/>
                    </a:cubicBezTo>
                    <a:cubicBezTo>
                      <a:pt x="54221" y="558021"/>
                      <a:pt x="55124" y="563575"/>
                      <a:pt x="55957" y="569115"/>
                    </a:cubicBezTo>
                    <a:lnTo>
                      <a:pt x="60609" y="569115"/>
                    </a:lnTo>
                    <a:cubicBezTo>
                      <a:pt x="58456" y="553015"/>
                      <a:pt x="55818" y="536970"/>
                      <a:pt x="53388" y="520953"/>
                    </a:cubicBezTo>
                    <a:cubicBezTo>
                      <a:pt x="49917" y="497577"/>
                      <a:pt x="46376" y="474208"/>
                      <a:pt x="42766" y="450839"/>
                    </a:cubicBezTo>
                    <a:cubicBezTo>
                      <a:pt x="40961" y="438737"/>
                      <a:pt x="39433" y="426511"/>
                      <a:pt x="37004" y="414507"/>
                    </a:cubicBezTo>
                    <a:cubicBezTo>
                      <a:pt x="40892" y="406238"/>
                      <a:pt x="44571" y="397845"/>
                      <a:pt x="47903" y="389326"/>
                    </a:cubicBezTo>
                    <a:cubicBezTo>
                      <a:pt x="58665" y="362083"/>
                      <a:pt x="66719" y="333791"/>
                      <a:pt x="72620" y="305104"/>
                    </a:cubicBezTo>
                    <a:cubicBezTo>
                      <a:pt x="78799" y="275118"/>
                      <a:pt x="82479" y="244667"/>
                      <a:pt x="84422" y="214119"/>
                    </a:cubicBezTo>
                    <a:cubicBezTo>
                      <a:pt x="86575" y="181030"/>
                      <a:pt x="86714" y="147837"/>
                      <a:pt x="85742" y="114706"/>
                    </a:cubicBezTo>
                    <a:cubicBezTo>
                      <a:pt x="85464" y="103597"/>
                      <a:pt x="85048" y="92482"/>
                      <a:pt x="84561" y="81367"/>
                    </a:cubicBezTo>
                    <a:cubicBezTo>
                      <a:pt x="88241" y="69890"/>
                      <a:pt x="91573" y="58275"/>
                      <a:pt x="95669" y="46917"/>
                    </a:cubicBezTo>
                    <a:cubicBezTo>
                      <a:pt x="99974" y="34878"/>
                      <a:pt x="105459" y="23319"/>
                      <a:pt x="109972" y="11349"/>
                    </a:cubicBezTo>
                    <a:cubicBezTo>
                      <a:pt x="110735" y="9322"/>
                      <a:pt x="108097" y="8246"/>
                      <a:pt x="106986" y="10016"/>
                    </a:cubicBezTo>
                    <a:cubicBezTo>
                      <a:pt x="100391" y="21000"/>
                      <a:pt x="95808" y="33476"/>
                      <a:pt x="91573" y="45549"/>
                    </a:cubicBezTo>
                    <a:cubicBezTo>
                      <a:pt x="88727" y="53769"/>
                      <a:pt x="86020" y="62142"/>
                      <a:pt x="84006" y="70647"/>
                    </a:cubicBezTo>
                    <a:cubicBezTo>
                      <a:pt x="83103" y="51902"/>
                      <a:pt x="81853" y="33170"/>
                      <a:pt x="80118" y="14508"/>
                    </a:cubicBezTo>
                    <a:cubicBezTo>
                      <a:pt x="79771" y="10405"/>
                      <a:pt x="79354" y="6309"/>
                      <a:pt x="79008" y="2199"/>
                    </a:cubicBezTo>
                    <a:cubicBezTo>
                      <a:pt x="78869" y="310"/>
                      <a:pt x="76022" y="609"/>
                      <a:pt x="76091" y="2483"/>
                    </a:cubicBezTo>
                    <a:cubicBezTo>
                      <a:pt x="77757" y="35447"/>
                      <a:pt x="79493" y="68439"/>
                      <a:pt x="80674" y="101431"/>
                    </a:cubicBezTo>
                    <a:cubicBezTo>
                      <a:pt x="81784" y="134451"/>
                      <a:pt x="82062" y="167533"/>
                      <a:pt x="80396" y="200546"/>
                    </a:cubicBezTo>
                    <a:cubicBezTo>
                      <a:pt x="78869" y="231330"/>
                      <a:pt x="75674" y="262045"/>
                      <a:pt x="70051" y="292364"/>
                    </a:cubicBezTo>
                    <a:cubicBezTo>
                      <a:pt x="64775" y="321058"/>
                      <a:pt x="57416" y="349377"/>
                      <a:pt x="47418" y="376767"/>
                    </a:cubicBezTo>
                    <a:cubicBezTo>
                      <a:pt x="43391" y="387812"/>
                      <a:pt x="38878" y="398685"/>
                      <a:pt x="33949" y="409384"/>
                    </a:cubicBezTo>
                    <a:cubicBezTo>
                      <a:pt x="33185" y="409529"/>
                      <a:pt x="32491" y="410161"/>
                      <a:pt x="32560" y="411307"/>
                    </a:cubicBezTo>
                    <a:lnTo>
                      <a:pt x="32630" y="412195"/>
                    </a:lnTo>
                    <a:cubicBezTo>
                      <a:pt x="25756" y="426893"/>
                      <a:pt x="18120" y="441223"/>
                      <a:pt x="9718" y="455039"/>
                    </a:cubicBezTo>
                    <a:cubicBezTo>
                      <a:pt x="7844" y="458143"/>
                      <a:pt x="5900" y="461253"/>
                      <a:pt x="3956" y="464315"/>
                    </a:cubicBezTo>
                    <a:cubicBezTo>
                      <a:pt x="2775" y="466189"/>
                      <a:pt x="5345" y="468404"/>
                      <a:pt x="6733" y="466522"/>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88" name="Google Shape;988;p42"/>
              <p:cNvSpPr/>
              <p:nvPr/>
            </p:nvSpPr>
            <p:spPr>
              <a:xfrm>
                <a:off x="5820760" y="2107084"/>
                <a:ext cx="162356" cy="358500"/>
              </a:xfrm>
              <a:custGeom>
                <a:avLst/>
                <a:gdLst/>
                <a:ahLst/>
                <a:cxnLst/>
                <a:rect l="l" t="t" r="r" b="b"/>
                <a:pathLst>
                  <a:path w="216475" h="478000" extrusionOk="0">
                    <a:moveTo>
                      <a:pt x="193473" y="40274"/>
                    </a:moveTo>
                    <a:cubicBezTo>
                      <a:pt x="152095" y="98850"/>
                      <a:pt x="110438" y="157176"/>
                      <a:pt x="68851" y="215585"/>
                    </a:cubicBezTo>
                    <a:cubicBezTo>
                      <a:pt x="97455" y="220674"/>
                      <a:pt x="126129" y="225700"/>
                      <a:pt x="154802" y="230790"/>
                    </a:cubicBezTo>
                    <a:cubicBezTo>
                      <a:pt x="156816" y="231144"/>
                      <a:pt x="157302" y="233699"/>
                      <a:pt x="155774" y="234976"/>
                    </a:cubicBezTo>
                    <a:cubicBezTo>
                      <a:pt x="132377" y="255110"/>
                      <a:pt x="110993" y="277715"/>
                      <a:pt x="92040" y="302175"/>
                    </a:cubicBezTo>
                    <a:cubicBezTo>
                      <a:pt x="58159" y="345831"/>
                      <a:pt x="31915" y="395423"/>
                      <a:pt x="14490" y="448000"/>
                    </a:cubicBezTo>
                    <a:cubicBezTo>
                      <a:pt x="11157" y="458150"/>
                      <a:pt x="8102" y="468412"/>
                      <a:pt x="5394" y="478798"/>
                    </a:cubicBezTo>
                    <a:cubicBezTo>
                      <a:pt x="4770" y="474792"/>
                      <a:pt x="4214" y="470877"/>
                      <a:pt x="3589" y="467044"/>
                    </a:cubicBezTo>
                    <a:lnTo>
                      <a:pt x="3589" y="467030"/>
                    </a:lnTo>
                    <a:cubicBezTo>
                      <a:pt x="14142" y="429886"/>
                      <a:pt x="29000" y="393986"/>
                      <a:pt x="47814" y="360390"/>
                    </a:cubicBezTo>
                    <a:cubicBezTo>
                      <a:pt x="74267" y="312985"/>
                      <a:pt x="108494" y="270245"/>
                      <a:pt x="149248" y="234539"/>
                    </a:cubicBezTo>
                    <a:cubicBezTo>
                      <a:pt x="120991" y="229491"/>
                      <a:pt x="92803" y="224423"/>
                      <a:pt x="64616" y="219390"/>
                    </a:cubicBezTo>
                    <a:cubicBezTo>
                      <a:pt x="62881" y="219084"/>
                      <a:pt x="62256" y="217133"/>
                      <a:pt x="63227" y="215779"/>
                    </a:cubicBezTo>
                    <a:cubicBezTo>
                      <a:pt x="75239" y="198895"/>
                      <a:pt x="87250" y="182024"/>
                      <a:pt x="99260" y="165146"/>
                    </a:cubicBezTo>
                    <a:cubicBezTo>
                      <a:pt x="138348" y="110291"/>
                      <a:pt x="176880" y="54951"/>
                      <a:pt x="216870" y="797"/>
                    </a:cubicBezTo>
                    <a:cubicBezTo>
                      <a:pt x="217912" y="1283"/>
                      <a:pt x="219023" y="1769"/>
                      <a:pt x="220064" y="2255"/>
                    </a:cubicBezTo>
                    <a:cubicBezTo>
                      <a:pt x="211316" y="14995"/>
                      <a:pt x="202429" y="27638"/>
                      <a:pt x="193473" y="40274"/>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89" name="Google Shape;989;p42"/>
              <p:cNvSpPr/>
              <p:nvPr/>
            </p:nvSpPr>
            <p:spPr>
              <a:xfrm>
                <a:off x="5500421" y="2066130"/>
                <a:ext cx="257332" cy="637442"/>
              </a:xfrm>
              <a:custGeom>
                <a:avLst/>
                <a:gdLst/>
                <a:ahLst/>
                <a:cxnLst/>
                <a:rect l="l" t="t" r="r" b="b"/>
                <a:pathLst>
                  <a:path w="343110" h="849923" extrusionOk="0">
                    <a:moveTo>
                      <a:pt x="33347" y="294327"/>
                    </a:moveTo>
                    <a:cubicBezTo>
                      <a:pt x="37790" y="305824"/>
                      <a:pt x="42997" y="316988"/>
                      <a:pt x="47232" y="328569"/>
                    </a:cubicBezTo>
                    <a:cubicBezTo>
                      <a:pt x="51328" y="339927"/>
                      <a:pt x="54591" y="351556"/>
                      <a:pt x="58341" y="363032"/>
                    </a:cubicBezTo>
                    <a:cubicBezTo>
                      <a:pt x="57855" y="374141"/>
                      <a:pt x="57438" y="385263"/>
                      <a:pt x="57091" y="396364"/>
                    </a:cubicBezTo>
                    <a:cubicBezTo>
                      <a:pt x="56119" y="429502"/>
                      <a:pt x="56257" y="462702"/>
                      <a:pt x="58410" y="495778"/>
                    </a:cubicBezTo>
                    <a:cubicBezTo>
                      <a:pt x="60354" y="526326"/>
                      <a:pt x="64103" y="556784"/>
                      <a:pt x="70212" y="586769"/>
                    </a:cubicBezTo>
                    <a:cubicBezTo>
                      <a:pt x="76114" y="615471"/>
                      <a:pt x="84167" y="643748"/>
                      <a:pt x="94929" y="670985"/>
                    </a:cubicBezTo>
                    <a:cubicBezTo>
                      <a:pt x="98331" y="679503"/>
                      <a:pt x="101941" y="687918"/>
                      <a:pt x="105829" y="696180"/>
                    </a:cubicBezTo>
                    <a:cubicBezTo>
                      <a:pt x="103399" y="708184"/>
                      <a:pt x="101941" y="720417"/>
                      <a:pt x="100067" y="732511"/>
                    </a:cubicBezTo>
                    <a:cubicBezTo>
                      <a:pt x="96526" y="755867"/>
                      <a:pt x="92985" y="779243"/>
                      <a:pt x="89444" y="802619"/>
                    </a:cubicBezTo>
                    <a:cubicBezTo>
                      <a:pt x="87014" y="818629"/>
                      <a:pt x="84376" y="834681"/>
                      <a:pt x="82293" y="850781"/>
                    </a:cubicBezTo>
                    <a:lnTo>
                      <a:pt x="278564" y="850781"/>
                    </a:lnTo>
                    <a:cubicBezTo>
                      <a:pt x="287173" y="805348"/>
                      <a:pt x="317930" y="641679"/>
                      <a:pt x="334939" y="533463"/>
                    </a:cubicBezTo>
                    <a:cubicBezTo>
                      <a:pt x="335565" y="529457"/>
                      <a:pt x="336189" y="525541"/>
                      <a:pt x="336744" y="521709"/>
                    </a:cubicBezTo>
                    <a:lnTo>
                      <a:pt x="336744" y="521695"/>
                    </a:lnTo>
                    <a:cubicBezTo>
                      <a:pt x="342646" y="483364"/>
                      <a:pt x="346534" y="453469"/>
                      <a:pt x="346534" y="440708"/>
                    </a:cubicBezTo>
                    <a:cubicBezTo>
                      <a:pt x="346534" y="386235"/>
                      <a:pt x="268844" y="857"/>
                      <a:pt x="268844" y="857"/>
                    </a:cubicBezTo>
                    <a:cubicBezTo>
                      <a:pt x="268844" y="857"/>
                      <a:pt x="197751" y="21928"/>
                      <a:pt x="123464" y="55462"/>
                    </a:cubicBezTo>
                    <a:cubicBezTo>
                      <a:pt x="122422" y="55948"/>
                      <a:pt x="121311" y="56434"/>
                      <a:pt x="120270" y="56920"/>
                    </a:cubicBezTo>
                    <a:cubicBezTo>
                      <a:pt x="74031" y="77949"/>
                      <a:pt x="28834" y="101034"/>
                      <a:pt x="3423" y="120807"/>
                    </a:cubicBezTo>
                    <a:lnTo>
                      <a:pt x="3423" y="265383"/>
                    </a:lnTo>
                    <a:cubicBezTo>
                      <a:pt x="13143" y="275276"/>
                      <a:pt x="23002" y="285149"/>
                      <a:pt x="33347" y="294327"/>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0" name="Google Shape;990;p42"/>
              <p:cNvSpPr/>
              <p:nvPr/>
            </p:nvSpPr>
            <p:spPr>
              <a:xfrm>
                <a:off x="5500421" y="2259156"/>
                <a:ext cx="101816" cy="444416"/>
              </a:xfrm>
              <a:custGeom>
                <a:avLst/>
                <a:gdLst/>
                <a:ahLst/>
                <a:cxnLst/>
                <a:rect l="l" t="t" r="r" b="b"/>
                <a:pathLst>
                  <a:path w="135755" h="592555" extrusionOk="0">
                    <a:moveTo>
                      <a:pt x="33300" y="37018"/>
                    </a:moveTo>
                    <a:cubicBezTo>
                      <a:pt x="37743" y="48515"/>
                      <a:pt x="42950" y="59679"/>
                      <a:pt x="47185" y="71260"/>
                    </a:cubicBezTo>
                    <a:cubicBezTo>
                      <a:pt x="51281" y="82618"/>
                      <a:pt x="54544" y="94247"/>
                      <a:pt x="58293" y="105724"/>
                    </a:cubicBezTo>
                    <a:cubicBezTo>
                      <a:pt x="57808" y="116832"/>
                      <a:pt x="57391" y="127954"/>
                      <a:pt x="57043" y="139056"/>
                    </a:cubicBezTo>
                    <a:cubicBezTo>
                      <a:pt x="56072" y="172193"/>
                      <a:pt x="56210" y="205394"/>
                      <a:pt x="58363" y="238469"/>
                    </a:cubicBezTo>
                    <a:cubicBezTo>
                      <a:pt x="60307" y="269017"/>
                      <a:pt x="64056" y="299475"/>
                      <a:pt x="70165" y="329460"/>
                    </a:cubicBezTo>
                    <a:cubicBezTo>
                      <a:pt x="76067" y="358162"/>
                      <a:pt x="84120" y="386440"/>
                      <a:pt x="94882" y="413676"/>
                    </a:cubicBezTo>
                    <a:cubicBezTo>
                      <a:pt x="98284" y="422195"/>
                      <a:pt x="101894" y="430609"/>
                      <a:pt x="105781" y="438871"/>
                    </a:cubicBezTo>
                    <a:cubicBezTo>
                      <a:pt x="103352" y="450875"/>
                      <a:pt x="101894" y="463108"/>
                      <a:pt x="100019" y="475202"/>
                    </a:cubicBezTo>
                    <a:cubicBezTo>
                      <a:pt x="96478" y="498558"/>
                      <a:pt x="92938" y="521934"/>
                      <a:pt x="89397" y="545310"/>
                    </a:cubicBezTo>
                    <a:cubicBezTo>
                      <a:pt x="86967" y="561320"/>
                      <a:pt x="84329" y="577372"/>
                      <a:pt x="82245" y="593472"/>
                    </a:cubicBezTo>
                    <a:lnTo>
                      <a:pt x="86828" y="593472"/>
                    </a:lnTo>
                    <a:cubicBezTo>
                      <a:pt x="87731" y="587925"/>
                      <a:pt x="88564" y="582377"/>
                      <a:pt x="89466" y="576844"/>
                    </a:cubicBezTo>
                    <a:cubicBezTo>
                      <a:pt x="93146" y="553503"/>
                      <a:pt x="96617" y="530113"/>
                      <a:pt x="100089" y="506736"/>
                    </a:cubicBezTo>
                    <a:lnTo>
                      <a:pt x="105365" y="471210"/>
                    </a:lnTo>
                    <a:cubicBezTo>
                      <a:pt x="106615" y="462768"/>
                      <a:pt x="108073" y="454305"/>
                      <a:pt x="109114" y="445800"/>
                    </a:cubicBezTo>
                    <a:cubicBezTo>
                      <a:pt x="116959" y="461511"/>
                      <a:pt x="125846" y="476626"/>
                      <a:pt x="136121" y="490886"/>
                    </a:cubicBezTo>
                    <a:cubicBezTo>
                      <a:pt x="137441" y="492754"/>
                      <a:pt x="140010" y="490546"/>
                      <a:pt x="138829" y="488678"/>
                    </a:cubicBezTo>
                    <a:cubicBezTo>
                      <a:pt x="136885" y="485603"/>
                      <a:pt x="135011" y="482492"/>
                      <a:pt x="133136" y="479410"/>
                    </a:cubicBezTo>
                    <a:cubicBezTo>
                      <a:pt x="124666" y="465573"/>
                      <a:pt x="117029" y="451250"/>
                      <a:pt x="110155" y="436552"/>
                    </a:cubicBezTo>
                    <a:lnTo>
                      <a:pt x="110225" y="435671"/>
                    </a:lnTo>
                    <a:cubicBezTo>
                      <a:pt x="110364" y="434518"/>
                      <a:pt x="109670" y="433893"/>
                      <a:pt x="108837" y="433733"/>
                    </a:cubicBezTo>
                    <a:cubicBezTo>
                      <a:pt x="103907" y="423042"/>
                      <a:pt x="99395" y="412169"/>
                      <a:pt x="95367" y="401116"/>
                    </a:cubicBezTo>
                    <a:cubicBezTo>
                      <a:pt x="85370" y="373734"/>
                      <a:pt x="78011" y="345422"/>
                      <a:pt x="72734" y="316720"/>
                    </a:cubicBezTo>
                    <a:cubicBezTo>
                      <a:pt x="67180" y="286415"/>
                      <a:pt x="63986" y="255687"/>
                      <a:pt x="62459" y="224910"/>
                    </a:cubicBezTo>
                    <a:cubicBezTo>
                      <a:pt x="60723" y="191883"/>
                      <a:pt x="61001" y="158801"/>
                      <a:pt x="62182" y="125781"/>
                    </a:cubicBezTo>
                    <a:cubicBezTo>
                      <a:pt x="63292" y="92789"/>
                      <a:pt x="65097" y="59804"/>
                      <a:pt x="66694" y="26847"/>
                    </a:cubicBezTo>
                    <a:cubicBezTo>
                      <a:pt x="66763" y="24966"/>
                      <a:pt x="63986" y="24653"/>
                      <a:pt x="63778" y="26562"/>
                    </a:cubicBezTo>
                    <a:cubicBezTo>
                      <a:pt x="63500" y="30659"/>
                      <a:pt x="63083" y="34755"/>
                      <a:pt x="62667" y="38865"/>
                    </a:cubicBezTo>
                    <a:cubicBezTo>
                      <a:pt x="61001" y="57534"/>
                      <a:pt x="59751" y="76259"/>
                      <a:pt x="58779" y="94997"/>
                    </a:cubicBezTo>
                    <a:cubicBezTo>
                      <a:pt x="56766" y="86499"/>
                      <a:pt x="54058" y="78126"/>
                      <a:pt x="51212" y="69920"/>
                    </a:cubicBezTo>
                    <a:cubicBezTo>
                      <a:pt x="48018" y="60790"/>
                      <a:pt x="44616" y="51431"/>
                      <a:pt x="40312" y="42677"/>
                    </a:cubicBezTo>
                    <a:cubicBezTo>
                      <a:pt x="41770" y="42913"/>
                      <a:pt x="42950" y="40823"/>
                      <a:pt x="41631" y="39462"/>
                    </a:cubicBezTo>
                    <a:cubicBezTo>
                      <a:pt x="30939" y="28340"/>
                      <a:pt x="19761" y="17738"/>
                      <a:pt x="8931" y="6706"/>
                    </a:cubicBezTo>
                    <a:cubicBezTo>
                      <a:pt x="7056" y="4797"/>
                      <a:pt x="5251" y="2839"/>
                      <a:pt x="3376" y="916"/>
                    </a:cubicBezTo>
                    <a:lnTo>
                      <a:pt x="3376" y="8074"/>
                    </a:lnTo>
                    <a:cubicBezTo>
                      <a:pt x="13096" y="17967"/>
                      <a:pt x="22955" y="27840"/>
                      <a:pt x="33300" y="37018"/>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1" name="Google Shape;991;p42"/>
              <p:cNvSpPr/>
              <p:nvPr/>
            </p:nvSpPr>
            <p:spPr>
              <a:xfrm>
                <a:off x="5588057" y="2107084"/>
                <a:ext cx="162356" cy="358500"/>
              </a:xfrm>
              <a:custGeom>
                <a:avLst/>
                <a:gdLst/>
                <a:ahLst/>
                <a:cxnLst/>
                <a:rect l="l" t="t" r="r" b="b"/>
                <a:pathLst>
                  <a:path w="216474" h="478000" extrusionOk="0">
                    <a:moveTo>
                      <a:pt x="30038" y="40274"/>
                    </a:moveTo>
                    <a:cubicBezTo>
                      <a:pt x="71417" y="98850"/>
                      <a:pt x="113143" y="157176"/>
                      <a:pt x="154730" y="215585"/>
                    </a:cubicBezTo>
                    <a:cubicBezTo>
                      <a:pt x="126056" y="220674"/>
                      <a:pt x="97382" y="225700"/>
                      <a:pt x="68778" y="230790"/>
                    </a:cubicBezTo>
                    <a:cubicBezTo>
                      <a:pt x="66696" y="231144"/>
                      <a:pt x="66279" y="233699"/>
                      <a:pt x="67738" y="234976"/>
                    </a:cubicBezTo>
                    <a:cubicBezTo>
                      <a:pt x="91204" y="255110"/>
                      <a:pt x="112518" y="277715"/>
                      <a:pt x="131472" y="302175"/>
                    </a:cubicBezTo>
                    <a:cubicBezTo>
                      <a:pt x="165352" y="345831"/>
                      <a:pt x="191596" y="395423"/>
                      <a:pt x="209022" y="448000"/>
                    </a:cubicBezTo>
                    <a:cubicBezTo>
                      <a:pt x="212355" y="458150"/>
                      <a:pt x="215409" y="468412"/>
                      <a:pt x="218117" y="478798"/>
                    </a:cubicBezTo>
                    <a:cubicBezTo>
                      <a:pt x="218742" y="474792"/>
                      <a:pt x="219367" y="470877"/>
                      <a:pt x="219922" y="467044"/>
                    </a:cubicBezTo>
                    <a:lnTo>
                      <a:pt x="219922" y="467030"/>
                    </a:lnTo>
                    <a:cubicBezTo>
                      <a:pt x="209438" y="429886"/>
                      <a:pt x="194511" y="393986"/>
                      <a:pt x="175766" y="360390"/>
                    </a:cubicBezTo>
                    <a:cubicBezTo>
                      <a:pt x="149245" y="312985"/>
                      <a:pt x="115017" y="270245"/>
                      <a:pt x="74333" y="234539"/>
                    </a:cubicBezTo>
                    <a:cubicBezTo>
                      <a:pt x="102520" y="229491"/>
                      <a:pt x="130708" y="224423"/>
                      <a:pt x="158964" y="219390"/>
                    </a:cubicBezTo>
                    <a:cubicBezTo>
                      <a:pt x="160632" y="219084"/>
                      <a:pt x="161256" y="217133"/>
                      <a:pt x="160354" y="215779"/>
                    </a:cubicBezTo>
                    <a:cubicBezTo>
                      <a:pt x="148273" y="198895"/>
                      <a:pt x="136262" y="182024"/>
                      <a:pt x="124251" y="165146"/>
                    </a:cubicBezTo>
                    <a:cubicBezTo>
                      <a:pt x="85233" y="110291"/>
                      <a:pt x="46701" y="54951"/>
                      <a:pt x="6641" y="797"/>
                    </a:cubicBezTo>
                    <a:cubicBezTo>
                      <a:pt x="5600" y="1283"/>
                      <a:pt x="4488" y="1769"/>
                      <a:pt x="3448" y="2255"/>
                    </a:cubicBezTo>
                    <a:cubicBezTo>
                      <a:pt x="12196" y="14995"/>
                      <a:pt x="21082" y="27638"/>
                      <a:pt x="30038" y="40274"/>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2" name="Google Shape;992;p42"/>
              <p:cNvSpPr/>
              <p:nvPr/>
            </p:nvSpPr>
            <p:spPr>
              <a:xfrm>
                <a:off x="5427470" y="2195003"/>
                <a:ext cx="155014" cy="68519"/>
              </a:xfrm>
              <a:custGeom>
                <a:avLst/>
                <a:gdLst/>
                <a:ahLst/>
                <a:cxnLst/>
                <a:rect l="l" t="t" r="r" b="b"/>
                <a:pathLst>
                  <a:path w="206685" h="91359" extrusionOk="0">
                    <a:moveTo>
                      <a:pt x="3348" y="6646"/>
                    </a:moveTo>
                    <a:cubicBezTo>
                      <a:pt x="3348" y="6646"/>
                      <a:pt x="108739" y="-15828"/>
                      <a:pt x="210033" y="27072"/>
                    </a:cubicBezTo>
                    <a:cubicBezTo>
                      <a:pt x="210033" y="27072"/>
                      <a:pt x="192816" y="93784"/>
                      <a:pt x="106170" y="92090"/>
                    </a:cubicBezTo>
                    <a:cubicBezTo>
                      <a:pt x="19594" y="90396"/>
                      <a:pt x="3348" y="6646"/>
                      <a:pt x="3348" y="6646"/>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3" name="Google Shape;993;p42"/>
              <p:cNvSpPr/>
              <p:nvPr/>
            </p:nvSpPr>
            <p:spPr>
              <a:xfrm>
                <a:off x="5412630" y="1938184"/>
                <a:ext cx="159197" cy="330965"/>
              </a:xfrm>
              <a:custGeom>
                <a:avLst/>
                <a:gdLst/>
                <a:ahLst/>
                <a:cxnLst/>
                <a:rect l="l" t="t" r="r" b="b"/>
                <a:pathLst>
                  <a:path w="212263" h="441286" extrusionOk="0">
                    <a:moveTo>
                      <a:pt x="27015" y="130458"/>
                    </a:moveTo>
                    <a:cubicBezTo>
                      <a:pt x="27015" y="130458"/>
                      <a:pt x="18615" y="84192"/>
                      <a:pt x="17920" y="72979"/>
                    </a:cubicBezTo>
                    <a:cubicBezTo>
                      <a:pt x="17226" y="61760"/>
                      <a:pt x="30486" y="49145"/>
                      <a:pt x="30486" y="49145"/>
                    </a:cubicBezTo>
                    <a:cubicBezTo>
                      <a:pt x="30486" y="49145"/>
                      <a:pt x="33958" y="27414"/>
                      <a:pt x="41595" y="23908"/>
                    </a:cubicBezTo>
                    <a:cubicBezTo>
                      <a:pt x="49232" y="20409"/>
                      <a:pt x="63811" y="19006"/>
                      <a:pt x="63811" y="19006"/>
                    </a:cubicBezTo>
                    <a:cubicBezTo>
                      <a:pt x="63811" y="19006"/>
                      <a:pt x="69366" y="2177"/>
                      <a:pt x="82627" y="775"/>
                    </a:cubicBezTo>
                    <a:cubicBezTo>
                      <a:pt x="95818" y="-621"/>
                      <a:pt x="138238" y="14799"/>
                      <a:pt x="153512" y="26713"/>
                    </a:cubicBezTo>
                    <a:cubicBezTo>
                      <a:pt x="168786" y="38626"/>
                      <a:pt x="182740" y="42133"/>
                      <a:pt x="188989" y="63162"/>
                    </a:cubicBezTo>
                    <a:cubicBezTo>
                      <a:pt x="195238" y="84192"/>
                      <a:pt x="218149" y="199851"/>
                      <a:pt x="215372" y="218777"/>
                    </a:cubicBezTo>
                    <a:cubicBezTo>
                      <a:pt x="212594" y="237703"/>
                      <a:pt x="174340" y="315510"/>
                      <a:pt x="174340" y="315510"/>
                    </a:cubicBezTo>
                    <a:lnTo>
                      <a:pt x="175798" y="422053"/>
                    </a:lnTo>
                    <a:cubicBezTo>
                      <a:pt x="175798" y="422053"/>
                      <a:pt x="143792" y="473221"/>
                      <a:pt x="60340" y="411542"/>
                    </a:cubicBezTo>
                    <a:cubicBezTo>
                      <a:pt x="60340" y="411542"/>
                      <a:pt x="72212" y="312705"/>
                      <a:pt x="70060" y="307095"/>
                    </a:cubicBezTo>
                    <a:cubicBezTo>
                      <a:pt x="67977" y="301493"/>
                      <a:pt x="38817" y="267841"/>
                      <a:pt x="22780" y="239105"/>
                    </a:cubicBezTo>
                    <a:cubicBezTo>
                      <a:pt x="6811" y="210362"/>
                      <a:pt x="3340" y="190742"/>
                      <a:pt x="3340" y="181626"/>
                    </a:cubicBezTo>
                    <a:cubicBezTo>
                      <a:pt x="3340" y="172517"/>
                      <a:pt x="27015" y="130458"/>
                      <a:pt x="27015" y="130458"/>
                    </a:cubicBezTo>
                    <a:close/>
                  </a:path>
                </a:pathLst>
              </a:custGeom>
              <a:solidFill>
                <a:srgbClr val="F6938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4" name="Google Shape;994;p42"/>
              <p:cNvSpPr/>
              <p:nvPr/>
            </p:nvSpPr>
            <p:spPr>
              <a:xfrm>
                <a:off x="5431328" y="2026077"/>
                <a:ext cx="65704" cy="57732"/>
              </a:xfrm>
              <a:custGeom>
                <a:avLst/>
                <a:gdLst/>
                <a:ahLst/>
                <a:cxnLst/>
                <a:rect l="l" t="t" r="r" b="b"/>
                <a:pathLst>
                  <a:path w="87606" h="76976" extrusionOk="0">
                    <a:moveTo>
                      <a:pt x="87880" y="57317"/>
                    </a:moveTo>
                    <a:cubicBezTo>
                      <a:pt x="84339" y="50895"/>
                      <a:pt x="79619" y="44917"/>
                      <a:pt x="74897" y="39322"/>
                    </a:cubicBezTo>
                    <a:cubicBezTo>
                      <a:pt x="65386" y="28054"/>
                      <a:pt x="54347" y="18139"/>
                      <a:pt x="42128" y="10023"/>
                    </a:cubicBezTo>
                    <a:cubicBezTo>
                      <a:pt x="35255" y="5497"/>
                      <a:pt x="27686" y="734"/>
                      <a:pt x="19216" y="657"/>
                    </a:cubicBezTo>
                    <a:cubicBezTo>
                      <a:pt x="12552" y="595"/>
                      <a:pt x="5609" y="4337"/>
                      <a:pt x="3387" y="10919"/>
                    </a:cubicBezTo>
                    <a:cubicBezTo>
                      <a:pt x="2971" y="12168"/>
                      <a:pt x="4706" y="13022"/>
                      <a:pt x="5261" y="11766"/>
                    </a:cubicBezTo>
                    <a:cubicBezTo>
                      <a:pt x="7622" y="6212"/>
                      <a:pt x="13940" y="3664"/>
                      <a:pt x="19633" y="3920"/>
                    </a:cubicBezTo>
                    <a:cubicBezTo>
                      <a:pt x="26714" y="4247"/>
                      <a:pt x="33171" y="8315"/>
                      <a:pt x="38934" y="12141"/>
                    </a:cubicBezTo>
                    <a:cubicBezTo>
                      <a:pt x="50250" y="19653"/>
                      <a:pt x="60664" y="28678"/>
                      <a:pt x="69690" y="38912"/>
                    </a:cubicBezTo>
                    <a:cubicBezTo>
                      <a:pt x="74203" y="44022"/>
                      <a:pt x="78369" y="49416"/>
                      <a:pt x="82118" y="55082"/>
                    </a:cubicBezTo>
                    <a:cubicBezTo>
                      <a:pt x="84964" y="59282"/>
                      <a:pt x="90310" y="67363"/>
                      <a:pt x="85381" y="71973"/>
                    </a:cubicBezTo>
                    <a:cubicBezTo>
                      <a:pt x="81007" y="76090"/>
                      <a:pt x="73301" y="72862"/>
                      <a:pt x="68788" y="70654"/>
                    </a:cubicBezTo>
                    <a:cubicBezTo>
                      <a:pt x="62748" y="67676"/>
                      <a:pt x="57402" y="63399"/>
                      <a:pt x="52194" y="59101"/>
                    </a:cubicBezTo>
                    <a:cubicBezTo>
                      <a:pt x="40669" y="49583"/>
                      <a:pt x="27270" y="38079"/>
                      <a:pt x="11302" y="40752"/>
                    </a:cubicBezTo>
                    <a:cubicBezTo>
                      <a:pt x="9357" y="41078"/>
                      <a:pt x="9635" y="43959"/>
                      <a:pt x="11580" y="43800"/>
                    </a:cubicBezTo>
                    <a:cubicBezTo>
                      <a:pt x="16578" y="43383"/>
                      <a:pt x="21230" y="44265"/>
                      <a:pt x="25674" y="45945"/>
                    </a:cubicBezTo>
                    <a:cubicBezTo>
                      <a:pt x="24910" y="46278"/>
                      <a:pt x="24077" y="46611"/>
                      <a:pt x="23382" y="46952"/>
                    </a:cubicBezTo>
                    <a:cubicBezTo>
                      <a:pt x="21577" y="47771"/>
                      <a:pt x="19703" y="48590"/>
                      <a:pt x="18105" y="49729"/>
                    </a:cubicBezTo>
                    <a:lnTo>
                      <a:pt x="17828" y="51034"/>
                    </a:lnTo>
                    <a:lnTo>
                      <a:pt x="19077" y="51499"/>
                    </a:lnTo>
                    <a:cubicBezTo>
                      <a:pt x="20952" y="51048"/>
                      <a:pt x="22757" y="50208"/>
                      <a:pt x="24493" y="49416"/>
                    </a:cubicBezTo>
                    <a:cubicBezTo>
                      <a:pt x="25396" y="49014"/>
                      <a:pt x="26298" y="48590"/>
                      <a:pt x="27131" y="48180"/>
                    </a:cubicBezTo>
                    <a:lnTo>
                      <a:pt x="28797" y="47292"/>
                    </a:lnTo>
                    <a:cubicBezTo>
                      <a:pt x="37060" y="51228"/>
                      <a:pt x="44419" y="57727"/>
                      <a:pt x="51361" y="63378"/>
                    </a:cubicBezTo>
                    <a:cubicBezTo>
                      <a:pt x="56985" y="67953"/>
                      <a:pt x="62817" y="72418"/>
                      <a:pt x="69551" y="75222"/>
                    </a:cubicBezTo>
                    <a:cubicBezTo>
                      <a:pt x="75036" y="77514"/>
                      <a:pt x="82604" y="79340"/>
                      <a:pt x="87602" y="75000"/>
                    </a:cubicBezTo>
                    <a:cubicBezTo>
                      <a:pt x="93018" y="70314"/>
                      <a:pt x="90866" y="62726"/>
                      <a:pt x="87880" y="57317"/>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5" name="Google Shape;995;p42"/>
              <p:cNvSpPr/>
              <p:nvPr/>
            </p:nvSpPr>
            <p:spPr>
              <a:xfrm>
                <a:off x="5452638" y="2079723"/>
                <a:ext cx="41001" cy="59515"/>
              </a:xfrm>
              <a:custGeom>
                <a:avLst/>
                <a:gdLst/>
                <a:ahLst/>
                <a:cxnLst/>
                <a:rect l="l" t="t" r="r" b="b"/>
                <a:pathLst>
                  <a:path w="54668" h="79353" extrusionOk="0">
                    <a:moveTo>
                      <a:pt x="24273" y="9364"/>
                    </a:moveTo>
                    <a:cubicBezTo>
                      <a:pt x="18163" y="5331"/>
                      <a:pt x="11637" y="2533"/>
                      <a:pt x="4555" y="721"/>
                    </a:cubicBezTo>
                    <a:cubicBezTo>
                      <a:pt x="3375" y="429"/>
                      <a:pt x="2819" y="2283"/>
                      <a:pt x="3930" y="2706"/>
                    </a:cubicBezTo>
                    <a:cubicBezTo>
                      <a:pt x="15247" y="7094"/>
                      <a:pt x="26077" y="13919"/>
                      <a:pt x="34478" y="22778"/>
                    </a:cubicBezTo>
                    <a:cubicBezTo>
                      <a:pt x="43504" y="32282"/>
                      <a:pt x="49475" y="44002"/>
                      <a:pt x="52668" y="56721"/>
                    </a:cubicBezTo>
                    <a:cubicBezTo>
                      <a:pt x="54543" y="64052"/>
                      <a:pt x="55029" y="71537"/>
                      <a:pt x="55098" y="79076"/>
                    </a:cubicBezTo>
                    <a:cubicBezTo>
                      <a:pt x="55098" y="80347"/>
                      <a:pt x="57112" y="80361"/>
                      <a:pt x="57319" y="79146"/>
                    </a:cubicBezTo>
                    <a:cubicBezTo>
                      <a:pt x="61416" y="52159"/>
                      <a:pt x="46489" y="23972"/>
                      <a:pt x="24273" y="9364"/>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6" name="Google Shape;996;p42"/>
              <p:cNvSpPr/>
              <p:nvPr/>
            </p:nvSpPr>
            <p:spPr>
              <a:xfrm>
                <a:off x="5433134" y="1971838"/>
                <a:ext cx="61239" cy="74011"/>
              </a:xfrm>
              <a:custGeom>
                <a:avLst/>
                <a:gdLst/>
                <a:ahLst/>
                <a:cxnLst/>
                <a:rect l="l" t="t" r="r" b="b"/>
                <a:pathLst>
                  <a:path w="81652" h="98681" extrusionOk="0">
                    <a:moveTo>
                      <a:pt x="83667" y="81724"/>
                    </a:moveTo>
                    <a:cubicBezTo>
                      <a:pt x="80335" y="69143"/>
                      <a:pt x="73808" y="57646"/>
                      <a:pt x="66449" y="47051"/>
                    </a:cubicBezTo>
                    <a:cubicBezTo>
                      <a:pt x="62630" y="41615"/>
                      <a:pt x="58534" y="36374"/>
                      <a:pt x="54438" y="31187"/>
                    </a:cubicBezTo>
                    <a:cubicBezTo>
                      <a:pt x="50273" y="25959"/>
                      <a:pt x="46176" y="20655"/>
                      <a:pt x="41594" y="15802"/>
                    </a:cubicBezTo>
                    <a:cubicBezTo>
                      <a:pt x="32013" y="5680"/>
                      <a:pt x="18266" y="-2853"/>
                      <a:pt x="3964" y="2056"/>
                    </a:cubicBezTo>
                    <a:cubicBezTo>
                      <a:pt x="2714" y="2479"/>
                      <a:pt x="3478" y="4243"/>
                      <a:pt x="4659" y="3916"/>
                    </a:cubicBezTo>
                    <a:cubicBezTo>
                      <a:pt x="16669" y="646"/>
                      <a:pt x="28612" y="7408"/>
                      <a:pt x="37012" y="15636"/>
                    </a:cubicBezTo>
                    <a:cubicBezTo>
                      <a:pt x="41386" y="19961"/>
                      <a:pt x="45204" y="24849"/>
                      <a:pt x="49023" y="29681"/>
                    </a:cubicBezTo>
                    <a:cubicBezTo>
                      <a:pt x="52703" y="34325"/>
                      <a:pt x="56383" y="38991"/>
                      <a:pt x="59854" y="43768"/>
                    </a:cubicBezTo>
                    <a:cubicBezTo>
                      <a:pt x="66935" y="53349"/>
                      <a:pt x="73392" y="63464"/>
                      <a:pt x="77696" y="74628"/>
                    </a:cubicBezTo>
                    <a:cubicBezTo>
                      <a:pt x="78738" y="77363"/>
                      <a:pt x="79710" y="80148"/>
                      <a:pt x="80474" y="82980"/>
                    </a:cubicBezTo>
                    <a:cubicBezTo>
                      <a:pt x="81237" y="85952"/>
                      <a:pt x="82279" y="89520"/>
                      <a:pt x="81168" y="92540"/>
                    </a:cubicBezTo>
                    <a:cubicBezTo>
                      <a:pt x="80126" y="95387"/>
                      <a:pt x="77488" y="96574"/>
                      <a:pt x="74850" y="95102"/>
                    </a:cubicBezTo>
                    <a:cubicBezTo>
                      <a:pt x="72004" y="93554"/>
                      <a:pt x="69434" y="91270"/>
                      <a:pt x="66865" y="89361"/>
                    </a:cubicBezTo>
                    <a:cubicBezTo>
                      <a:pt x="54369" y="80168"/>
                      <a:pt x="42011" y="70830"/>
                      <a:pt x="29236" y="62096"/>
                    </a:cubicBezTo>
                    <a:cubicBezTo>
                      <a:pt x="27778" y="61131"/>
                      <a:pt x="26181" y="63117"/>
                      <a:pt x="27570" y="64221"/>
                    </a:cubicBezTo>
                    <a:cubicBezTo>
                      <a:pt x="39511" y="73698"/>
                      <a:pt x="51870" y="82605"/>
                      <a:pt x="64158" y="91645"/>
                    </a:cubicBezTo>
                    <a:cubicBezTo>
                      <a:pt x="67004" y="93734"/>
                      <a:pt x="69782" y="96046"/>
                      <a:pt x="72767" y="97886"/>
                    </a:cubicBezTo>
                    <a:cubicBezTo>
                      <a:pt x="75197" y="99372"/>
                      <a:pt x="77905" y="99900"/>
                      <a:pt x="80474" y="98469"/>
                    </a:cubicBezTo>
                    <a:cubicBezTo>
                      <a:pt x="86583" y="95061"/>
                      <a:pt x="85194" y="87319"/>
                      <a:pt x="83667" y="81724"/>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7" name="Google Shape;997;p42"/>
              <p:cNvSpPr/>
              <p:nvPr/>
            </p:nvSpPr>
            <p:spPr>
              <a:xfrm>
                <a:off x="5457932" y="1950872"/>
                <a:ext cx="4217" cy="3171"/>
              </a:xfrm>
              <a:custGeom>
                <a:avLst/>
                <a:gdLst/>
                <a:ahLst/>
                <a:cxnLst/>
                <a:rect l="l" t="t" r="r" b="b"/>
                <a:pathLst>
                  <a:path w="5623" h="4228" extrusionOk="0">
                    <a:moveTo>
                      <a:pt x="8805" y="2927"/>
                    </a:moveTo>
                    <a:lnTo>
                      <a:pt x="8458" y="2399"/>
                    </a:lnTo>
                    <a:lnTo>
                      <a:pt x="7972" y="1920"/>
                    </a:lnTo>
                    <a:lnTo>
                      <a:pt x="7278" y="1545"/>
                    </a:lnTo>
                    <a:lnTo>
                      <a:pt x="6305" y="1198"/>
                    </a:lnTo>
                    <a:lnTo>
                      <a:pt x="5403" y="914"/>
                    </a:lnTo>
                    <a:lnTo>
                      <a:pt x="5750" y="1004"/>
                    </a:lnTo>
                    <a:lnTo>
                      <a:pt x="5403" y="893"/>
                    </a:lnTo>
                    <a:lnTo>
                      <a:pt x="5194" y="865"/>
                    </a:lnTo>
                    <a:lnTo>
                      <a:pt x="5056" y="789"/>
                    </a:lnTo>
                    <a:lnTo>
                      <a:pt x="4709" y="685"/>
                    </a:lnTo>
                    <a:lnTo>
                      <a:pt x="4500" y="594"/>
                    </a:lnTo>
                    <a:lnTo>
                      <a:pt x="3321" y="976"/>
                    </a:lnTo>
                    <a:lnTo>
                      <a:pt x="3528" y="2219"/>
                    </a:lnTo>
                    <a:lnTo>
                      <a:pt x="3737" y="2372"/>
                    </a:lnTo>
                    <a:lnTo>
                      <a:pt x="3945" y="2587"/>
                    </a:lnTo>
                    <a:lnTo>
                      <a:pt x="4154" y="2747"/>
                    </a:lnTo>
                    <a:lnTo>
                      <a:pt x="4639" y="3219"/>
                    </a:lnTo>
                    <a:lnTo>
                      <a:pt x="5125" y="3614"/>
                    </a:lnTo>
                    <a:lnTo>
                      <a:pt x="5750" y="4163"/>
                    </a:lnTo>
                    <a:lnTo>
                      <a:pt x="7069" y="4760"/>
                    </a:lnTo>
                    <a:lnTo>
                      <a:pt x="7625" y="4822"/>
                    </a:lnTo>
                    <a:lnTo>
                      <a:pt x="8180" y="4690"/>
                    </a:lnTo>
                    <a:lnTo>
                      <a:pt x="8944" y="3455"/>
                    </a:lnTo>
                    <a:lnTo>
                      <a:pt x="8805" y="2927"/>
                    </a:ln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8" name="Google Shape;998;p42"/>
              <p:cNvSpPr/>
              <p:nvPr/>
            </p:nvSpPr>
            <p:spPr>
              <a:xfrm>
                <a:off x="5520506" y="2051699"/>
                <a:ext cx="14290" cy="91303"/>
              </a:xfrm>
              <a:custGeom>
                <a:avLst/>
                <a:gdLst/>
                <a:ahLst/>
                <a:cxnLst/>
                <a:rect l="l" t="t" r="r" b="b"/>
                <a:pathLst>
                  <a:path w="19054" h="121738" extrusionOk="0">
                    <a:moveTo>
                      <a:pt x="20390" y="1290"/>
                    </a:moveTo>
                    <a:cubicBezTo>
                      <a:pt x="18655" y="5039"/>
                      <a:pt x="16850" y="8733"/>
                      <a:pt x="15392" y="12614"/>
                    </a:cubicBezTo>
                    <a:cubicBezTo>
                      <a:pt x="14003" y="16238"/>
                      <a:pt x="12823" y="19925"/>
                      <a:pt x="11712" y="23639"/>
                    </a:cubicBezTo>
                    <a:cubicBezTo>
                      <a:pt x="9420" y="31380"/>
                      <a:pt x="7547" y="39253"/>
                      <a:pt x="6227" y="47223"/>
                    </a:cubicBezTo>
                    <a:cubicBezTo>
                      <a:pt x="3589" y="62914"/>
                      <a:pt x="2756" y="78910"/>
                      <a:pt x="3797" y="94795"/>
                    </a:cubicBezTo>
                    <a:cubicBezTo>
                      <a:pt x="4352" y="103744"/>
                      <a:pt x="5324" y="112971"/>
                      <a:pt x="7963" y="121559"/>
                    </a:cubicBezTo>
                    <a:cubicBezTo>
                      <a:pt x="8449" y="123059"/>
                      <a:pt x="10740" y="122441"/>
                      <a:pt x="10601" y="120935"/>
                    </a:cubicBezTo>
                    <a:cubicBezTo>
                      <a:pt x="9907" y="113103"/>
                      <a:pt x="8587" y="105348"/>
                      <a:pt x="7963" y="97503"/>
                    </a:cubicBezTo>
                    <a:cubicBezTo>
                      <a:pt x="7338" y="89630"/>
                      <a:pt x="7130" y="81708"/>
                      <a:pt x="7408" y="73807"/>
                    </a:cubicBezTo>
                    <a:cubicBezTo>
                      <a:pt x="8032" y="58276"/>
                      <a:pt x="10323" y="42843"/>
                      <a:pt x="14281" y="27819"/>
                    </a:cubicBezTo>
                    <a:cubicBezTo>
                      <a:pt x="16572" y="19196"/>
                      <a:pt x="19210" y="10489"/>
                      <a:pt x="22335" y="2144"/>
                    </a:cubicBezTo>
                    <a:cubicBezTo>
                      <a:pt x="22820" y="888"/>
                      <a:pt x="21015" y="54"/>
                      <a:pt x="20390" y="1290"/>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9" name="Google Shape;999;p42"/>
              <p:cNvSpPr/>
              <p:nvPr/>
            </p:nvSpPr>
            <p:spPr>
              <a:xfrm>
                <a:off x="5506097" y="2030894"/>
                <a:ext cx="26347" cy="31148"/>
              </a:xfrm>
              <a:custGeom>
                <a:avLst/>
                <a:gdLst/>
                <a:ahLst/>
                <a:cxnLst/>
                <a:rect l="l" t="t" r="r" b="b"/>
                <a:pathLst>
                  <a:path w="35129" h="41531" extrusionOk="0">
                    <a:moveTo>
                      <a:pt x="31335" y="42183"/>
                    </a:moveTo>
                    <a:lnTo>
                      <a:pt x="10507" y="42183"/>
                    </a:lnTo>
                    <a:cubicBezTo>
                      <a:pt x="6550" y="42183"/>
                      <a:pt x="3357" y="38982"/>
                      <a:pt x="3357" y="35025"/>
                    </a:cubicBezTo>
                    <a:lnTo>
                      <a:pt x="3357" y="651"/>
                    </a:lnTo>
                    <a:lnTo>
                      <a:pt x="38486" y="651"/>
                    </a:lnTo>
                    <a:lnTo>
                      <a:pt x="38486" y="35025"/>
                    </a:lnTo>
                    <a:cubicBezTo>
                      <a:pt x="38486" y="38982"/>
                      <a:pt x="35223" y="42183"/>
                      <a:pt x="31335" y="4218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0" name="Google Shape;1000;p42"/>
              <p:cNvSpPr/>
              <p:nvPr/>
            </p:nvSpPr>
            <p:spPr>
              <a:xfrm>
                <a:off x="5451059" y="1900332"/>
                <a:ext cx="136425" cy="137539"/>
              </a:xfrm>
              <a:custGeom>
                <a:avLst/>
                <a:gdLst/>
                <a:ahLst/>
                <a:cxnLst/>
                <a:rect l="l" t="t" r="r" b="b"/>
                <a:pathLst>
                  <a:path w="181900" h="183385" extrusionOk="0">
                    <a:moveTo>
                      <a:pt x="185257" y="92297"/>
                    </a:moveTo>
                    <a:cubicBezTo>
                      <a:pt x="185257" y="142938"/>
                      <a:pt x="144502" y="183990"/>
                      <a:pt x="94306" y="183990"/>
                    </a:cubicBezTo>
                    <a:cubicBezTo>
                      <a:pt x="44041" y="183990"/>
                      <a:pt x="3357" y="142938"/>
                      <a:pt x="3357" y="92297"/>
                    </a:cubicBezTo>
                    <a:cubicBezTo>
                      <a:pt x="3357" y="41657"/>
                      <a:pt x="44041" y="604"/>
                      <a:pt x="94306" y="604"/>
                    </a:cubicBezTo>
                    <a:cubicBezTo>
                      <a:pt x="144502" y="604"/>
                      <a:pt x="185257" y="41657"/>
                      <a:pt x="185257" y="9229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1" name="Google Shape;1001;p42"/>
              <p:cNvSpPr/>
              <p:nvPr/>
            </p:nvSpPr>
            <p:spPr>
              <a:xfrm>
                <a:off x="5468606" y="1918037"/>
                <a:ext cx="101277" cy="102136"/>
              </a:xfrm>
              <a:custGeom>
                <a:avLst/>
                <a:gdLst/>
                <a:ahLst/>
                <a:cxnLst/>
                <a:rect l="l" t="t" r="r" b="b"/>
                <a:pathLst>
                  <a:path w="135036" h="136181" extrusionOk="0">
                    <a:moveTo>
                      <a:pt x="138393" y="68692"/>
                    </a:moveTo>
                    <a:cubicBezTo>
                      <a:pt x="138393" y="106301"/>
                      <a:pt x="108192" y="136786"/>
                      <a:pt x="70909" y="136786"/>
                    </a:cubicBezTo>
                    <a:cubicBezTo>
                      <a:pt x="33557" y="136786"/>
                      <a:pt x="3357" y="106301"/>
                      <a:pt x="3357" y="68692"/>
                    </a:cubicBezTo>
                    <a:cubicBezTo>
                      <a:pt x="3357" y="31090"/>
                      <a:pt x="33557" y="604"/>
                      <a:pt x="70909" y="604"/>
                    </a:cubicBezTo>
                    <a:cubicBezTo>
                      <a:pt x="108192" y="604"/>
                      <a:pt x="138393" y="31090"/>
                      <a:pt x="138393" y="68692"/>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2" name="Google Shape;1002;p42"/>
              <p:cNvSpPr/>
              <p:nvPr/>
            </p:nvSpPr>
            <p:spPr>
              <a:xfrm>
                <a:off x="5385785" y="2199415"/>
                <a:ext cx="205887" cy="366330"/>
              </a:xfrm>
              <a:custGeom>
                <a:avLst/>
                <a:gdLst/>
                <a:ahLst/>
                <a:cxnLst/>
                <a:rect l="l" t="t" r="r" b="b"/>
                <a:pathLst>
                  <a:path w="274516" h="488440" extrusionOk="0">
                    <a:moveTo>
                      <a:pt x="58919" y="856"/>
                    </a:moveTo>
                    <a:cubicBezTo>
                      <a:pt x="58919" y="856"/>
                      <a:pt x="109601" y="72345"/>
                      <a:pt x="156187" y="74386"/>
                    </a:cubicBezTo>
                    <a:cubicBezTo>
                      <a:pt x="202773" y="76435"/>
                      <a:pt x="265605" y="21281"/>
                      <a:pt x="265605" y="21281"/>
                    </a:cubicBezTo>
                    <a:cubicBezTo>
                      <a:pt x="265605" y="21281"/>
                      <a:pt x="324341" y="482925"/>
                      <a:pt x="184583" y="489049"/>
                    </a:cubicBezTo>
                    <a:cubicBezTo>
                      <a:pt x="44756" y="495179"/>
                      <a:pt x="-68688" y="388962"/>
                      <a:pt x="58919" y="856"/>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3" name="Google Shape;1003;p42"/>
              <p:cNvSpPr/>
              <p:nvPr/>
            </p:nvSpPr>
            <p:spPr>
              <a:xfrm>
                <a:off x="5570323" y="2218580"/>
                <a:ext cx="31784" cy="318878"/>
              </a:xfrm>
              <a:custGeom>
                <a:avLst/>
                <a:gdLst/>
                <a:ahLst/>
                <a:cxnLst/>
                <a:rect l="l" t="t" r="r" b="b"/>
                <a:pathLst>
                  <a:path w="42379" h="425170" extrusionOk="0">
                    <a:moveTo>
                      <a:pt x="44537" y="95056"/>
                    </a:moveTo>
                    <a:cubicBezTo>
                      <a:pt x="43080" y="64015"/>
                      <a:pt x="40650" y="32613"/>
                      <a:pt x="34888" y="2051"/>
                    </a:cubicBezTo>
                    <a:cubicBezTo>
                      <a:pt x="34540" y="322"/>
                      <a:pt x="31972" y="510"/>
                      <a:pt x="32111" y="2322"/>
                    </a:cubicBezTo>
                    <a:cubicBezTo>
                      <a:pt x="34610" y="29996"/>
                      <a:pt x="37734" y="57572"/>
                      <a:pt x="39192" y="85336"/>
                    </a:cubicBezTo>
                    <a:cubicBezTo>
                      <a:pt x="40719" y="112809"/>
                      <a:pt x="41205" y="140309"/>
                      <a:pt x="40580" y="167809"/>
                    </a:cubicBezTo>
                    <a:cubicBezTo>
                      <a:pt x="39330" y="223150"/>
                      <a:pt x="33568" y="278344"/>
                      <a:pt x="23571" y="332776"/>
                    </a:cubicBezTo>
                    <a:cubicBezTo>
                      <a:pt x="20724" y="348105"/>
                      <a:pt x="17600" y="363372"/>
                      <a:pt x="14129" y="378563"/>
                    </a:cubicBezTo>
                    <a:cubicBezTo>
                      <a:pt x="10658" y="393712"/>
                      <a:pt x="6352" y="408729"/>
                      <a:pt x="3437" y="423996"/>
                    </a:cubicBezTo>
                    <a:cubicBezTo>
                      <a:pt x="3020" y="425933"/>
                      <a:pt x="6006" y="426891"/>
                      <a:pt x="6700" y="424996"/>
                    </a:cubicBezTo>
                    <a:cubicBezTo>
                      <a:pt x="11559" y="411985"/>
                      <a:pt x="14754" y="398280"/>
                      <a:pt x="17947" y="384784"/>
                    </a:cubicBezTo>
                    <a:cubicBezTo>
                      <a:pt x="21210" y="371141"/>
                      <a:pt x="24196" y="357429"/>
                      <a:pt x="26904" y="343655"/>
                    </a:cubicBezTo>
                    <a:cubicBezTo>
                      <a:pt x="32180" y="316384"/>
                      <a:pt x="36276" y="288904"/>
                      <a:pt x="39400" y="261293"/>
                    </a:cubicBezTo>
                    <a:cubicBezTo>
                      <a:pt x="45510" y="206140"/>
                      <a:pt x="47245" y="150487"/>
                      <a:pt x="44537" y="95056"/>
                    </a:cubicBezTo>
                    <a:close/>
                  </a:path>
                </a:pathLst>
              </a:custGeom>
              <a:solidFill>
                <a:srgbClr val="D6B6C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4" name="Google Shape;1004;p42"/>
              <p:cNvSpPr/>
              <p:nvPr/>
            </p:nvSpPr>
            <p:spPr>
              <a:xfrm>
                <a:off x="5513127" y="2050738"/>
                <a:ext cx="248117" cy="422495"/>
              </a:xfrm>
              <a:custGeom>
                <a:avLst/>
                <a:gdLst/>
                <a:ahLst/>
                <a:cxnLst/>
                <a:rect l="l" t="t" r="r" b="b"/>
                <a:pathLst>
                  <a:path w="330822" h="563327" extrusionOk="0">
                    <a:moveTo>
                      <a:pt x="169985" y="564110"/>
                    </a:moveTo>
                    <a:cubicBezTo>
                      <a:pt x="152350" y="564110"/>
                      <a:pt x="135756" y="557111"/>
                      <a:pt x="120622" y="543247"/>
                    </a:cubicBezTo>
                    <a:cubicBezTo>
                      <a:pt x="75077" y="501465"/>
                      <a:pt x="41474" y="397338"/>
                      <a:pt x="20855" y="233767"/>
                    </a:cubicBezTo>
                    <a:cubicBezTo>
                      <a:pt x="5580" y="112609"/>
                      <a:pt x="3428" y="2074"/>
                      <a:pt x="3428" y="977"/>
                    </a:cubicBezTo>
                    <a:lnTo>
                      <a:pt x="14119" y="783"/>
                    </a:lnTo>
                    <a:cubicBezTo>
                      <a:pt x="14189" y="5156"/>
                      <a:pt x="23145" y="439342"/>
                      <a:pt x="127842" y="535270"/>
                    </a:cubicBezTo>
                    <a:cubicBezTo>
                      <a:pt x="142422" y="548620"/>
                      <a:pt x="157696" y="554487"/>
                      <a:pt x="174498" y="553147"/>
                    </a:cubicBezTo>
                    <a:cubicBezTo>
                      <a:pt x="323766" y="541421"/>
                      <a:pt x="323558" y="172136"/>
                      <a:pt x="323558" y="168401"/>
                    </a:cubicBezTo>
                    <a:lnTo>
                      <a:pt x="334250" y="168346"/>
                    </a:lnTo>
                    <a:cubicBezTo>
                      <a:pt x="334250" y="169297"/>
                      <a:pt x="334527" y="264468"/>
                      <a:pt x="315643" y="359910"/>
                    </a:cubicBezTo>
                    <a:cubicBezTo>
                      <a:pt x="304535" y="416243"/>
                      <a:pt x="288914" y="461739"/>
                      <a:pt x="269404" y="495133"/>
                    </a:cubicBezTo>
                    <a:cubicBezTo>
                      <a:pt x="244411" y="537825"/>
                      <a:pt x="212752" y="560958"/>
                      <a:pt x="175331" y="563901"/>
                    </a:cubicBezTo>
                    <a:cubicBezTo>
                      <a:pt x="173525" y="564040"/>
                      <a:pt x="171790" y="564110"/>
                      <a:pt x="169985" y="56411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5" name="Google Shape;1005;p42"/>
              <p:cNvSpPr/>
              <p:nvPr/>
            </p:nvSpPr>
            <p:spPr>
              <a:xfrm>
                <a:off x="5625599" y="1858337"/>
                <a:ext cx="290653" cy="322171"/>
              </a:xfrm>
              <a:custGeom>
                <a:avLst/>
                <a:gdLst/>
                <a:ahLst/>
                <a:cxnLst/>
                <a:rect l="l" t="t" r="r" b="b"/>
                <a:pathLst>
                  <a:path w="387538" h="429561" extrusionOk="0">
                    <a:moveTo>
                      <a:pt x="179786" y="430196"/>
                    </a:moveTo>
                    <a:cubicBezTo>
                      <a:pt x="171454" y="430196"/>
                      <a:pt x="162429" y="425559"/>
                      <a:pt x="152293" y="416061"/>
                    </a:cubicBezTo>
                    <a:cubicBezTo>
                      <a:pt x="113343" y="379494"/>
                      <a:pt x="71201" y="283517"/>
                      <a:pt x="54886" y="243943"/>
                    </a:cubicBezTo>
                    <a:cubicBezTo>
                      <a:pt x="24129" y="169274"/>
                      <a:pt x="3510" y="99923"/>
                      <a:pt x="3510" y="71382"/>
                    </a:cubicBezTo>
                    <a:cubicBezTo>
                      <a:pt x="3510" y="42097"/>
                      <a:pt x="9411" y="22338"/>
                      <a:pt x="21144" y="12646"/>
                    </a:cubicBezTo>
                    <a:cubicBezTo>
                      <a:pt x="30239" y="5113"/>
                      <a:pt x="39265" y="6654"/>
                      <a:pt x="40237" y="6863"/>
                    </a:cubicBezTo>
                    <a:lnTo>
                      <a:pt x="38293" y="17450"/>
                    </a:lnTo>
                    <a:cubicBezTo>
                      <a:pt x="38015" y="17416"/>
                      <a:pt x="33016" y="16645"/>
                      <a:pt x="27670" y="21199"/>
                    </a:cubicBezTo>
                    <a:cubicBezTo>
                      <a:pt x="21491" y="26476"/>
                      <a:pt x="14202" y="39466"/>
                      <a:pt x="14202" y="71382"/>
                    </a:cubicBezTo>
                    <a:cubicBezTo>
                      <a:pt x="14202" y="98208"/>
                      <a:pt x="34960" y="167469"/>
                      <a:pt x="64814" y="239812"/>
                    </a:cubicBezTo>
                    <a:cubicBezTo>
                      <a:pt x="98209" y="320862"/>
                      <a:pt x="133617" y="383805"/>
                      <a:pt x="159582" y="408174"/>
                    </a:cubicBezTo>
                    <a:cubicBezTo>
                      <a:pt x="167845" y="415908"/>
                      <a:pt x="175134" y="419817"/>
                      <a:pt x="180688" y="419387"/>
                    </a:cubicBezTo>
                    <a:cubicBezTo>
                      <a:pt x="202974" y="417783"/>
                      <a:pt x="240951" y="374703"/>
                      <a:pt x="284830" y="301207"/>
                    </a:cubicBezTo>
                    <a:cubicBezTo>
                      <a:pt x="323570" y="236390"/>
                      <a:pt x="356826" y="165088"/>
                      <a:pt x="368489" y="130916"/>
                    </a:cubicBezTo>
                    <a:cubicBezTo>
                      <a:pt x="386749" y="77206"/>
                      <a:pt x="381472" y="40320"/>
                      <a:pt x="370433" y="23706"/>
                    </a:cubicBezTo>
                    <a:cubicBezTo>
                      <a:pt x="365365" y="16034"/>
                      <a:pt x="358770" y="11896"/>
                      <a:pt x="350925" y="11396"/>
                    </a:cubicBezTo>
                    <a:lnTo>
                      <a:pt x="351549" y="635"/>
                    </a:lnTo>
                    <a:cubicBezTo>
                      <a:pt x="362796" y="1343"/>
                      <a:pt x="372447" y="7251"/>
                      <a:pt x="379320" y="17714"/>
                    </a:cubicBezTo>
                    <a:cubicBezTo>
                      <a:pt x="395219" y="41653"/>
                      <a:pt x="394941" y="86364"/>
                      <a:pt x="378557" y="134408"/>
                    </a:cubicBezTo>
                    <a:cubicBezTo>
                      <a:pt x="366753" y="169115"/>
                      <a:pt x="333151" y="241319"/>
                      <a:pt x="293994" y="306768"/>
                    </a:cubicBezTo>
                    <a:cubicBezTo>
                      <a:pt x="261155" y="361720"/>
                      <a:pt x="214985" y="427725"/>
                      <a:pt x="181452" y="430141"/>
                    </a:cubicBezTo>
                    <a:lnTo>
                      <a:pt x="179786" y="430196"/>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6" name="Google Shape;1006;p42"/>
              <p:cNvSpPr/>
              <p:nvPr/>
            </p:nvSpPr>
            <p:spPr>
              <a:xfrm>
                <a:off x="5726794" y="1562827"/>
                <a:ext cx="123878" cy="76510"/>
              </a:xfrm>
              <a:custGeom>
                <a:avLst/>
                <a:gdLst/>
                <a:ahLst/>
                <a:cxnLst/>
                <a:rect l="l" t="t" r="r" b="b"/>
                <a:pathLst>
                  <a:path w="165170" h="102013" extrusionOk="0">
                    <a:moveTo>
                      <a:pt x="168103" y="99653"/>
                    </a:moveTo>
                    <a:cubicBezTo>
                      <a:pt x="163590" y="96640"/>
                      <a:pt x="158036" y="95071"/>
                      <a:pt x="152968" y="93502"/>
                    </a:cubicBezTo>
                    <a:cubicBezTo>
                      <a:pt x="147900" y="91961"/>
                      <a:pt x="142831" y="90565"/>
                      <a:pt x="137694" y="89343"/>
                    </a:cubicBezTo>
                    <a:cubicBezTo>
                      <a:pt x="126932" y="86781"/>
                      <a:pt x="115963" y="84990"/>
                      <a:pt x="104924" y="83914"/>
                    </a:cubicBezTo>
                    <a:cubicBezTo>
                      <a:pt x="92497" y="82706"/>
                      <a:pt x="79930" y="82449"/>
                      <a:pt x="67433" y="83116"/>
                    </a:cubicBezTo>
                    <a:cubicBezTo>
                      <a:pt x="65211" y="77221"/>
                      <a:pt x="62851" y="71355"/>
                      <a:pt x="61115" y="65273"/>
                    </a:cubicBezTo>
                    <a:cubicBezTo>
                      <a:pt x="59171" y="58393"/>
                      <a:pt x="57783" y="51373"/>
                      <a:pt x="57019" y="44250"/>
                    </a:cubicBezTo>
                    <a:cubicBezTo>
                      <a:pt x="56256" y="37280"/>
                      <a:pt x="56117" y="30219"/>
                      <a:pt x="56602" y="23221"/>
                    </a:cubicBezTo>
                    <a:cubicBezTo>
                      <a:pt x="57019" y="16139"/>
                      <a:pt x="58199" y="9127"/>
                      <a:pt x="59033" y="2087"/>
                    </a:cubicBezTo>
                    <a:cubicBezTo>
                      <a:pt x="59241" y="483"/>
                      <a:pt x="56880" y="-371"/>
                      <a:pt x="56256" y="1254"/>
                    </a:cubicBezTo>
                    <a:cubicBezTo>
                      <a:pt x="50979" y="14716"/>
                      <a:pt x="50771" y="30476"/>
                      <a:pt x="52437" y="44708"/>
                    </a:cubicBezTo>
                    <a:cubicBezTo>
                      <a:pt x="53895" y="57879"/>
                      <a:pt x="57366" y="71688"/>
                      <a:pt x="64031" y="83296"/>
                    </a:cubicBezTo>
                    <a:cubicBezTo>
                      <a:pt x="63129" y="83352"/>
                      <a:pt x="62226" y="83442"/>
                      <a:pt x="61393" y="83504"/>
                    </a:cubicBezTo>
                    <a:lnTo>
                      <a:pt x="61393" y="83498"/>
                    </a:lnTo>
                    <a:cubicBezTo>
                      <a:pt x="62712" y="82769"/>
                      <a:pt x="61740" y="80651"/>
                      <a:pt x="60352" y="80832"/>
                    </a:cubicBezTo>
                    <a:cubicBezTo>
                      <a:pt x="56117" y="81408"/>
                      <a:pt x="51951" y="81574"/>
                      <a:pt x="47854" y="80123"/>
                    </a:cubicBezTo>
                    <a:cubicBezTo>
                      <a:pt x="43758" y="78679"/>
                      <a:pt x="40009" y="76166"/>
                      <a:pt x="37094" y="72972"/>
                    </a:cubicBezTo>
                    <a:cubicBezTo>
                      <a:pt x="33899" y="69466"/>
                      <a:pt x="31539" y="65238"/>
                      <a:pt x="29664" y="60878"/>
                    </a:cubicBezTo>
                    <a:cubicBezTo>
                      <a:pt x="27791" y="56463"/>
                      <a:pt x="26610" y="51741"/>
                      <a:pt x="24666" y="47368"/>
                    </a:cubicBezTo>
                    <a:cubicBezTo>
                      <a:pt x="23972" y="45896"/>
                      <a:pt x="21750" y="46347"/>
                      <a:pt x="21889" y="48027"/>
                    </a:cubicBezTo>
                    <a:cubicBezTo>
                      <a:pt x="22306" y="53262"/>
                      <a:pt x="24041" y="58795"/>
                      <a:pt x="26124" y="63586"/>
                    </a:cubicBezTo>
                    <a:cubicBezTo>
                      <a:pt x="28276" y="68543"/>
                      <a:pt x="31123" y="73201"/>
                      <a:pt x="34941" y="77020"/>
                    </a:cubicBezTo>
                    <a:cubicBezTo>
                      <a:pt x="38482" y="80526"/>
                      <a:pt x="43480" y="83581"/>
                      <a:pt x="48687" y="84844"/>
                    </a:cubicBezTo>
                    <a:cubicBezTo>
                      <a:pt x="45703" y="85233"/>
                      <a:pt x="42717" y="85664"/>
                      <a:pt x="39732" y="86171"/>
                    </a:cubicBezTo>
                    <a:cubicBezTo>
                      <a:pt x="27652" y="88239"/>
                      <a:pt x="15571" y="91058"/>
                      <a:pt x="4185" y="95876"/>
                    </a:cubicBezTo>
                    <a:cubicBezTo>
                      <a:pt x="3074" y="96369"/>
                      <a:pt x="3421" y="98459"/>
                      <a:pt x="4740" y="98154"/>
                    </a:cubicBezTo>
                    <a:cubicBezTo>
                      <a:pt x="15085" y="95786"/>
                      <a:pt x="25360" y="93155"/>
                      <a:pt x="35844" y="91308"/>
                    </a:cubicBezTo>
                    <a:cubicBezTo>
                      <a:pt x="46466" y="89434"/>
                      <a:pt x="57228" y="88219"/>
                      <a:pt x="68058" y="87726"/>
                    </a:cubicBezTo>
                    <a:cubicBezTo>
                      <a:pt x="89580" y="86740"/>
                      <a:pt x="111172" y="88475"/>
                      <a:pt x="132209" y="93044"/>
                    </a:cubicBezTo>
                    <a:cubicBezTo>
                      <a:pt x="137972" y="94287"/>
                      <a:pt x="143665" y="95724"/>
                      <a:pt x="149289" y="97369"/>
                    </a:cubicBezTo>
                    <a:cubicBezTo>
                      <a:pt x="155051" y="99049"/>
                      <a:pt x="160952" y="101604"/>
                      <a:pt x="166853" y="102382"/>
                    </a:cubicBezTo>
                    <a:cubicBezTo>
                      <a:pt x="168312" y="102569"/>
                      <a:pt x="169422" y="100556"/>
                      <a:pt x="168103" y="99653"/>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7" name="Google Shape;1007;p42"/>
              <p:cNvSpPr/>
              <p:nvPr/>
            </p:nvSpPr>
            <p:spPr>
              <a:xfrm>
                <a:off x="5731223" y="1586740"/>
                <a:ext cx="7559" cy="21893"/>
              </a:xfrm>
              <a:custGeom>
                <a:avLst/>
                <a:gdLst/>
                <a:ahLst/>
                <a:cxnLst/>
                <a:rect l="l" t="t" r="r" b="b"/>
                <a:pathLst>
                  <a:path w="10079" h="29191" extrusionOk="0">
                    <a:moveTo>
                      <a:pt x="13382" y="27306"/>
                    </a:moveTo>
                    <a:cubicBezTo>
                      <a:pt x="9147" y="19718"/>
                      <a:pt x="5884" y="10894"/>
                      <a:pt x="7342" y="2021"/>
                    </a:cubicBezTo>
                    <a:cubicBezTo>
                      <a:pt x="7620" y="146"/>
                      <a:pt x="4912" y="-270"/>
                      <a:pt x="4496" y="1542"/>
                    </a:cubicBezTo>
                    <a:cubicBezTo>
                      <a:pt x="3315" y="6506"/>
                      <a:pt x="3107" y="11296"/>
                      <a:pt x="4218" y="16281"/>
                    </a:cubicBezTo>
                    <a:cubicBezTo>
                      <a:pt x="5329" y="21134"/>
                      <a:pt x="7689" y="25848"/>
                      <a:pt x="11438" y="29209"/>
                    </a:cubicBezTo>
                    <a:cubicBezTo>
                      <a:pt x="12688" y="30340"/>
                      <a:pt x="14076" y="28563"/>
                      <a:pt x="13382" y="27306"/>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8" name="Google Shape;1008;p42"/>
              <p:cNvSpPr/>
              <p:nvPr/>
            </p:nvSpPr>
            <p:spPr>
              <a:xfrm>
                <a:off x="5813342" y="1586679"/>
                <a:ext cx="29746" cy="42832"/>
              </a:xfrm>
              <a:custGeom>
                <a:avLst/>
                <a:gdLst/>
                <a:ahLst/>
                <a:cxnLst/>
                <a:rect l="l" t="t" r="r" b="b"/>
                <a:pathLst>
                  <a:path w="39661" h="57109" extrusionOk="0">
                    <a:moveTo>
                      <a:pt x="43011" y="8995"/>
                    </a:moveTo>
                    <a:cubicBezTo>
                      <a:pt x="42803" y="7301"/>
                      <a:pt x="40234" y="7100"/>
                      <a:pt x="39957" y="8898"/>
                    </a:cubicBezTo>
                    <a:cubicBezTo>
                      <a:pt x="38915" y="16132"/>
                      <a:pt x="37110" y="22999"/>
                      <a:pt x="32875" y="29060"/>
                    </a:cubicBezTo>
                    <a:cubicBezTo>
                      <a:pt x="30792" y="32010"/>
                      <a:pt x="28292" y="34683"/>
                      <a:pt x="25515" y="36912"/>
                    </a:cubicBezTo>
                    <a:lnTo>
                      <a:pt x="23849" y="38092"/>
                    </a:lnTo>
                    <a:cubicBezTo>
                      <a:pt x="24821" y="36391"/>
                      <a:pt x="25793" y="34670"/>
                      <a:pt x="26626" y="32948"/>
                    </a:cubicBezTo>
                    <a:cubicBezTo>
                      <a:pt x="31000" y="23790"/>
                      <a:pt x="34750" y="11988"/>
                      <a:pt x="32736" y="1726"/>
                    </a:cubicBezTo>
                    <a:cubicBezTo>
                      <a:pt x="32388" y="102"/>
                      <a:pt x="30028" y="-183"/>
                      <a:pt x="29681" y="1629"/>
                    </a:cubicBezTo>
                    <a:cubicBezTo>
                      <a:pt x="28848" y="6669"/>
                      <a:pt x="28501" y="11772"/>
                      <a:pt x="27390" y="16785"/>
                    </a:cubicBezTo>
                    <a:cubicBezTo>
                      <a:pt x="26279" y="21728"/>
                      <a:pt x="24613" y="26519"/>
                      <a:pt x="22461" y="31073"/>
                    </a:cubicBezTo>
                    <a:cubicBezTo>
                      <a:pt x="17948" y="40439"/>
                      <a:pt x="11283" y="47819"/>
                      <a:pt x="3993" y="55005"/>
                    </a:cubicBezTo>
                    <a:cubicBezTo>
                      <a:pt x="2605" y="56338"/>
                      <a:pt x="4756" y="58122"/>
                      <a:pt x="6146" y="57275"/>
                    </a:cubicBezTo>
                    <a:cubicBezTo>
                      <a:pt x="11421" y="54095"/>
                      <a:pt x="15865" y="49569"/>
                      <a:pt x="19614" y="44500"/>
                    </a:cubicBezTo>
                    <a:cubicBezTo>
                      <a:pt x="26348" y="42459"/>
                      <a:pt x="32319" y="37023"/>
                      <a:pt x="36277" y="31511"/>
                    </a:cubicBezTo>
                    <a:cubicBezTo>
                      <a:pt x="40790" y="25172"/>
                      <a:pt x="44053" y="16917"/>
                      <a:pt x="43011" y="8995"/>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9" name="Google Shape;1009;p42"/>
              <p:cNvSpPr/>
              <p:nvPr/>
            </p:nvSpPr>
            <p:spPr>
              <a:xfrm>
                <a:off x="5802107" y="1565506"/>
                <a:ext cx="5075" cy="19377"/>
              </a:xfrm>
              <a:custGeom>
                <a:avLst/>
                <a:gdLst/>
                <a:ahLst/>
                <a:cxnLst/>
                <a:rect l="l" t="t" r="r" b="b"/>
                <a:pathLst>
                  <a:path w="6767" h="25836" extrusionOk="0">
                    <a:moveTo>
                      <a:pt x="7086" y="1680"/>
                    </a:moveTo>
                    <a:cubicBezTo>
                      <a:pt x="6391" y="5519"/>
                      <a:pt x="5558" y="9331"/>
                      <a:pt x="4864" y="13184"/>
                    </a:cubicBezTo>
                    <a:cubicBezTo>
                      <a:pt x="4240" y="16982"/>
                      <a:pt x="3406" y="20925"/>
                      <a:pt x="3545" y="24792"/>
                    </a:cubicBezTo>
                    <a:cubicBezTo>
                      <a:pt x="3545" y="26354"/>
                      <a:pt x="5975" y="26757"/>
                      <a:pt x="6530" y="25285"/>
                    </a:cubicBezTo>
                    <a:cubicBezTo>
                      <a:pt x="7850" y="21654"/>
                      <a:pt x="8266" y="17648"/>
                      <a:pt x="8822" y="13837"/>
                    </a:cubicBezTo>
                    <a:cubicBezTo>
                      <a:pt x="9377" y="9970"/>
                      <a:pt x="9794" y="6082"/>
                      <a:pt x="10280" y="2201"/>
                    </a:cubicBezTo>
                    <a:cubicBezTo>
                      <a:pt x="10558" y="125"/>
                      <a:pt x="7502" y="-382"/>
                      <a:pt x="7086" y="1680"/>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0" name="Google Shape;1010;p42"/>
              <p:cNvSpPr/>
              <p:nvPr/>
            </p:nvSpPr>
            <p:spPr>
              <a:xfrm>
                <a:off x="5666068" y="1641713"/>
                <a:ext cx="163980" cy="82472"/>
              </a:xfrm>
              <a:custGeom>
                <a:avLst/>
                <a:gdLst/>
                <a:ahLst/>
                <a:cxnLst/>
                <a:rect l="l" t="t" r="r" b="b"/>
                <a:pathLst>
                  <a:path w="218640" h="109962" extrusionOk="0">
                    <a:moveTo>
                      <a:pt x="215098" y="23668"/>
                    </a:moveTo>
                    <a:cubicBezTo>
                      <a:pt x="212529" y="15816"/>
                      <a:pt x="209266" y="8242"/>
                      <a:pt x="205308" y="993"/>
                    </a:cubicBezTo>
                    <a:cubicBezTo>
                      <a:pt x="204545" y="-319"/>
                      <a:pt x="202393" y="896"/>
                      <a:pt x="203017" y="2257"/>
                    </a:cubicBezTo>
                    <a:cubicBezTo>
                      <a:pt x="209057" y="16045"/>
                      <a:pt x="213223" y="30604"/>
                      <a:pt x="215445" y="45455"/>
                    </a:cubicBezTo>
                    <a:lnTo>
                      <a:pt x="214543" y="46406"/>
                    </a:lnTo>
                    <a:cubicBezTo>
                      <a:pt x="211557" y="61208"/>
                      <a:pt x="196769" y="69227"/>
                      <a:pt x="182744" y="69532"/>
                    </a:cubicBezTo>
                    <a:cubicBezTo>
                      <a:pt x="173302" y="69733"/>
                      <a:pt x="164069" y="67248"/>
                      <a:pt x="155112" y="64651"/>
                    </a:cubicBezTo>
                    <a:cubicBezTo>
                      <a:pt x="146225" y="62083"/>
                      <a:pt x="137408" y="59514"/>
                      <a:pt x="128383" y="57521"/>
                    </a:cubicBezTo>
                    <a:cubicBezTo>
                      <a:pt x="96099" y="50356"/>
                      <a:pt x="60761" y="49829"/>
                      <a:pt x="32157" y="68741"/>
                    </a:cubicBezTo>
                    <a:cubicBezTo>
                      <a:pt x="18965" y="77461"/>
                      <a:pt x="8065" y="90110"/>
                      <a:pt x="3553" y="105537"/>
                    </a:cubicBezTo>
                    <a:cubicBezTo>
                      <a:pt x="3066" y="107280"/>
                      <a:pt x="5843" y="108085"/>
                      <a:pt x="6537" y="106440"/>
                    </a:cubicBezTo>
                    <a:cubicBezTo>
                      <a:pt x="17993" y="78176"/>
                      <a:pt x="46112" y="61492"/>
                      <a:pt x="75410" y="58139"/>
                    </a:cubicBezTo>
                    <a:cubicBezTo>
                      <a:pt x="94016" y="56001"/>
                      <a:pt x="112831" y="58521"/>
                      <a:pt x="131021" y="62784"/>
                    </a:cubicBezTo>
                    <a:cubicBezTo>
                      <a:pt x="140116" y="64929"/>
                      <a:pt x="149003" y="67706"/>
                      <a:pt x="158029" y="70164"/>
                    </a:cubicBezTo>
                    <a:cubicBezTo>
                      <a:pt x="166915" y="72573"/>
                      <a:pt x="176010" y="74461"/>
                      <a:pt x="185244" y="73844"/>
                    </a:cubicBezTo>
                    <a:cubicBezTo>
                      <a:pt x="197949" y="72996"/>
                      <a:pt x="212807" y="65207"/>
                      <a:pt x="216278" y="52245"/>
                    </a:cubicBezTo>
                    <a:cubicBezTo>
                      <a:pt x="217388" y="63089"/>
                      <a:pt x="217458" y="74045"/>
                      <a:pt x="216278" y="84945"/>
                    </a:cubicBezTo>
                    <a:cubicBezTo>
                      <a:pt x="215445" y="92880"/>
                      <a:pt x="213987" y="100802"/>
                      <a:pt x="212737" y="108654"/>
                    </a:cubicBezTo>
                    <a:cubicBezTo>
                      <a:pt x="212459" y="110321"/>
                      <a:pt x="214959" y="111133"/>
                      <a:pt x="215583" y="109515"/>
                    </a:cubicBezTo>
                    <a:cubicBezTo>
                      <a:pt x="216903" y="106197"/>
                      <a:pt x="218014" y="102989"/>
                      <a:pt x="218847" y="99497"/>
                    </a:cubicBezTo>
                    <a:cubicBezTo>
                      <a:pt x="219750" y="95866"/>
                      <a:pt x="220374" y="92152"/>
                      <a:pt x="220860" y="88451"/>
                    </a:cubicBezTo>
                    <a:cubicBezTo>
                      <a:pt x="221832" y="81203"/>
                      <a:pt x="222249" y="73857"/>
                      <a:pt x="222110" y="66547"/>
                    </a:cubicBezTo>
                    <a:cubicBezTo>
                      <a:pt x="221901" y="52029"/>
                      <a:pt x="219680" y="37464"/>
                      <a:pt x="215098" y="23668"/>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1" name="Google Shape;1011;p42"/>
              <p:cNvSpPr/>
              <p:nvPr/>
            </p:nvSpPr>
            <p:spPr>
              <a:xfrm>
                <a:off x="5683923" y="1654149"/>
                <a:ext cx="63776" cy="24865"/>
              </a:xfrm>
              <a:custGeom>
                <a:avLst/>
                <a:gdLst/>
                <a:ahLst/>
                <a:cxnLst/>
                <a:rect l="l" t="t" r="r" b="b"/>
                <a:pathLst>
                  <a:path w="85035" h="33154" extrusionOk="0">
                    <a:moveTo>
                      <a:pt x="87546" y="3564"/>
                    </a:moveTo>
                    <a:cubicBezTo>
                      <a:pt x="76368" y="-775"/>
                      <a:pt x="63108" y="-88"/>
                      <a:pt x="51583" y="2412"/>
                    </a:cubicBezTo>
                    <a:cubicBezTo>
                      <a:pt x="39642" y="5001"/>
                      <a:pt x="28186" y="9917"/>
                      <a:pt x="18327" y="17262"/>
                    </a:cubicBezTo>
                    <a:cubicBezTo>
                      <a:pt x="12843" y="21386"/>
                      <a:pt x="8121" y="26246"/>
                      <a:pt x="3747" y="31620"/>
                    </a:cubicBezTo>
                    <a:cubicBezTo>
                      <a:pt x="2775" y="32856"/>
                      <a:pt x="4650" y="34307"/>
                      <a:pt x="5691" y="33154"/>
                    </a:cubicBezTo>
                    <a:cubicBezTo>
                      <a:pt x="21104" y="16165"/>
                      <a:pt x="44223" y="6077"/>
                      <a:pt x="66926" y="5459"/>
                    </a:cubicBezTo>
                    <a:cubicBezTo>
                      <a:pt x="73592" y="5279"/>
                      <a:pt x="80117" y="6091"/>
                      <a:pt x="86644" y="6591"/>
                    </a:cubicBezTo>
                    <a:cubicBezTo>
                      <a:pt x="88380" y="6723"/>
                      <a:pt x="89351" y="4258"/>
                      <a:pt x="87546" y="3564"/>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2" name="Google Shape;1012;p42"/>
              <p:cNvSpPr/>
              <p:nvPr/>
            </p:nvSpPr>
            <p:spPr>
              <a:xfrm>
                <a:off x="5827189" y="1673093"/>
                <a:ext cx="73115" cy="95557"/>
              </a:xfrm>
              <a:custGeom>
                <a:avLst/>
                <a:gdLst/>
                <a:ahLst/>
                <a:cxnLst/>
                <a:rect l="l" t="t" r="r" b="b"/>
                <a:pathLst>
                  <a:path w="97487" h="127409" extrusionOk="0">
                    <a:moveTo>
                      <a:pt x="75737" y="72433"/>
                    </a:moveTo>
                    <a:cubicBezTo>
                      <a:pt x="58033" y="58374"/>
                      <a:pt x="36095" y="49953"/>
                      <a:pt x="20682" y="32915"/>
                    </a:cubicBezTo>
                    <a:cubicBezTo>
                      <a:pt x="12767" y="24133"/>
                      <a:pt x="7004" y="13538"/>
                      <a:pt x="6032" y="1541"/>
                    </a:cubicBezTo>
                    <a:cubicBezTo>
                      <a:pt x="5894" y="180"/>
                      <a:pt x="3672" y="34"/>
                      <a:pt x="3602" y="1458"/>
                    </a:cubicBezTo>
                    <a:cubicBezTo>
                      <a:pt x="2700" y="22709"/>
                      <a:pt x="18807" y="39775"/>
                      <a:pt x="34984" y="51091"/>
                    </a:cubicBezTo>
                    <a:cubicBezTo>
                      <a:pt x="53382" y="63963"/>
                      <a:pt x="75459" y="73225"/>
                      <a:pt x="88374" y="92532"/>
                    </a:cubicBezTo>
                    <a:cubicBezTo>
                      <a:pt x="94969" y="102294"/>
                      <a:pt x="98718" y="114360"/>
                      <a:pt x="96635" y="126142"/>
                    </a:cubicBezTo>
                    <a:cubicBezTo>
                      <a:pt x="96357" y="127753"/>
                      <a:pt x="98926" y="128621"/>
                      <a:pt x="99412" y="126989"/>
                    </a:cubicBezTo>
                    <a:cubicBezTo>
                      <a:pt x="106008" y="105696"/>
                      <a:pt x="91637" y="85076"/>
                      <a:pt x="75737" y="72433"/>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3" name="Google Shape;1013;p42"/>
              <p:cNvSpPr/>
              <p:nvPr/>
            </p:nvSpPr>
            <p:spPr>
              <a:xfrm>
                <a:off x="5863704" y="1700623"/>
                <a:ext cx="44114" cy="31113"/>
              </a:xfrm>
              <a:custGeom>
                <a:avLst/>
                <a:gdLst/>
                <a:ahLst/>
                <a:cxnLst/>
                <a:rect l="l" t="t" r="r" b="b"/>
                <a:pathLst>
                  <a:path w="58819" h="41484" extrusionOk="0">
                    <a:moveTo>
                      <a:pt x="62264" y="40091"/>
                    </a:moveTo>
                    <a:cubicBezTo>
                      <a:pt x="57265" y="29198"/>
                      <a:pt x="48031" y="20366"/>
                      <a:pt x="38311" y="13729"/>
                    </a:cubicBezTo>
                    <a:cubicBezTo>
                      <a:pt x="28244" y="6884"/>
                      <a:pt x="17136" y="2517"/>
                      <a:pt x="5194" y="475"/>
                    </a:cubicBezTo>
                    <a:cubicBezTo>
                      <a:pt x="3319" y="163"/>
                      <a:pt x="2973" y="2892"/>
                      <a:pt x="4708" y="3329"/>
                    </a:cubicBezTo>
                    <a:cubicBezTo>
                      <a:pt x="15678" y="6064"/>
                      <a:pt x="26370" y="11174"/>
                      <a:pt x="35603" y="17687"/>
                    </a:cubicBezTo>
                    <a:cubicBezTo>
                      <a:pt x="44976" y="24303"/>
                      <a:pt x="52405" y="32780"/>
                      <a:pt x="59833" y="41438"/>
                    </a:cubicBezTo>
                    <a:cubicBezTo>
                      <a:pt x="60805" y="42562"/>
                      <a:pt x="62958" y="41639"/>
                      <a:pt x="62264" y="40091"/>
                    </a:cubicBezTo>
                    <a:close/>
                  </a:path>
                </a:pathLst>
              </a:custGeom>
              <a:solidFill>
                <a:srgbClr val="4C193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4" name="Google Shape;1014;p42"/>
              <p:cNvSpPr/>
              <p:nvPr/>
            </p:nvSpPr>
            <p:spPr>
              <a:xfrm>
                <a:off x="5650239" y="1847006"/>
                <a:ext cx="6499" cy="48511"/>
              </a:xfrm>
              <a:custGeom>
                <a:avLst/>
                <a:gdLst/>
                <a:ahLst/>
                <a:cxnLst/>
                <a:rect l="l" t="t" r="r" b="b"/>
                <a:pathLst>
                  <a:path w="8665" h="64681" extrusionOk="0">
                    <a:moveTo>
                      <a:pt x="9048" y="32477"/>
                    </a:moveTo>
                    <a:cubicBezTo>
                      <a:pt x="8284" y="22194"/>
                      <a:pt x="8145" y="11884"/>
                      <a:pt x="7034" y="1623"/>
                    </a:cubicBezTo>
                    <a:cubicBezTo>
                      <a:pt x="6895" y="248"/>
                      <a:pt x="4882" y="151"/>
                      <a:pt x="4604" y="1547"/>
                    </a:cubicBezTo>
                    <a:cubicBezTo>
                      <a:pt x="3008" y="11961"/>
                      <a:pt x="3285" y="22486"/>
                      <a:pt x="4048" y="32976"/>
                    </a:cubicBezTo>
                    <a:cubicBezTo>
                      <a:pt x="4743" y="43335"/>
                      <a:pt x="5646" y="54145"/>
                      <a:pt x="8700" y="64108"/>
                    </a:cubicBezTo>
                    <a:cubicBezTo>
                      <a:pt x="9325" y="66086"/>
                      <a:pt x="12172" y="65205"/>
                      <a:pt x="12102" y="63302"/>
                    </a:cubicBezTo>
                    <a:cubicBezTo>
                      <a:pt x="11686" y="53006"/>
                      <a:pt x="9881" y="42752"/>
                      <a:pt x="9048" y="32477"/>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5" name="Google Shape;1015;p42"/>
              <p:cNvSpPr/>
              <p:nvPr/>
            </p:nvSpPr>
            <p:spPr>
              <a:xfrm>
                <a:off x="5882860" y="1849046"/>
                <a:ext cx="4237" cy="48356"/>
              </a:xfrm>
              <a:custGeom>
                <a:avLst/>
                <a:gdLst/>
                <a:ahLst/>
                <a:cxnLst/>
                <a:rect l="l" t="t" r="r" b="b"/>
                <a:pathLst>
                  <a:path w="5649" h="64475" extrusionOk="0">
                    <a:moveTo>
                      <a:pt x="6730" y="1312"/>
                    </a:moveTo>
                    <a:cubicBezTo>
                      <a:pt x="6452" y="117"/>
                      <a:pt x="4578" y="416"/>
                      <a:pt x="4439" y="1548"/>
                    </a:cubicBezTo>
                    <a:cubicBezTo>
                      <a:pt x="3189" y="11760"/>
                      <a:pt x="3952" y="22140"/>
                      <a:pt x="3952" y="32401"/>
                    </a:cubicBezTo>
                    <a:cubicBezTo>
                      <a:pt x="3952" y="37469"/>
                      <a:pt x="3883" y="42538"/>
                      <a:pt x="3745" y="47606"/>
                    </a:cubicBezTo>
                    <a:cubicBezTo>
                      <a:pt x="3606" y="52827"/>
                      <a:pt x="3328" y="58430"/>
                      <a:pt x="4091" y="63595"/>
                    </a:cubicBezTo>
                    <a:cubicBezTo>
                      <a:pt x="4369" y="65497"/>
                      <a:pt x="6868" y="65463"/>
                      <a:pt x="7285" y="63699"/>
                    </a:cubicBezTo>
                    <a:cubicBezTo>
                      <a:pt x="8604" y="58839"/>
                      <a:pt x="8813" y="53348"/>
                      <a:pt x="9020" y="48328"/>
                    </a:cubicBezTo>
                    <a:cubicBezTo>
                      <a:pt x="9229" y="43003"/>
                      <a:pt x="9229" y="37657"/>
                      <a:pt x="9229" y="32332"/>
                    </a:cubicBezTo>
                    <a:cubicBezTo>
                      <a:pt x="9229" y="21973"/>
                      <a:pt x="9229" y="11420"/>
                      <a:pt x="6730" y="1312"/>
                    </a:cubicBezTo>
                    <a:close/>
                  </a:path>
                </a:pathLst>
              </a:custGeom>
              <a:solidFill>
                <a:srgbClr val="E2583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6" name="Google Shape;1016;p42"/>
              <p:cNvSpPr/>
              <p:nvPr/>
            </p:nvSpPr>
            <p:spPr>
              <a:xfrm>
                <a:off x="5969317" y="1849918"/>
                <a:ext cx="197452" cy="97319"/>
              </a:xfrm>
              <a:custGeom>
                <a:avLst/>
                <a:gdLst/>
                <a:ahLst/>
                <a:cxnLst/>
                <a:rect l="l" t="t" r="r" b="b"/>
                <a:pathLst>
                  <a:path w="263269" h="129759" extrusionOk="0">
                    <a:moveTo>
                      <a:pt x="202600" y="130321"/>
                    </a:moveTo>
                    <a:lnTo>
                      <a:pt x="68050" y="130321"/>
                    </a:lnTo>
                    <a:cubicBezTo>
                      <a:pt x="32503" y="130321"/>
                      <a:pt x="3690" y="101273"/>
                      <a:pt x="3690" y="65441"/>
                    </a:cubicBezTo>
                    <a:cubicBezTo>
                      <a:pt x="3690" y="29610"/>
                      <a:pt x="32503" y="562"/>
                      <a:pt x="68050" y="562"/>
                    </a:cubicBezTo>
                    <a:lnTo>
                      <a:pt x="202600" y="562"/>
                    </a:lnTo>
                    <a:cubicBezTo>
                      <a:pt x="238147" y="562"/>
                      <a:pt x="266959" y="29610"/>
                      <a:pt x="266959" y="65441"/>
                    </a:cubicBezTo>
                    <a:cubicBezTo>
                      <a:pt x="266959" y="101273"/>
                      <a:pt x="238147" y="130321"/>
                      <a:pt x="202600" y="130321"/>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7" name="Google Shape;1017;p42"/>
              <p:cNvSpPr/>
              <p:nvPr/>
            </p:nvSpPr>
            <p:spPr>
              <a:xfrm>
                <a:off x="5991239" y="1918484"/>
                <a:ext cx="65817" cy="66725"/>
              </a:xfrm>
              <a:custGeom>
                <a:avLst/>
                <a:gdLst/>
                <a:ahLst/>
                <a:cxnLst/>
                <a:rect l="l" t="t" r="r" b="b"/>
                <a:pathLst>
                  <a:path w="87756" h="88967" extrusionOk="0">
                    <a:moveTo>
                      <a:pt x="38794" y="594"/>
                    </a:moveTo>
                    <a:cubicBezTo>
                      <a:pt x="38794" y="594"/>
                      <a:pt x="56359" y="89065"/>
                      <a:pt x="3664" y="89065"/>
                    </a:cubicBezTo>
                    <a:cubicBezTo>
                      <a:pt x="3664" y="89065"/>
                      <a:pt x="82672" y="100861"/>
                      <a:pt x="91420" y="9446"/>
                    </a:cubicBezTo>
                    <a:lnTo>
                      <a:pt x="38794" y="594"/>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8" name="Google Shape;1018;p42"/>
              <p:cNvSpPr/>
              <p:nvPr/>
            </p:nvSpPr>
            <p:spPr>
              <a:xfrm>
                <a:off x="6026334" y="1889731"/>
                <a:ext cx="15361" cy="15485"/>
              </a:xfrm>
              <a:custGeom>
                <a:avLst/>
                <a:gdLst/>
                <a:ahLst/>
                <a:cxnLst/>
                <a:rect l="l" t="t" r="r" b="b"/>
                <a:pathLst>
                  <a:path w="20481" h="20647" extrusionOk="0">
                    <a:moveTo>
                      <a:pt x="24151" y="10885"/>
                    </a:moveTo>
                    <a:cubicBezTo>
                      <a:pt x="24151" y="16585"/>
                      <a:pt x="19569" y="21209"/>
                      <a:pt x="13945" y="21209"/>
                    </a:cubicBezTo>
                    <a:cubicBezTo>
                      <a:pt x="8252" y="21209"/>
                      <a:pt x="3670" y="16585"/>
                      <a:pt x="3670" y="10885"/>
                    </a:cubicBezTo>
                    <a:cubicBezTo>
                      <a:pt x="3670" y="5185"/>
                      <a:pt x="8252" y="561"/>
                      <a:pt x="13945" y="561"/>
                    </a:cubicBezTo>
                    <a:cubicBezTo>
                      <a:pt x="19569" y="561"/>
                      <a:pt x="24151" y="5185"/>
                      <a:pt x="24151" y="1088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9" name="Google Shape;1019;p42"/>
              <p:cNvSpPr/>
              <p:nvPr/>
            </p:nvSpPr>
            <p:spPr>
              <a:xfrm>
                <a:off x="6064762" y="1889731"/>
                <a:ext cx="15309" cy="15485"/>
              </a:xfrm>
              <a:custGeom>
                <a:avLst/>
                <a:gdLst/>
                <a:ahLst/>
                <a:cxnLst/>
                <a:rect l="l" t="t" r="r" b="b"/>
                <a:pathLst>
                  <a:path w="20412" h="20647" extrusionOk="0">
                    <a:moveTo>
                      <a:pt x="24105" y="10885"/>
                    </a:moveTo>
                    <a:cubicBezTo>
                      <a:pt x="24105" y="16585"/>
                      <a:pt x="19523" y="21209"/>
                      <a:pt x="13899" y="21209"/>
                    </a:cubicBezTo>
                    <a:cubicBezTo>
                      <a:pt x="8275" y="21209"/>
                      <a:pt x="3693" y="16585"/>
                      <a:pt x="3693" y="10885"/>
                    </a:cubicBezTo>
                    <a:cubicBezTo>
                      <a:pt x="3693" y="5185"/>
                      <a:pt x="8275" y="561"/>
                      <a:pt x="13899" y="561"/>
                    </a:cubicBezTo>
                    <a:cubicBezTo>
                      <a:pt x="19523" y="561"/>
                      <a:pt x="24105" y="5185"/>
                      <a:pt x="24105" y="1088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20" name="Google Shape;1020;p42"/>
              <p:cNvSpPr/>
              <p:nvPr/>
            </p:nvSpPr>
            <p:spPr>
              <a:xfrm>
                <a:off x="6104232" y="1889731"/>
                <a:ext cx="15360" cy="15485"/>
              </a:xfrm>
              <a:custGeom>
                <a:avLst/>
                <a:gdLst/>
                <a:ahLst/>
                <a:cxnLst/>
                <a:rect l="l" t="t" r="r" b="b"/>
                <a:pathLst>
                  <a:path w="20480" h="20647" extrusionOk="0">
                    <a:moveTo>
                      <a:pt x="24198" y="10885"/>
                    </a:moveTo>
                    <a:cubicBezTo>
                      <a:pt x="24198" y="16585"/>
                      <a:pt x="19615" y="21209"/>
                      <a:pt x="13923" y="21209"/>
                    </a:cubicBezTo>
                    <a:cubicBezTo>
                      <a:pt x="8299" y="21209"/>
                      <a:pt x="3717" y="16585"/>
                      <a:pt x="3717" y="10885"/>
                    </a:cubicBezTo>
                    <a:cubicBezTo>
                      <a:pt x="3717" y="5185"/>
                      <a:pt x="8299" y="561"/>
                      <a:pt x="13923" y="561"/>
                    </a:cubicBezTo>
                    <a:cubicBezTo>
                      <a:pt x="19615" y="561"/>
                      <a:pt x="24198" y="5185"/>
                      <a:pt x="24198" y="1088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021" name="Google Shape;1021;p42"/>
            <p:cNvGrpSpPr/>
            <p:nvPr/>
          </p:nvGrpSpPr>
          <p:grpSpPr>
            <a:xfrm>
              <a:off x="3627693" y="4284091"/>
              <a:ext cx="945222" cy="319917"/>
              <a:chOff x="1608712" y="575096"/>
              <a:chExt cx="670466" cy="226924"/>
            </a:xfrm>
          </p:grpSpPr>
          <p:sp>
            <p:nvSpPr>
              <p:cNvPr id="1022" name="Google Shape;1022;p42"/>
              <p:cNvSpPr/>
              <p:nvPr/>
            </p:nvSpPr>
            <p:spPr>
              <a:xfrm>
                <a:off x="176343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23" name="Google Shape;1023;p42"/>
              <p:cNvSpPr/>
              <p:nvPr/>
            </p:nvSpPr>
            <p:spPr>
              <a:xfrm>
                <a:off x="1608712"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24" name="Google Shape;1024;p42"/>
              <p:cNvSpPr/>
              <p:nvPr/>
            </p:nvSpPr>
            <p:spPr>
              <a:xfrm>
                <a:off x="1918157"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25" name="Google Shape;1025;p42"/>
              <p:cNvSpPr/>
              <p:nvPr/>
            </p:nvSpPr>
            <p:spPr>
              <a:xfrm>
                <a:off x="1763436"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26" name="Google Shape;1026;p42"/>
              <p:cNvSpPr/>
              <p:nvPr/>
            </p:nvSpPr>
            <p:spPr>
              <a:xfrm>
                <a:off x="206256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27" name="Google Shape;1027;p42"/>
              <p:cNvSpPr/>
              <p:nvPr/>
            </p:nvSpPr>
            <p:spPr>
              <a:xfrm>
                <a:off x="1907840"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28" name="Google Shape;1028;p42"/>
              <p:cNvSpPr/>
              <p:nvPr/>
            </p:nvSpPr>
            <p:spPr>
              <a:xfrm>
                <a:off x="221728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29" name="Google Shape;1029;p42"/>
              <p:cNvSpPr/>
              <p:nvPr/>
            </p:nvSpPr>
            <p:spPr>
              <a:xfrm>
                <a:off x="2062564"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1030" name="Google Shape;1030;p42"/>
          <p:cNvSpPr/>
          <p:nvPr/>
        </p:nvSpPr>
        <p:spPr>
          <a:xfrm rot="10800000" flipH="1">
            <a:off x="7914225" y="497534"/>
            <a:ext cx="295137" cy="295137"/>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37"/>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divide the content</a:t>
            </a:r>
            <a:endParaRPr/>
          </a:p>
        </p:txBody>
      </p:sp>
      <p:sp>
        <p:nvSpPr>
          <p:cNvPr id="825" name="Google Shape;825;p37"/>
          <p:cNvSpPr txBox="1">
            <a:spLocks noGrp="1"/>
          </p:cNvSpPr>
          <p:nvPr>
            <p:ph type="subTitle" idx="1"/>
          </p:nvPr>
        </p:nvSpPr>
        <p:spPr>
          <a:xfrm>
            <a:off x="1694675" y="3315500"/>
            <a:ext cx="6729300" cy="89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826" name="Google Shape;826;p37"/>
          <p:cNvSpPr txBox="1">
            <a:spLocks noGrp="1"/>
          </p:cNvSpPr>
          <p:nvPr>
            <p:ph type="subTitle" idx="2"/>
          </p:nvPr>
        </p:nvSpPr>
        <p:spPr>
          <a:xfrm>
            <a:off x="1694700" y="1875100"/>
            <a:ext cx="6729300" cy="89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827" name="Google Shape;827;p37"/>
          <p:cNvSpPr txBox="1">
            <a:spLocks noGrp="1"/>
          </p:cNvSpPr>
          <p:nvPr>
            <p:ph type="subTitle" idx="3"/>
          </p:nvPr>
        </p:nvSpPr>
        <p:spPr>
          <a:xfrm>
            <a:off x="1694675" y="1470250"/>
            <a:ext cx="6729300" cy="48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28" name="Google Shape;828;p37"/>
          <p:cNvSpPr txBox="1">
            <a:spLocks noGrp="1"/>
          </p:cNvSpPr>
          <p:nvPr>
            <p:ph type="subTitle" idx="4"/>
          </p:nvPr>
        </p:nvSpPr>
        <p:spPr>
          <a:xfrm>
            <a:off x="1694700" y="2910500"/>
            <a:ext cx="6729300" cy="48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grpSp>
        <p:nvGrpSpPr>
          <p:cNvPr id="829" name="Google Shape;829;p37"/>
          <p:cNvGrpSpPr/>
          <p:nvPr/>
        </p:nvGrpSpPr>
        <p:grpSpPr>
          <a:xfrm rot="-1002994">
            <a:off x="762849" y="1545541"/>
            <a:ext cx="727151" cy="808402"/>
            <a:chOff x="730597" y="1517249"/>
            <a:chExt cx="791657" cy="880117"/>
          </a:xfrm>
        </p:grpSpPr>
        <p:sp>
          <p:nvSpPr>
            <p:cNvPr id="830" name="Google Shape;830;p37"/>
            <p:cNvSpPr/>
            <p:nvPr/>
          </p:nvSpPr>
          <p:spPr>
            <a:xfrm rot="5400000">
              <a:off x="686367" y="1561479"/>
              <a:ext cx="880117" cy="791657"/>
            </a:xfrm>
            <a:custGeom>
              <a:avLst/>
              <a:gdLst/>
              <a:ahLst/>
              <a:cxnLst/>
              <a:rect l="l" t="t" r="r" b="b"/>
              <a:pathLst>
                <a:path w="1173489" h="1055543" extrusionOk="0">
                  <a:moveTo>
                    <a:pt x="1162842" y="516647"/>
                  </a:moveTo>
                  <a:lnTo>
                    <a:pt x="911258" y="1003908"/>
                  </a:lnTo>
                  <a:cubicBezTo>
                    <a:pt x="887093" y="1050714"/>
                    <a:pt x="829562" y="1069059"/>
                    <a:pt x="782756" y="1044894"/>
                  </a:cubicBezTo>
                  <a:lnTo>
                    <a:pt x="51636" y="667399"/>
                  </a:lnTo>
                  <a:cubicBezTo>
                    <a:pt x="4830" y="643234"/>
                    <a:pt x="-13515" y="585703"/>
                    <a:pt x="10650" y="538897"/>
                  </a:cubicBezTo>
                  <a:lnTo>
                    <a:pt x="262224" y="51636"/>
                  </a:lnTo>
                  <a:cubicBezTo>
                    <a:pt x="286390" y="4830"/>
                    <a:pt x="343920" y="-13515"/>
                    <a:pt x="390726" y="10650"/>
                  </a:cubicBezTo>
                  <a:lnTo>
                    <a:pt x="1121846" y="388145"/>
                  </a:lnTo>
                  <a:cubicBezTo>
                    <a:pt x="1168652" y="412310"/>
                    <a:pt x="1187007" y="469841"/>
                    <a:pt x="1162842" y="51664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1" name="Google Shape;831;p37"/>
            <p:cNvSpPr/>
            <p:nvPr/>
          </p:nvSpPr>
          <p:spPr>
            <a:xfrm rot="1639942">
              <a:off x="887690" y="1621272"/>
              <a:ext cx="477193" cy="673562"/>
            </a:xfrm>
            <a:custGeom>
              <a:avLst/>
              <a:gdLst/>
              <a:ahLst/>
              <a:cxnLst/>
              <a:rect l="l" t="t" r="r" b="b"/>
              <a:pathLst>
                <a:path w="635084" h="896426" extrusionOk="0">
                  <a:moveTo>
                    <a:pt x="0" y="0"/>
                  </a:moveTo>
                  <a:lnTo>
                    <a:pt x="635085" y="0"/>
                  </a:lnTo>
                  <a:lnTo>
                    <a:pt x="635085" y="896427"/>
                  </a:lnTo>
                  <a:lnTo>
                    <a:pt x="0" y="896427"/>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2" name="Google Shape;832;p37"/>
            <p:cNvSpPr/>
            <p:nvPr/>
          </p:nvSpPr>
          <p:spPr>
            <a:xfrm rot="5400000">
              <a:off x="1209942" y="1520288"/>
              <a:ext cx="171968" cy="230164"/>
            </a:xfrm>
            <a:custGeom>
              <a:avLst/>
              <a:gdLst/>
              <a:ahLst/>
              <a:cxnLst/>
              <a:rect l="l" t="t" r="r" b="b"/>
              <a:pathLst>
                <a:path w="229290" h="306885" extrusionOk="0">
                  <a:moveTo>
                    <a:pt x="225756" y="86408"/>
                  </a:moveTo>
                  <a:lnTo>
                    <a:pt x="120762" y="289747"/>
                  </a:lnTo>
                  <a:cubicBezTo>
                    <a:pt x="113932" y="302977"/>
                    <a:pt x="98797" y="309664"/>
                    <a:pt x="84414" y="305797"/>
                  </a:cubicBezTo>
                  <a:lnTo>
                    <a:pt x="23464" y="289414"/>
                  </a:lnTo>
                  <a:cubicBezTo>
                    <a:pt x="3957" y="284175"/>
                    <a:pt x="-5721" y="262258"/>
                    <a:pt x="3547" y="244313"/>
                  </a:cubicBezTo>
                  <a:lnTo>
                    <a:pt x="120838" y="17142"/>
                  </a:lnTo>
                  <a:cubicBezTo>
                    <a:pt x="130106" y="-803"/>
                    <a:pt x="153575" y="-5604"/>
                    <a:pt x="169139" y="7264"/>
                  </a:cubicBezTo>
                  <a:lnTo>
                    <a:pt x="217793" y="47469"/>
                  </a:lnTo>
                  <a:cubicBezTo>
                    <a:pt x="229280" y="56966"/>
                    <a:pt x="232595" y="73177"/>
                    <a:pt x="225756" y="8640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3" name="Google Shape;833;p37"/>
            <p:cNvSpPr/>
            <p:nvPr/>
          </p:nvSpPr>
          <p:spPr>
            <a:xfrm rot="5400000">
              <a:off x="1269385" y="1560705"/>
              <a:ext cx="81524" cy="81524"/>
            </a:xfrm>
            <a:custGeom>
              <a:avLst/>
              <a:gdLst/>
              <a:ahLst/>
              <a:cxnLst/>
              <a:rect l="l" t="t" r="r" b="b"/>
              <a:pathLst>
                <a:path w="108699" h="108699" extrusionOk="0">
                  <a:moveTo>
                    <a:pt x="108699" y="54350"/>
                  </a:moveTo>
                  <a:cubicBezTo>
                    <a:pt x="108699" y="84366"/>
                    <a:pt x="84366" y="108699"/>
                    <a:pt x="54350" y="108699"/>
                  </a:cubicBezTo>
                  <a:cubicBezTo>
                    <a:pt x="24333" y="108699"/>
                    <a:pt x="0" y="84366"/>
                    <a:pt x="0" y="54350"/>
                  </a:cubicBezTo>
                  <a:cubicBezTo>
                    <a:pt x="0" y="24333"/>
                    <a:pt x="24333" y="0"/>
                    <a:pt x="54350" y="0"/>
                  </a:cubicBezTo>
                  <a:cubicBezTo>
                    <a:pt x="84366" y="0"/>
                    <a:pt x="108699" y="24333"/>
                    <a:pt x="108699" y="5435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4" name="Google Shape;834;p37"/>
            <p:cNvSpPr/>
            <p:nvPr/>
          </p:nvSpPr>
          <p:spPr>
            <a:xfrm rot="1639942">
              <a:off x="972189" y="1878807"/>
              <a:ext cx="373670" cy="32673"/>
            </a:xfrm>
            <a:custGeom>
              <a:avLst/>
              <a:gdLst/>
              <a:ahLst/>
              <a:cxnLst/>
              <a:rect l="l" t="t" r="r" b="b"/>
              <a:pathLst>
                <a:path w="497307" h="43483" extrusionOk="0">
                  <a:moveTo>
                    <a:pt x="0" y="0"/>
                  </a:moveTo>
                  <a:lnTo>
                    <a:pt x="497308" y="0"/>
                  </a:lnTo>
                  <a:lnTo>
                    <a:pt x="497308" y="43484"/>
                  </a:lnTo>
                  <a:lnTo>
                    <a:pt x="0" y="4348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5" name="Google Shape;835;p37"/>
            <p:cNvSpPr/>
            <p:nvPr/>
          </p:nvSpPr>
          <p:spPr>
            <a:xfrm rot="1639942">
              <a:off x="1037556" y="1720115"/>
              <a:ext cx="109436" cy="32673"/>
            </a:xfrm>
            <a:custGeom>
              <a:avLst/>
              <a:gdLst/>
              <a:ahLst/>
              <a:cxnLst/>
              <a:rect l="l" t="t" r="r" b="b"/>
              <a:pathLst>
                <a:path w="145645" h="43483" extrusionOk="0">
                  <a:moveTo>
                    <a:pt x="0" y="0"/>
                  </a:moveTo>
                  <a:lnTo>
                    <a:pt x="145645" y="0"/>
                  </a:lnTo>
                  <a:lnTo>
                    <a:pt x="145645" y="43484"/>
                  </a:lnTo>
                  <a:lnTo>
                    <a:pt x="0" y="4348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6" name="Google Shape;836;p37"/>
            <p:cNvSpPr/>
            <p:nvPr/>
          </p:nvSpPr>
          <p:spPr>
            <a:xfrm rot="5400000">
              <a:off x="1293939" y="1808800"/>
              <a:ext cx="89696" cy="89696"/>
            </a:xfrm>
            <a:custGeom>
              <a:avLst/>
              <a:gdLst/>
              <a:ahLst/>
              <a:cxnLst/>
              <a:rect l="l" t="t" r="r" b="b"/>
              <a:pathLst>
                <a:path w="119595" h="119595" extrusionOk="0">
                  <a:moveTo>
                    <a:pt x="75752" y="0"/>
                  </a:moveTo>
                  <a:lnTo>
                    <a:pt x="54102" y="41948"/>
                  </a:lnTo>
                  <a:lnTo>
                    <a:pt x="12154" y="20288"/>
                  </a:lnTo>
                  <a:lnTo>
                    <a:pt x="0" y="43844"/>
                  </a:lnTo>
                  <a:lnTo>
                    <a:pt x="41938" y="65494"/>
                  </a:lnTo>
                  <a:lnTo>
                    <a:pt x="20288" y="107442"/>
                  </a:lnTo>
                  <a:lnTo>
                    <a:pt x="43834" y="119596"/>
                  </a:lnTo>
                  <a:lnTo>
                    <a:pt x="65494" y="77657"/>
                  </a:lnTo>
                  <a:lnTo>
                    <a:pt x="107432" y="99317"/>
                  </a:lnTo>
                  <a:lnTo>
                    <a:pt x="119596" y="75762"/>
                  </a:lnTo>
                  <a:lnTo>
                    <a:pt x="77648" y="54102"/>
                  </a:lnTo>
                  <a:lnTo>
                    <a:pt x="99308" y="12163"/>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7" name="Google Shape;837;p37"/>
            <p:cNvSpPr/>
            <p:nvPr/>
          </p:nvSpPr>
          <p:spPr>
            <a:xfrm rot="1639942">
              <a:off x="930436" y="1959701"/>
              <a:ext cx="373670" cy="32673"/>
            </a:xfrm>
            <a:custGeom>
              <a:avLst/>
              <a:gdLst/>
              <a:ahLst/>
              <a:cxnLst/>
              <a:rect l="l" t="t" r="r" b="b"/>
              <a:pathLst>
                <a:path w="497307" h="43483" extrusionOk="0">
                  <a:moveTo>
                    <a:pt x="0" y="0"/>
                  </a:moveTo>
                  <a:lnTo>
                    <a:pt x="497308" y="0"/>
                  </a:lnTo>
                  <a:lnTo>
                    <a:pt x="497308" y="43484"/>
                  </a:lnTo>
                  <a:lnTo>
                    <a:pt x="0" y="4348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8" name="Google Shape;838;p37"/>
            <p:cNvSpPr/>
            <p:nvPr/>
          </p:nvSpPr>
          <p:spPr>
            <a:xfrm rot="1639942">
              <a:off x="888678" y="2040588"/>
              <a:ext cx="373670" cy="32673"/>
            </a:xfrm>
            <a:custGeom>
              <a:avLst/>
              <a:gdLst/>
              <a:ahLst/>
              <a:cxnLst/>
              <a:rect l="l" t="t" r="r" b="b"/>
              <a:pathLst>
                <a:path w="497307" h="43483" extrusionOk="0">
                  <a:moveTo>
                    <a:pt x="0" y="0"/>
                  </a:moveTo>
                  <a:lnTo>
                    <a:pt x="497308" y="0"/>
                  </a:lnTo>
                  <a:lnTo>
                    <a:pt x="497308" y="43484"/>
                  </a:lnTo>
                  <a:lnTo>
                    <a:pt x="0" y="4348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9" name="Google Shape;839;p37"/>
            <p:cNvSpPr/>
            <p:nvPr/>
          </p:nvSpPr>
          <p:spPr>
            <a:xfrm rot="1639942">
              <a:off x="846912" y="2121478"/>
              <a:ext cx="373670" cy="32673"/>
            </a:xfrm>
            <a:custGeom>
              <a:avLst/>
              <a:gdLst/>
              <a:ahLst/>
              <a:cxnLst/>
              <a:rect l="l" t="t" r="r" b="b"/>
              <a:pathLst>
                <a:path w="497307" h="43483" extrusionOk="0">
                  <a:moveTo>
                    <a:pt x="0" y="0"/>
                  </a:moveTo>
                  <a:lnTo>
                    <a:pt x="497308" y="0"/>
                  </a:lnTo>
                  <a:lnTo>
                    <a:pt x="497308" y="43484"/>
                  </a:lnTo>
                  <a:lnTo>
                    <a:pt x="0" y="4348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840" name="Google Shape;840;p37"/>
          <p:cNvGrpSpPr/>
          <p:nvPr/>
        </p:nvGrpSpPr>
        <p:grpSpPr>
          <a:xfrm rot="514500">
            <a:off x="838925" y="3211096"/>
            <a:ext cx="574800" cy="808828"/>
            <a:chOff x="930258" y="3083413"/>
            <a:chExt cx="509845" cy="717426"/>
          </a:xfrm>
        </p:grpSpPr>
        <p:sp>
          <p:nvSpPr>
            <p:cNvPr id="841" name="Google Shape;841;p37"/>
            <p:cNvSpPr/>
            <p:nvPr/>
          </p:nvSpPr>
          <p:spPr>
            <a:xfrm>
              <a:off x="952367" y="3205742"/>
              <a:ext cx="487736" cy="595097"/>
            </a:xfrm>
            <a:custGeom>
              <a:avLst/>
              <a:gdLst/>
              <a:ahLst/>
              <a:cxnLst/>
              <a:rect l="l" t="t" r="r" b="b"/>
              <a:pathLst>
                <a:path w="691824" h="844109" extrusionOk="0">
                  <a:moveTo>
                    <a:pt x="348353" y="5767"/>
                  </a:moveTo>
                  <a:lnTo>
                    <a:pt x="74090" y="98474"/>
                  </a:lnTo>
                  <a:cubicBezTo>
                    <a:pt x="17083" y="117742"/>
                    <a:pt x="-13501" y="179569"/>
                    <a:pt x="5768" y="236576"/>
                  </a:cubicBezTo>
                  <a:lnTo>
                    <a:pt x="77586" y="449051"/>
                  </a:lnTo>
                  <a:lnTo>
                    <a:pt x="211127" y="844109"/>
                  </a:lnTo>
                  <a:lnTo>
                    <a:pt x="691825" y="681623"/>
                  </a:lnTo>
                  <a:lnTo>
                    <a:pt x="558284" y="286564"/>
                  </a:lnTo>
                  <a:lnTo>
                    <a:pt x="486466" y="74090"/>
                  </a:lnTo>
                  <a:cubicBezTo>
                    <a:pt x="467187" y="17092"/>
                    <a:pt x="405360" y="-13502"/>
                    <a:pt x="348353" y="5767"/>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2" name="Google Shape;842;p37"/>
            <p:cNvSpPr/>
            <p:nvPr/>
          </p:nvSpPr>
          <p:spPr>
            <a:xfrm>
              <a:off x="930258" y="3083413"/>
              <a:ext cx="295042" cy="200507"/>
            </a:xfrm>
            <a:custGeom>
              <a:avLst/>
              <a:gdLst/>
              <a:ahLst/>
              <a:cxnLst/>
              <a:rect l="l" t="t" r="r" b="b"/>
              <a:pathLst>
                <a:path w="418499" h="284407" extrusionOk="0">
                  <a:moveTo>
                    <a:pt x="363950" y="0"/>
                  </a:moveTo>
                  <a:lnTo>
                    <a:pt x="418500" y="161373"/>
                  </a:lnTo>
                  <a:lnTo>
                    <a:pt x="54550" y="284407"/>
                  </a:lnTo>
                  <a:lnTo>
                    <a:pt x="0" y="123025"/>
                  </a:lnTo>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843" name="Google Shape;843;p37"/>
            <p:cNvGrpSpPr/>
            <p:nvPr/>
          </p:nvGrpSpPr>
          <p:grpSpPr>
            <a:xfrm>
              <a:off x="1077493" y="3112023"/>
              <a:ext cx="107072" cy="107568"/>
              <a:chOff x="2483348" y="4120724"/>
              <a:chExt cx="151961" cy="152666"/>
            </a:xfrm>
          </p:grpSpPr>
          <p:sp>
            <p:nvSpPr>
              <p:cNvPr id="844" name="Google Shape;844;p37"/>
              <p:cNvSpPr/>
              <p:nvPr/>
            </p:nvSpPr>
            <p:spPr>
              <a:xfrm>
                <a:off x="2483348" y="4159024"/>
                <a:ext cx="38661" cy="114366"/>
              </a:xfrm>
              <a:custGeom>
                <a:avLst/>
                <a:gdLst/>
                <a:ahLst/>
                <a:cxnLst/>
                <a:rect l="l" t="t" r="r" b="b"/>
                <a:pathLst>
                  <a:path w="38661" h="114366" extrusionOk="0">
                    <a:moveTo>
                      <a:pt x="0" y="0"/>
                    </a:moveTo>
                    <a:lnTo>
                      <a:pt x="38662" y="11436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5" name="Google Shape;845;p37"/>
              <p:cNvSpPr/>
              <p:nvPr/>
            </p:nvSpPr>
            <p:spPr>
              <a:xfrm>
                <a:off x="2521115" y="4146251"/>
                <a:ext cx="38661" cy="114366"/>
              </a:xfrm>
              <a:custGeom>
                <a:avLst/>
                <a:gdLst/>
                <a:ahLst/>
                <a:cxnLst/>
                <a:rect l="l" t="t" r="r" b="b"/>
                <a:pathLst>
                  <a:path w="38661" h="114366" extrusionOk="0">
                    <a:moveTo>
                      <a:pt x="0" y="0"/>
                    </a:moveTo>
                    <a:lnTo>
                      <a:pt x="38662" y="11436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6" name="Google Shape;846;p37"/>
              <p:cNvSpPr/>
              <p:nvPr/>
            </p:nvSpPr>
            <p:spPr>
              <a:xfrm>
                <a:off x="2558881" y="4133488"/>
                <a:ext cx="38661" cy="114366"/>
              </a:xfrm>
              <a:custGeom>
                <a:avLst/>
                <a:gdLst/>
                <a:ahLst/>
                <a:cxnLst/>
                <a:rect l="l" t="t" r="r" b="b"/>
                <a:pathLst>
                  <a:path w="38661" h="114366" extrusionOk="0">
                    <a:moveTo>
                      <a:pt x="0" y="0"/>
                    </a:moveTo>
                    <a:lnTo>
                      <a:pt x="38662" y="11436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7" name="Google Shape;847;p37"/>
              <p:cNvSpPr/>
              <p:nvPr/>
            </p:nvSpPr>
            <p:spPr>
              <a:xfrm>
                <a:off x="2596657" y="4120724"/>
                <a:ext cx="38652" cy="114366"/>
              </a:xfrm>
              <a:custGeom>
                <a:avLst/>
                <a:gdLst/>
                <a:ahLst/>
                <a:cxnLst/>
                <a:rect l="l" t="t" r="r" b="b"/>
                <a:pathLst>
                  <a:path w="38652" h="114366" extrusionOk="0">
                    <a:moveTo>
                      <a:pt x="0" y="0"/>
                    </a:moveTo>
                    <a:lnTo>
                      <a:pt x="38652" y="11436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848" name="Google Shape;848;p37"/>
            <p:cNvSpPr/>
            <p:nvPr/>
          </p:nvSpPr>
          <p:spPr>
            <a:xfrm>
              <a:off x="1058456" y="3361216"/>
              <a:ext cx="250514" cy="250514"/>
            </a:xfrm>
            <a:custGeom>
              <a:avLst/>
              <a:gdLst/>
              <a:ahLst/>
              <a:cxnLst/>
              <a:rect l="l" t="t" r="r" b="b"/>
              <a:pathLst>
                <a:path w="355339" h="355339" extrusionOk="0">
                  <a:moveTo>
                    <a:pt x="355340" y="177670"/>
                  </a:moveTo>
                  <a:cubicBezTo>
                    <a:pt x="355340" y="275794"/>
                    <a:pt x="275794" y="355340"/>
                    <a:pt x="177670" y="355340"/>
                  </a:cubicBezTo>
                  <a:cubicBezTo>
                    <a:pt x="79545" y="355340"/>
                    <a:pt x="0" y="275794"/>
                    <a:pt x="0" y="177670"/>
                  </a:cubicBezTo>
                  <a:cubicBezTo>
                    <a:pt x="0" y="79546"/>
                    <a:pt x="79545" y="0"/>
                    <a:pt x="177670" y="0"/>
                  </a:cubicBezTo>
                  <a:cubicBezTo>
                    <a:pt x="275794" y="0"/>
                    <a:pt x="355340" y="79545"/>
                    <a:pt x="355340" y="177670"/>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9" name="Google Shape;849;p37"/>
            <p:cNvSpPr/>
            <p:nvPr/>
          </p:nvSpPr>
          <p:spPr>
            <a:xfrm>
              <a:off x="1100480" y="3403239"/>
              <a:ext cx="166414" cy="166407"/>
            </a:xfrm>
            <a:custGeom>
              <a:avLst/>
              <a:gdLst/>
              <a:ahLst/>
              <a:cxnLst/>
              <a:rect l="l" t="t" r="r" b="b"/>
              <a:pathLst>
                <a:path w="236048" h="236038" extrusionOk="0">
                  <a:moveTo>
                    <a:pt x="212750" y="47606"/>
                  </a:moveTo>
                  <a:lnTo>
                    <a:pt x="140837" y="71914"/>
                  </a:lnTo>
                  <a:lnTo>
                    <a:pt x="116529" y="0"/>
                  </a:lnTo>
                  <a:lnTo>
                    <a:pt x="47615" y="23288"/>
                  </a:lnTo>
                  <a:lnTo>
                    <a:pt x="71923" y="95212"/>
                  </a:lnTo>
                  <a:lnTo>
                    <a:pt x="0" y="119519"/>
                  </a:lnTo>
                  <a:lnTo>
                    <a:pt x="23298" y="188433"/>
                  </a:lnTo>
                  <a:lnTo>
                    <a:pt x="95212" y="164125"/>
                  </a:lnTo>
                  <a:lnTo>
                    <a:pt x="119529" y="236039"/>
                  </a:lnTo>
                  <a:lnTo>
                    <a:pt x="188443" y="212750"/>
                  </a:lnTo>
                  <a:lnTo>
                    <a:pt x="164135" y="140827"/>
                  </a:lnTo>
                  <a:lnTo>
                    <a:pt x="236049" y="116519"/>
                  </a:lnTo>
                  <a:close/>
                </a:path>
              </a:pathLst>
            </a:custGeom>
            <a:solidFill>
              <a:srgbClr val="FCFB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850" name="Google Shape;850;p37"/>
          <p:cNvGrpSpPr/>
          <p:nvPr/>
        </p:nvGrpSpPr>
        <p:grpSpPr>
          <a:xfrm>
            <a:off x="8430786" y="4372763"/>
            <a:ext cx="727117" cy="770735"/>
            <a:chOff x="5137170" y="1563182"/>
            <a:chExt cx="584358" cy="619462"/>
          </a:xfrm>
        </p:grpSpPr>
        <p:sp>
          <p:nvSpPr>
            <p:cNvPr id="851" name="Google Shape;851;p37"/>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 good idea</a:t>
            </a:r>
            <a:endParaRPr/>
          </a:p>
        </p:txBody>
      </p:sp>
      <p:sp>
        <p:nvSpPr>
          <p:cNvPr id="900" name="Google Shape;900;p40"/>
          <p:cNvSpPr txBox="1">
            <a:spLocks noGrp="1"/>
          </p:cNvSpPr>
          <p:nvPr>
            <p:ph type="subTitle" idx="5"/>
          </p:nvPr>
        </p:nvSpPr>
        <p:spPr>
          <a:xfrm>
            <a:off x="5991900" y="1893150"/>
            <a:ext cx="2343300" cy="9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 in the Solar System</a:t>
            </a:r>
            <a:endParaRPr/>
          </a:p>
        </p:txBody>
      </p:sp>
      <p:sp>
        <p:nvSpPr>
          <p:cNvPr id="901" name="Google Shape;901;p40"/>
          <p:cNvSpPr txBox="1">
            <a:spLocks noGrp="1"/>
          </p:cNvSpPr>
          <p:nvPr>
            <p:ph type="subTitle" idx="6"/>
          </p:nvPr>
        </p:nvSpPr>
        <p:spPr>
          <a:xfrm>
            <a:off x="6000786" y="3427399"/>
            <a:ext cx="2253000" cy="9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and the fourth-brightest one</a:t>
            </a:r>
            <a:endParaRPr/>
          </a:p>
        </p:txBody>
      </p:sp>
      <p:sp>
        <p:nvSpPr>
          <p:cNvPr id="904" name="Google Shape;904;p40"/>
          <p:cNvSpPr txBox="1">
            <a:spLocks noGrp="1"/>
          </p:cNvSpPr>
          <p:nvPr>
            <p:ph type="subTitle" idx="9"/>
          </p:nvPr>
        </p:nvSpPr>
        <p:spPr>
          <a:xfrm>
            <a:off x="5748407" y="2077872"/>
            <a:ext cx="2234700" cy="43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907" name="Google Shape;907;p40"/>
          <p:cNvSpPr txBox="1">
            <a:spLocks noGrp="1"/>
          </p:cNvSpPr>
          <p:nvPr>
            <p:ph type="subTitle" idx="15"/>
          </p:nvPr>
        </p:nvSpPr>
        <p:spPr>
          <a:xfrm>
            <a:off x="6010321" y="3034425"/>
            <a:ext cx="2234700" cy="43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71"/>
        <p:cNvGrpSpPr/>
        <p:nvPr/>
      </p:nvGrpSpPr>
      <p:grpSpPr>
        <a:xfrm>
          <a:off x="0" y="0"/>
          <a:ext cx="0" cy="0"/>
          <a:chOff x="0" y="0"/>
          <a:chExt cx="0" cy="0"/>
        </a:xfrm>
      </p:grpSpPr>
      <p:sp>
        <p:nvSpPr>
          <p:cNvPr id="2372" name="Google Shape;2372;p6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Pipeline del progetto</a:t>
            </a:r>
            <a:endParaRPr/>
          </a:p>
        </p:txBody>
      </p:sp>
      <p:sp>
        <p:nvSpPr>
          <p:cNvPr id="2373" name="Google Shape;2373;p66"/>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146050" indent="0">
              <a:buNone/>
            </a:pPr>
            <a:r>
              <a:rPr lang="it-IT" sz="1400" b="1">
                <a:solidFill>
                  <a:schemeClr val="tx1">
                    <a:lumMod val="50000"/>
                    <a:lumOff val="50000"/>
                  </a:schemeClr>
                </a:solidFill>
                <a:latin typeface="Raleway" pitchFamily="2" charset="0"/>
              </a:rPr>
              <a:t>1. Anonimizzazione del testo clinico</a:t>
            </a:r>
          </a:p>
          <a:p>
            <a:pPr marL="146050" indent="0">
              <a:buNone/>
            </a:pPr>
            <a:r>
              <a:rPr lang="it-IT" sz="1400">
                <a:latin typeface="Raleway" pitchFamily="2" charset="0"/>
              </a:rPr>
              <a:t>Applicazione di modelli NER biomedici (BERT) per individuare e mascherare le entità sensibili (es. nomi, date, luoghi, codici).</a:t>
            </a:r>
          </a:p>
          <a:p>
            <a:pPr marL="146050" indent="0">
              <a:buNone/>
            </a:pPr>
            <a:endParaRPr lang="it-IT" sz="1400">
              <a:latin typeface="Raleway" pitchFamily="2" charset="0"/>
            </a:endParaRPr>
          </a:p>
          <a:p>
            <a:pPr marL="146050" indent="0">
              <a:buNone/>
            </a:pPr>
            <a:r>
              <a:rPr lang="it-IT" sz="1400" b="1">
                <a:solidFill>
                  <a:schemeClr val="tx1">
                    <a:lumMod val="50000"/>
                    <a:lumOff val="50000"/>
                  </a:schemeClr>
                </a:solidFill>
                <a:latin typeface="Raleway" pitchFamily="2" charset="0"/>
              </a:rPr>
              <a:t>2. Analisi dei risultati dell’anonimizzazione</a:t>
            </a:r>
          </a:p>
          <a:p>
            <a:pPr marL="146050" indent="0">
              <a:buNone/>
            </a:pPr>
            <a:r>
              <a:rPr lang="it-IT" sz="1400">
                <a:latin typeface="Raleway" pitchFamily="2" charset="0"/>
              </a:rPr>
              <a:t>Verifica dell’efficacia dell’anonimizzazione: controllo della copertura e accuratezza delle entità mascherate.</a:t>
            </a:r>
          </a:p>
          <a:p>
            <a:pPr marL="146050" indent="0">
              <a:buNone/>
            </a:pPr>
            <a:endParaRPr lang="it-IT" sz="1400">
              <a:latin typeface="Raleway" pitchFamily="2" charset="0"/>
            </a:endParaRPr>
          </a:p>
          <a:p>
            <a:pPr marL="146050" indent="0">
              <a:buNone/>
            </a:pPr>
            <a:r>
              <a:rPr lang="it-IT" sz="1400" b="1">
                <a:solidFill>
                  <a:schemeClr val="tx1">
                    <a:lumMod val="50000"/>
                    <a:lumOff val="50000"/>
                  </a:schemeClr>
                </a:solidFill>
                <a:latin typeface="Raleway" pitchFamily="2" charset="0"/>
              </a:rPr>
              <a:t>3. Progettazione del prompt per la sintesi</a:t>
            </a:r>
          </a:p>
          <a:p>
            <a:pPr marL="146050" indent="0">
              <a:buNone/>
            </a:pPr>
            <a:r>
              <a:rPr lang="it-IT" sz="1400">
                <a:latin typeface="Raleway" pitchFamily="2" charset="0"/>
              </a:rPr>
              <a:t>Costruzione di prompt specializzati, informati dalle entità anonime rilevate, per guidare il modello di </a:t>
            </a:r>
            <a:r>
              <a:rPr lang="it-IT" sz="1400" err="1">
                <a:latin typeface="Raleway" pitchFamily="2" charset="0"/>
              </a:rPr>
              <a:t>language</a:t>
            </a:r>
            <a:r>
              <a:rPr lang="it-IT" sz="1400">
                <a:latin typeface="Raleway" pitchFamily="2" charset="0"/>
              </a:rPr>
              <a:t> generation (LLM).</a:t>
            </a:r>
          </a:p>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34"/>
        <p:cNvGrpSpPr/>
        <p:nvPr/>
      </p:nvGrpSpPr>
      <p:grpSpPr>
        <a:xfrm>
          <a:off x="0" y="0"/>
          <a:ext cx="0" cy="0"/>
          <a:chOff x="0" y="0"/>
          <a:chExt cx="0" cy="0"/>
        </a:xfrm>
      </p:grpSpPr>
      <p:pic>
        <p:nvPicPr>
          <p:cNvPr id="1035" name="Google Shape;1035;p43"/>
          <p:cNvPicPr preferRelativeResize="0">
            <a:picLocks noGrp="1"/>
          </p:cNvPicPr>
          <p:nvPr>
            <p:ph type="pic" idx="2"/>
          </p:nvPr>
        </p:nvPicPr>
        <p:blipFill rotWithShape="1">
          <a:blip r:embed="rId3">
            <a:alphaModFix/>
          </a:blip>
          <a:srcRect l="1104" t="7773" r="1114" b="9704"/>
          <a:stretch/>
        </p:blipFill>
        <p:spPr>
          <a:xfrm>
            <a:off x="0" y="0"/>
            <a:ext cx="9144003" cy="5143501"/>
          </a:xfrm>
          <a:prstGeom prst="rect">
            <a:avLst/>
          </a:prstGeom>
        </p:spPr>
      </p:pic>
      <p:grpSp>
        <p:nvGrpSpPr>
          <p:cNvPr id="1036" name="Google Shape;1036;p43"/>
          <p:cNvGrpSpPr/>
          <p:nvPr/>
        </p:nvGrpSpPr>
        <p:grpSpPr>
          <a:xfrm>
            <a:off x="-2163597" y="2725269"/>
            <a:ext cx="4601823" cy="4683982"/>
            <a:chOff x="-1356372" y="3742319"/>
            <a:chExt cx="4601823" cy="4683982"/>
          </a:xfrm>
        </p:grpSpPr>
        <p:sp>
          <p:nvSpPr>
            <p:cNvPr id="1037" name="Google Shape;1037;p43"/>
            <p:cNvSpPr/>
            <p:nvPr/>
          </p:nvSpPr>
          <p:spPr>
            <a:xfrm rot="10800000">
              <a:off x="-1356372" y="3831286"/>
              <a:ext cx="4601823" cy="4595015"/>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038" name="Google Shape;1038;p43"/>
            <p:cNvGrpSpPr/>
            <p:nvPr/>
          </p:nvGrpSpPr>
          <p:grpSpPr>
            <a:xfrm>
              <a:off x="1968022" y="3742319"/>
              <a:ext cx="812959" cy="861672"/>
              <a:chOff x="5137170" y="1563182"/>
              <a:chExt cx="584358" cy="619462"/>
            </a:xfrm>
          </p:grpSpPr>
          <p:sp>
            <p:nvSpPr>
              <p:cNvPr id="1039" name="Google Shape;1039;p43"/>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0" name="Google Shape;1040;p43"/>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1" name="Google Shape;1041;p43"/>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2" name="Google Shape;1042;p43"/>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3" name="Google Shape;1043;p43"/>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4" name="Google Shape;1044;p43"/>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5" name="Google Shape;1045;p43"/>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6" name="Google Shape;1046;p43"/>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7" name="Google Shape;1047;p43"/>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8" name="Google Shape;1048;p43"/>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9" name="Google Shape;1049;p43"/>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50" name="Google Shape;1050;p43"/>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51" name="Google Shape;1051;p43"/>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52" name="Google Shape;1052;p43"/>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53" name="Google Shape;1053;p43"/>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54" name="Google Shape;1054;p43"/>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055" name="Google Shape;1055;p43"/>
          <p:cNvGrpSpPr/>
          <p:nvPr/>
        </p:nvGrpSpPr>
        <p:grpSpPr>
          <a:xfrm>
            <a:off x="7453660" y="2725263"/>
            <a:ext cx="1335808" cy="846461"/>
            <a:chOff x="6587274" y="3742323"/>
            <a:chExt cx="1843511" cy="1168176"/>
          </a:xfrm>
        </p:grpSpPr>
        <p:sp>
          <p:nvSpPr>
            <p:cNvPr id="1056" name="Google Shape;1056;p43"/>
            <p:cNvSpPr/>
            <p:nvPr/>
          </p:nvSpPr>
          <p:spPr>
            <a:xfrm flipH="1">
              <a:off x="7461185" y="3742323"/>
              <a:ext cx="969600" cy="1077600"/>
            </a:xfrm>
            <a:prstGeom prst="mathPlus">
              <a:avLst>
                <a:gd name="adj1" fmla="val 2352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3"/>
            <p:cNvSpPr/>
            <p:nvPr/>
          </p:nvSpPr>
          <p:spPr>
            <a:xfrm flipH="1">
              <a:off x="6587274" y="4297599"/>
              <a:ext cx="551400" cy="612900"/>
            </a:xfrm>
            <a:prstGeom prst="mathPlus">
              <a:avLst>
                <a:gd name="adj1" fmla="val 2352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43"/>
          <p:cNvGrpSpPr/>
          <p:nvPr/>
        </p:nvGrpSpPr>
        <p:grpSpPr>
          <a:xfrm>
            <a:off x="187452" y="-3860614"/>
            <a:ext cx="7073424" cy="5339574"/>
            <a:chOff x="2" y="-3860589"/>
            <a:chExt cx="7073424" cy="5339574"/>
          </a:xfrm>
        </p:grpSpPr>
        <p:sp>
          <p:nvSpPr>
            <p:cNvPr id="1059" name="Google Shape;1059;p43"/>
            <p:cNvSpPr/>
            <p:nvPr/>
          </p:nvSpPr>
          <p:spPr>
            <a:xfrm rot="10800000">
              <a:off x="2471603" y="-3860589"/>
              <a:ext cx="4601823" cy="4595015"/>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060" name="Google Shape;1060;p43"/>
            <p:cNvGrpSpPr/>
            <p:nvPr/>
          </p:nvGrpSpPr>
          <p:grpSpPr>
            <a:xfrm rot="-5400000">
              <a:off x="374529" y="-390675"/>
              <a:ext cx="1495132" cy="2244188"/>
              <a:chOff x="6141456" y="2237178"/>
              <a:chExt cx="1495132" cy="2244188"/>
            </a:xfrm>
          </p:grpSpPr>
          <p:sp>
            <p:nvSpPr>
              <p:cNvPr id="1061" name="Google Shape;1061;p43"/>
              <p:cNvSpPr/>
              <p:nvPr/>
            </p:nvSpPr>
            <p:spPr>
              <a:xfrm flipH="1">
                <a:off x="6666988" y="2402621"/>
                <a:ext cx="969600" cy="1077600"/>
              </a:xfrm>
              <a:prstGeom prst="mathPlus">
                <a:avLst>
                  <a:gd name="adj1" fmla="val 2352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3"/>
              <p:cNvSpPr/>
              <p:nvPr/>
            </p:nvSpPr>
            <p:spPr>
              <a:xfrm flipH="1">
                <a:off x="6141456" y="2237178"/>
                <a:ext cx="403200" cy="448200"/>
              </a:xfrm>
              <a:prstGeom prst="mathPlus">
                <a:avLst>
                  <a:gd name="adj1" fmla="val 2352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3"/>
              <p:cNvSpPr/>
              <p:nvPr/>
            </p:nvSpPr>
            <p:spPr>
              <a:xfrm flipH="1">
                <a:off x="6364272" y="3759266"/>
                <a:ext cx="650100" cy="722100"/>
              </a:xfrm>
              <a:prstGeom prst="mathPlus">
                <a:avLst>
                  <a:gd name="adj1" fmla="val 2352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3"/>
              <p:cNvSpPr/>
              <p:nvPr/>
            </p:nvSpPr>
            <p:spPr>
              <a:xfrm flipH="1">
                <a:off x="7333050" y="3681934"/>
                <a:ext cx="217500" cy="241500"/>
              </a:xfrm>
              <a:prstGeom prst="mathPlus">
                <a:avLst>
                  <a:gd name="adj1" fmla="val 2352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5" name="Google Shape;1065;p43"/>
          <p:cNvSpPr txBox="1">
            <a:spLocks noGrp="1"/>
          </p:cNvSpPr>
          <p:nvPr>
            <p:ph type="title"/>
          </p:nvPr>
        </p:nvSpPr>
        <p:spPr>
          <a:xfrm>
            <a:off x="902850" y="3930500"/>
            <a:ext cx="7338300" cy="67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69"/>
        <p:cNvGrpSpPr/>
        <p:nvPr/>
      </p:nvGrpSpPr>
      <p:grpSpPr>
        <a:xfrm>
          <a:off x="0" y="0"/>
          <a:ext cx="0" cy="0"/>
          <a:chOff x="0" y="0"/>
          <a:chExt cx="0" cy="0"/>
        </a:xfrm>
      </p:grpSpPr>
      <p:sp>
        <p:nvSpPr>
          <p:cNvPr id="1070" name="Google Shape;1070;p44"/>
          <p:cNvSpPr/>
          <p:nvPr/>
        </p:nvSpPr>
        <p:spPr>
          <a:xfrm rot="10800000">
            <a:off x="6129865" y="3233036"/>
            <a:ext cx="4601823" cy="4595015"/>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71" name="Google Shape;1071;p44"/>
          <p:cNvSpPr txBox="1">
            <a:spLocks noGrp="1"/>
          </p:cNvSpPr>
          <p:nvPr>
            <p:ph type="title"/>
          </p:nvPr>
        </p:nvSpPr>
        <p:spPr>
          <a:xfrm>
            <a:off x="720000" y="1093600"/>
            <a:ext cx="3703500" cy="165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1072" name="Google Shape;1072;p44"/>
          <p:cNvSpPr txBox="1">
            <a:spLocks noGrp="1"/>
          </p:cNvSpPr>
          <p:nvPr>
            <p:ph type="subTitle" idx="1"/>
          </p:nvPr>
        </p:nvSpPr>
        <p:spPr>
          <a:xfrm>
            <a:off x="720000" y="3047550"/>
            <a:ext cx="3703500" cy="79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1073" name="Google Shape;1073;p44"/>
          <p:cNvPicPr preferRelativeResize="0">
            <a:picLocks noGrp="1"/>
          </p:cNvPicPr>
          <p:nvPr>
            <p:ph type="pic" idx="2"/>
          </p:nvPr>
        </p:nvPicPr>
        <p:blipFill rotWithShape="1">
          <a:blip r:embed="rId3">
            <a:alphaModFix/>
          </a:blip>
          <a:srcRect l="26172" r="26172"/>
          <a:stretch/>
        </p:blipFill>
        <p:spPr>
          <a:xfrm>
            <a:off x="5273100" y="533863"/>
            <a:ext cx="2909998" cy="4075799"/>
          </a:xfrm>
          <a:prstGeom prst="rect">
            <a:avLst/>
          </a:prstGeom>
        </p:spPr>
      </p:pic>
      <p:grpSp>
        <p:nvGrpSpPr>
          <p:cNvPr id="1074" name="Google Shape;1074;p44"/>
          <p:cNvGrpSpPr/>
          <p:nvPr/>
        </p:nvGrpSpPr>
        <p:grpSpPr>
          <a:xfrm>
            <a:off x="4760822" y="3742319"/>
            <a:ext cx="812959" cy="861672"/>
            <a:chOff x="5137170" y="1563182"/>
            <a:chExt cx="584358" cy="619462"/>
          </a:xfrm>
        </p:grpSpPr>
        <p:sp>
          <p:nvSpPr>
            <p:cNvPr id="1075" name="Google Shape;1075;p44"/>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76" name="Google Shape;1076;p44"/>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77" name="Google Shape;1077;p44"/>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78" name="Google Shape;1078;p44"/>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79" name="Google Shape;1079;p44"/>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0" name="Google Shape;1080;p44"/>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1" name="Google Shape;1081;p44"/>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2" name="Google Shape;1082;p44"/>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3" name="Google Shape;1083;p44"/>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4" name="Google Shape;1084;p44"/>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5" name="Google Shape;1085;p44"/>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6" name="Google Shape;1086;p44"/>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7" name="Google Shape;1087;p44"/>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8" name="Google Shape;1088;p44"/>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9" name="Google Shape;1089;p44"/>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90" name="Google Shape;1090;p44"/>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091" name="Google Shape;1091;p44"/>
          <p:cNvSpPr/>
          <p:nvPr/>
        </p:nvSpPr>
        <p:spPr>
          <a:xfrm rot="10800000">
            <a:off x="-745322" y="-3860589"/>
            <a:ext cx="4601823" cy="4595015"/>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092" name="Google Shape;1092;p44"/>
          <p:cNvGrpSpPr/>
          <p:nvPr/>
        </p:nvGrpSpPr>
        <p:grpSpPr>
          <a:xfrm rot="5400000" flipH="1">
            <a:off x="6524403" y="917195"/>
            <a:ext cx="3552941" cy="1686256"/>
            <a:chOff x="4083647" y="2237178"/>
            <a:chExt cx="3552941" cy="1686256"/>
          </a:xfrm>
        </p:grpSpPr>
        <p:sp>
          <p:nvSpPr>
            <p:cNvPr id="1093" name="Google Shape;1093;p44"/>
            <p:cNvSpPr/>
            <p:nvPr/>
          </p:nvSpPr>
          <p:spPr>
            <a:xfrm flipH="1">
              <a:off x="6666988" y="2402621"/>
              <a:ext cx="969600" cy="10776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4"/>
            <p:cNvSpPr/>
            <p:nvPr/>
          </p:nvSpPr>
          <p:spPr>
            <a:xfrm flipH="1">
              <a:off x="6141456" y="2237178"/>
              <a:ext cx="403200" cy="4482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4"/>
            <p:cNvSpPr/>
            <p:nvPr/>
          </p:nvSpPr>
          <p:spPr>
            <a:xfrm flipH="1">
              <a:off x="4083647" y="2833591"/>
              <a:ext cx="650100" cy="7221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4"/>
            <p:cNvSpPr/>
            <p:nvPr/>
          </p:nvSpPr>
          <p:spPr>
            <a:xfrm flipH="1">
              <a:off x="7333050" y="3681934"/>
              <a:ext cx="217500" cy="2415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100"/>
        <p:cNvGrpSpPr/>
        <p:nvPr/>
      </p:nvGrpSpPr>
      <p:grpSpPr>
        <a:xfrm>
          <a:off x="0" y="0"/>
          <a:ext cx="0" cy="0"/>
          <a:chOff x="0" y="0"/>
          <a:chExt cx="0" cy="0"/>
        </a:xfrm>
      </p:grpSpPr>
      <p:sp>
        <p:nvSpPr>
          <p:cNvPr id="1101" name="Google Shape;1101;p45"/>
          <p:cNvSpPr txBox="1">
            <a:spLocks noGrp="1"/>
          </p:cNvSpPr>
          <p:nvPr>
            <p:ph type="title"/>
          </p:nvPr>
        </p:nvSpPr>
        <p:spPr>
          <a:xfrm>
            <a:off x="1957750" y="1728450"/>
            <a:ext cx="5228400" cy="104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1102" name="Google Shape;1102;p45"/>
          <p:cNvSpPr txBox="1">
            <a:spLocks noGrp="1"/>
          </p:cNvSpPr>
          <p:nvPr>
            <p:ph type="subTitle" idx="1"/>
          </p:nvPr>
        </p:nvSpPr>
        <p:spPr>
          <a:xfrm>
            <a:off x="1957750" y="2849850"/>
            <a:ext cx="52284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1103" name="Google Shape;1103;p45"/>
          <p:cNvSpPr/>
          <p:nvPr/>
        </p:nvSpPr>
        <p:spPr>
          <a:xfrm>
            <a:off x="4603550" y="3518100"/>
            <a:ext cx="10774126" cy="10774126"/>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104" name="Google Shape;1104;p45"/>
          <p:cNvGrpSpPr/>
          <p:nvPr/>
        </p:nvGrpSpPr>
        <p:grpSpPr>
          <a:xfrm>
            <a:off x="8683617" y="3190207"/>
            <a:ext cx="279543" cy="918677"/>
            <a:chOff x="110510" y="3460575"/>
            <a:chExt cx="347864" cy="1143344"/>
          </a:xfrm>
        </p:grpSpPr>
        <p:sp>
          <p:nvSpPr>
            <p:cNvPr id="1105" name="Google Shape;1105;p45"/>
            <p:cNvSpPr/>
            <p:nvPr/>
          </p:nvSpPr>
          <p:spPr>
            <a:xfrm flipH="1">
              <a:off x="359060" y="3725725"/>
              <a:ext cx="99313" cy="9934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6" name="Google Shape;1106;p45"/>
            <p:cNvSpPr/>
            <p:nvPr/>
          </p:nvSpPr>
          <p:spPr>
            <a:xfrm flipH="1">
              <a:off x="359060" y="3990866"/>
              <a:ext cx="99313" cy="9934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7" name="Google Shape;1107;p45"/>
            <p:cNvSpPr/>
            <p:nvPr/>
          </p:nvSpPr>
          <p:spPr>
            <a:xfrm flipH="1">
              <a:off x="110510" y="3460575"/>
              <a:ext cx="99313" cy="9934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8" name="Google Shape;1108;p45"/>
            <p:cNvSpPr/>
            <p:nvPr/>
          </p:nvSpPr>
          <p:spPr>
            <a:xfrm flipH="1">
              <a:off x="110510" y="3725716"/>
              <a:ext cx="99313" cy="9934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9" name="Google Shape;1109;p45"/>
            <p:cNvSpPr/>
            <p:nvPr/>
          </p:nvSpPr>
          <p:spPr>
            <a:xfrm flipH="1">
              <a:off x="359060" y="4239431"/>
              <a:ext cx="99313" cy="9934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0" name="Google Shape;1110;p45"/>
            <p:cNvSpPr/>
            <p:nvPr/>
          </p:nvSpPr>
          <p:spPr>
            <a:xfrm flipH="1">
              <a:off x="359060" y="4504572"/>
              <a:ext cx="99313" cy="9934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1" name="Google Shape;1111;p45"/>
            <p:cNvSpPr/>
            <p:nvPr/>
          </p:nvSpPr>
          <p:spPr>
            <a:xfrm flipH="1">
              <a:off x="110510" y="3974281"/>
              <a:ext cx="99313" cy="9934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2" name="Google Shape;1112;p45"/>
            <p:cNvSpPr/>
            <p:nvPr/>
          </p:nvSpPr>
          <p:spPr>
            <a:xfrm flipH="1">
              <a:off x="110510" y="4239422"/>
              <a:ext cx="99313" cy="9934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113" name="Google Shape;1113;p45"/>
          <p:cNvGrpSpPr/>
          <p:nvPr/>
        </p:nvGrpSpPr>
        <p:grpSpPr>
          <a:xfrm rot="-733190">
            <a:off x="356265" y="3092299"/>
            <a:ext cx="1676490" cy="1568325"/>
            <a:chOff x="2547418" y="3370852"/>
            <a:chExt cx="988719" cy="924982"/>
          </a:xfrm>
        </p:grpSpPr>
        <p:sp>
          <p:nvSpPr>
            <p:cNvPr id="1114" name="Google Shape;1114;p45"/>
            <p:cNvSpPr/>
            <p:nvPr/>
          </p:nvSpPr>
          <p:spPr>
            <a:xfrm>
              <a:off x="2984594" y="3492472"/>
              <a:ext cx="272803" cy="152050"/>
            </a:xfrm>
            <a:custGeom>
              <a:avLst/>
              <a:gdLst/>
              <a:ahLst/>
              <a:cxnLst/>
              <a:rect l="l" t="t" r="r" b="b"/>
              <a:pathLst>
                <a:path w="363737" h="202734" extrusionOk="0">
                  <a:moveTo>
                    <a:pt x="201587" y="201587"/>
                  </a:moveTo>
                  <a:cubicBezTo>
                    <a:pt x="301714" y="190376"/>
                    <a:pt x="373799" y="100127"/>
                    <a:pt x="362588" y="0"/>
                  </a:cubicBezTo>
                  <a:lnTo>
                    <a:pt x="0" y="40595"/>
                  </a:lnTo>
                  <a:cubicBezTo>
                    <a:pt x="11201" y="140713"/>
                    <a:pt x="101460" y="212788"/>
                    <a:pt x="201587" y="20158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5" name="Google Shape;1115;p45"/>
            <p:cNvSpPr/>
            <p:nvPr/>
          </p:nvSpPr>
          <p:spPr>
            <a:xfrm>
              <a:off x="2983727" y="3370852"/>
              <a:ext cx="272801" cy="152059"/>
            </a:xfrm>
            <a:custGeom>
              <a:avLst/>
              <a:gdLst/>
              <a:ahLst/>
              <a:cxnLst/>
              <a:rect l="l" t="t" r="r" b="b"/>
              <a:pathLst>
                <a:path w="363735" h="202745" extrusionOk="0">
                  <a:moveTo>
                    <a:pt x="1147" y="202746"/>
                  </a:moveTo>
                  <a:lnTo>
                    <a:pt x="363736" y="162150"/>
                  </a:lnTo>
                  <a:cubicBezTo>
                    <a:pt x="352525" y="62024"/>
                    <a:pt x="262275" y="-10062"/>
                    <a:pt x="162148" y="1149"/>
                  </a:cubicBezTo>
                  <a:cubicBezTo>
                    <a:pt x="62022" y="12360"/>
                    <a:pt x="-10054" y="102619"/>
                    <a:pt x="1147" y="202746"/>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6" name="Google Shape;1116;p45"/>
            <p:cNvSpPr/>
            <p:nvPr/>
          </p:nvSpPr>
          <p:spPr>
            <a:xfrm>
              <a:off x="3363260" y="3742754"/>
              <a:ext cx="161272" cy="129668"/>
            </a:xfrm>
            <a:custGeom>
              <a:avLst/>
              <a:gdLst/>
              <a:ahLst/>
              <a:cxnLst/>
              <a:rect l="l" t="t" r="r" b="b"/>
              <a:pathLst>
                <a:path w="215030" h="172891" extrusionOk="0">
                  <a:moveTo>
                    <a:pt x="57611" y="157419"/>
                  </a:moveTo>
                  <a:cubicBezTo>
                    <a:pt x="112713" y="189252"/>
                    <a:pt x="183198" y="170393"/>
                    <a:pt x="215030" y="115290"/>
                  </a:cubicBezTo>
                  <a:lnTo>
                    <a:pt x="15472" y="0"/>
                  </a:lnTo>
                  <a:cubicBezTo>
                    <a:pt x="-16360" y="55102"/>
                    <a:pt x="2499" y="125587"/>
                    <a:pt x="57611" y="15741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7" name="Google Shape;1117;p45"/>
            <p:cNvSpPr/>
            <p:nvPr/>
          </p:nvSpPr>
          <p:spPr>
            <a:xfrm>
              <a:off x="3374864" y="3699549"/>
              <a:ext cx="161272" cy="129672"/>
            </a:xfrm>
            <a:custGeom>
              <a:avLst/>
              <a:gdLst/>
              <a:ahLst/>
              <a:cxnLst/>
              <a:rect l="l" t="t" r="r" b="b"/>
              <a:pathLst>
                <a:path w="215030" h="172896" extrusionOk="0">
                  <a:moveTo>
                    <a:pt x="0" y="57606"/>
                  </a:moveTo>
                  <a:lnTo>
                    <a:pt x="199558" y="172896"/>
                  </a:lnTo>
                  <a:cubicBezTo>
                    <a:pt x="231391" y="117794"/>
                    <a:pt x="212531" y="47309"/>
                    <a:pt x="157429" y="15477"/>
                  </a:cubicBezTo>
                  <a:cubicBezTo>
                    <a:pt x="102318" y="-16365"/>
                    <a:pt x="31842" y="2504"/>
                    <a:pt x="0" y="57606"/>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8" name="Google Shape;1118;p45"/>
            <p:cNvSpPr/>
            <p:nvPr/>
          </p:nvSpPr>
          <p:spPr>
            <a:xfrm>
              <a:off x="2677694" y="3918457"/>
              <a:ext cx="568358" cy="377377"/>
            </a:xfrm>
            <a:custGeom>
              <a:avLst/>
              <a:gdLst/>
              <a:ahLst/>
              <a:cxnLst/>
              <a:rect l="l" t="t" r="r" b="b"/>
              <a:pathLst>
                <a:path w="757811" h="503169" extrusionOk="0">
                  <a:moveTo>
                    <a:pt x="685387" y="264296"/>
                  </a:moveTo>
                  <a:lnTo>
                    <a:pt x="188248" y="491886"/>
                  </a:lnTo>
                  <a:cubicBezTo>
                    <a:pt x="125974" y="520395"/>
                    <a:pt x="52374" y="493020"/>
                    <a:pt x="23866" y="430745"/>
                  </a:cubicBezTo>
                  <a:lnTo>
                    <a:pt x="11283" y="403256"/>
                  </a:lnTo>
                  <a:cubicBezTo>
                    <a:pt x="-17225" y="340982"/>
                    <a:pt x="10150" y="267382"/>
                    <a:pt x="72424" y="238874"/>
                  </a:cubicBezTo>
                  <a:lnTo>
                    <a:pt x="569563" y="11283"/>
                  </a:lnTo>
                  <a:cubicBezTo>
                    <a:pt x="631837" y="-17225"/>
                    <a:pt x="705437" y="10150"/>
                    <a:pt x="733945" y="72424"/>
                  </a:cubicBezTo>
                  <a:lnTo>
                    <a:pt x="746528" y="99914"/>
                  </a:lnTo>
                  <a:cubicBezTo>
                    <a:pt x="775036" y="162188"/>
                    <a:pt x="747661" y="235788"/>
                    <a:pt x="685387" y="26429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119" name="Google Shape;1119;p45"/>
            <p:cNvGrpSpPr/>
            <p:nvPr/>
          </p:nvGrpSpPr>
          <p:grpSpPr>
            <a:xfrm>
              <a:off x="2709967" y="4144053"/>
              <a:ext cx="66665" cy="126316"/>
              <a:chOff x="3613289" y="5525404"/>
              <a:chExt cx="88887" cy="168421"/>
            </a:xfrm>
          </p:grpSpPr>
          <p:sp>
            <p:nvSpPr>
              <p:cNvPr id="1120" name="Google Shape;1120;p45"/>
              <p:cNvSpPr/>
              <p:nvPr/>
            </p:nvSpPr>
            <p:spPr>
              <a:xfrm>
                <a:off x="3613289" y="5525404"/>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1" name="Google Shape;1121;p45"/>
              <p:cNvSpPr/>
              <p:nvPr/>
            </p:nvSpPr>
            <p:spPr>
              <a:xfrm>
                <a:off x="3646865" y="5598747"/>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2" name="Google Shape;1122;p45"/>
              <p:cNvSpPr/>
              <p:nvPr/>
            </p:nvSpPr>
            <p:spPr>
              <a:xfrm>
                <a:off x="3680440" y="5672089"/>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123" name="Google Shape;1123;p45"/>
            <p:cNvGrpSpPr/>
            <p:nvPr/>
          </p:nvGrpSpPr>
          <p:grpSpPr>
            <a:xfrm>
              <a:off x="2782826" y="4110699"/>
              <a:ext cx="66665" cy="126316"/>
              <a:chOff x="3710435" y="5480932"/>
              <a:chExt cx="88887" cy="168421"/>
            </a:xfrm>
          </p:grpSpPr>
          <p:sp>
            <p:nvSpPr>
              <p:cNvPr id="1124" name="Google Shape;1124;p45"/>
              <p:cNvSpPr/>
              <p:nvPr/>
            </p:nvSpPr>
            <p:spPr>
              <a:xfrm>
                <a:off x="3710435" y="5480932"/>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rgbClr val="EDB65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5" name="Google Shape;1125;p45"/>
              <p:cNvSpPr/>
              <p:nvPr/>
            </p:nvSpPr>
            <p:spPr>
              <a:xfrm>
                <a:off x="3744010" y="5554275"/>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rgbClr val="EDB65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6" name="Google Shape;1126;p45"/>
              <p:cNvSpPr/>
              <p:nvPr/>
            </p:nvSpPr>
            <p:spPr>
              <a:xfrm>
                <a:off x="3777586" y="5627617"/>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rgbClr val="EDB65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127" name="Google Shape;1127;p45"/>
            <p:cNvGrpSpPr/>
            <p:nvPr/>
          </p:nvGrpSpPr>
          <p:grpSpPr>
            <a:xfrm>
              <a:off x="2855685" y="4077345"/>
              <a:ext cx="66665" cy="126316"/>
              <a:chOff x="3807580" y="5436460"/>
              <a:chExt cx="88887" cy="168421"/>
            </a:xfrm>
          </p:grpSpPr>
          <p:sp>
            <p:nvSpPr>
              <p:cNvPr id="1128" name="Google Shape;1128;p45"/>
              <p:cNvSpPr/>
              <p:nvPr/>
            </p:nvSpPr>
            <p:spPr>
              <a:xfrm>
                <a:off x="3807580" y="5436460"/>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9" name="Google Shape;1129;p45"/>
              <p:cNvSpPr/>
              <p:nvPr/>
            </p:nvSpPr>
            <p:spPr>
              <a:xfrm>
                <a:off x="3841156" y="5509802"/>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30" name="Google Shape;1130;p45"/>
              <p:cNvSpPr/>
              <p:nvPr/>
            </p:nvSpPr>
            <p:spPr>
              <a:xfrm>
                <a:off x="3874731" y="5583145"/>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131" name="Google Shape;1131;p45"/>
            <p:cNvGrpSpPr/>
            <p:nvPr/>
          </p:nvGrpSpPr>
          <p:grpSpPr>
            <a:xfrm>
              <a:off x="2928537" y="4043991"/>
              <a:ext cx="66665" cy="126316"/>
              <a:chOff x="3904716" y="5391988"/>
              <a:chExt cx="88887" cy="168421"/>
            </a:xfrm>
          </p:grpSpPr>
          <p:sp>
            <p:nvSpPr>
              <p:cNvPr id="1132" name="Google Shape;1132;p45"/>
              <p:cNvSpPr/>
              <p:nvPr/>
            </p:nvSpPr>
            <p:spPr>
              <a:xfrm>
                <a:off x="3904716" y="5391988"/>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33" name="Google Shape;1133;p45"/>
              <p:cNvSpPr/>
              <p:nvPr/>
            </p:nvSpPr>
            <p:spPr>
              <a:xfrm>
                <a:off x="3938292" y="5465330"/>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34" name="Google Shape;1134;p45"/>
              <p:cNvSpPr/>
              <p:nvPr/>
            </p:nvSpPr>
            <p:spPr>
              <a:xfrm>
                <a:off x="3971867" y="5538673"/>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135" name="Google Shape;1135;p45"/>
            <p:cNvGrpSpPr/>
            <p:nvPr/>
          </p:nvGrpSpPr>
          <p:grpSpPr>
            <a:xfrm>
              <a:off x="3001397" y="4010636"/>
              <a:ext cx="66665" cy="126316"/>
              <a:chOff x="4001862" y="5347515"/>
              <a:chExt cx="88887" cy="168421"/>
            </a:xfrm>
          </p:grpSpPr>
          <p:sp>
            <p:nvSpPr>
              <p:cNvPr id="1136" name="Google Shape;1136;p45"/>
              <p:cNvSpPr/>
              <p:nvPr/>
            </p:nvSpPr>
            <p:spPr>
              <a:xfrm>
                <a:off x="4001862" y="5347515"/>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37" name="Google Shape;1137;p45"/>
              <p:cNvSpPr/>
              <p:nvPr/>
            </p:nvSpPr>
            <p:spPr>
              <a:xfrm>
                <a:off x="4035437" y="5420858"/>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38" name="Google Shape;1138;p45"/>
              <p:cNvSpPr/>
              <p:nvPr/>
            </p:nvSpPr>
            <p:spPr>
              <a:xfrm>
                <a:off x="4069013" y="5494200"/>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139" name="Google Shape;1139;p45"/>
            <p:cNvGrpSpPr/>
            <p:nvPr/>
          </p:nvGrpSpPr>
          <p:grpSpPr>
            <a:xfrm>
              <a:off x="3074249" y="3977282"/>
              <a:ext cx="66665" cy="126316"/>
              <a:chOff x="4098998" y="5303043"/>
              <a:chExt cx="88887" cy="168421"/>
            </a:xfrm>
          </p:grpSpPr>
          <p:sp>
            <p:nvSpPr>
              <p:cNvPr id="1140" name="Google Shape;1140;p45"/>
              <p:cNvSpPr/>
              <p:nvPr/>
            </p:nvSpPr>
            <p:spPr>
              <a:xfrm>
                <a:off x="4098998" y="5303043"/>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41" name="Google Shape;1141;p45"/>
              <p:cNvSpPr/>
              <p:nvPr/>
            </p:nvSpPr>
            <p:spPr>
              <a:xfrm>
                <a:off x="4132573" y="5376386"/>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42" name="Google Shape;1142;p45"/>
              <p:cNvSpPr/>
              <p:nvPr/>
            </p:nvSpPr>
            <p:spPr>
              <a:xfrm>
                <a:off x="4166149" y="5449728"/>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143" name="Google Shape;1143;p45"/>
            <p:cNvGrpSpPr/>
            <p:nvPr/>
          </p:nvGrpSpPr>
          <p:grpSpPr>
            <a:xfrm>
              <a:off x="3147107" y="3943928"/>
              <a:ext cx="66665" cy="126316"/>
              <a:chOff x="4196143" y="5258571"/>
              <a:chExt cx="88887" cy="168421"/>
            </a:xfrm>
          </p:grpSpPr>
          <p:sp>
            <p:nvSpPr>
              <p:cNvPr id="1144" name="Google Shape;1144;p45"/>
              <p:cNvSpPr/>
              <p:nvPr/>
            </p:nvSpPr>
            <p:spPr>
              <a:xfrm>
                <a:off x="4196143" y="5258571"/>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45" name="Google Shape;1145;p45"/>
              <p:cNvSpPr/>
              <p:nvPr/>
            </p:nvSpPr>
            <p:spPr>
              <a:xfrm>
                <a:off x="4229719" y="5331914"/>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46" name="Google Shape;1146;p45"/>
              <p:cNvSpPr/>
              <p:nvPr/>
            </p:nvSpPr>
            <p:spPr>
              <a:xfrm>
                <a:off x="4263294" y="5405256"/>
                <a:ext cx="21736" cy="21736"/>
              </a:xfrm>
              <a:custGeom>
                <a:avLst/>
                <a:gdLst/>
                <a:ahLst/>
                <a:cxnLst/>
                <a:rect l="l" t="t" r="r" b="b"/>
                <a:pathLst>
                  <a:path w="21736" h="21736" extrusionOk="0">
                    <a:moveTo>
                      <a:pt x="21736" y="10868"/>
                    </a:moveTo>
                    <a:cubicBezTo>
                      <a:pt x="21736" y="16870"/>
                      <a:pt x="16870" y="21736"/>
                      <a:pt x="10868" y="21736"/>
                    </a:cubicBezTo>
                    <a:cubicBezTo>
                      <a:pt x="4866" y="21736"/>
                      <a:pt x="0" y="16870"/>
                      <a:pt x="0" y="10868"/>
                    </a:cubicBezTo>
                    <a:cubicBezTo>
                      <a:pt x="0" y="4866"/>
                      <a:pt x="4866" y="0"/>
                      <a:pt x="10868" y="0"/>
                    </a:cubicBezTo>
                    <a:cubicBezTo>
                      <a:pt x="16870" y="0"/>
                      <a:pt x="21736" y="4866"/>
                      <a:pt x="21736" y="1086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147" name="Google Shape;1147;p45"/>
            <p:cNvSpPr/>
            <p:nvPr/>
          </p:nvSpPr>
          <p:spPr>
            <a:xfrm>
              <a:off x="2547418" y="3705461"/>
              <a:ext cx="440496" cy="532361"/>
            </a:xfrm>
            <a:custGeom>
              <a:avLst/>
              <a:gdLst/>
              <a:ahLst/>
              <a:cxnLst/>
              <a:rect l="l" t="t" r="r" b="b"/>
              <a:pathLst>
                <a:path w="587328" h="709815" extrusionOk="0">
                  <a:moveTo>
                    <a:pt x="526952" y="87576"/>
                  </a:moveTo>
                  <a:lnTo>
                    <a:pt x="298771" y="5423"/>
                  </a:lnTo>
                  <a:cubicBezTo>
                    <a:pt x="251346" y="-11655"/>
                    <a:pt x="199053" y="12947"/>
                    <a:pt x="181985" y="60372"/>
                  </a:cubicBezTo>
                  <a:lnTo>
                    <a:pt x="118339" y="237147"/>
                  </a:lnTo>
                  <a:lnTo>
                    <a:pt x="0" y="565826"/>
                  </a:lnTo>
                  <a:lnTo>
                    <a:pt x="399926" y="709816"/>
                  </a:lnTo>
                  <a:lnTo>
                    <a:pt x="518265" y="381136"/>
                  </a:lnTo>
                  <a:lnTo>
                    <a:pt x="581911" y="204362"/>
                  </a:lnTo>
                  <a:cubicBezTo>
                    <a:pt x="598980" y="156937"/>
                    <a:pt x="574377" y="104654"/>
                    <a:pt x="526952" y="87576"/>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48" name="Google Shape;1148;p45"/>
            <p:cNvSpPr/>
            <p:nvPr/>
          </p:nvSpPr>
          <p:spPr>
            <a:xfrm>
              <a:off x="2741642" y="3594971"/>
              <a:ext cx="263354" cy="182465"/>
            </a:xfrm>
            <a:custGeom>
              <a:avLst/>
              <a:gdLst/>
              <a:ahLst/>
              <a:cxnLst/>
              <a:rect l="l" t="t" r="r" b="b"/>
              <a:pathLst>
                <a:path w="351139" h="243287" extrusionOk="0">
                  <a:moveTo>
                    <a:pt x="351139" y="109023"/>
                  </a:moveTo>
                  <a:lnTo>
                    <a:pt x="302800" y="243287"/>
                  </a:lnTo>
                  <a:lnTo>
                    <a:pt x="0" y="134264"/>
                  </a:lnTo>
                  <a:lnTo>
                    <a:pt x="48339" y="0"/>
                  </a:lnTo>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149" name="Google Shape;1149;p45"/>
            <p:cNvGrpSpPr/>
            <p:nvPr/>
          </p:nvGrpSpPr>
          <p:grpSpPr>
            <a:xfrm>
              <a:off x="2777989" y="3620824"/>
              <a:ext cx="190659" cy="130759"/>
              <a:chOff x="3703986" y="4827765"/>
              <a:chExt cx="254212" cy="174345"/>
            </a:xfrm>
          </p:grpSpPr>
          <p:sp>
            <p:nvSpPr>
              <p:cNvPr id="1150" name="Google Shape;1150;p45"/>
              <p:cNvSpPr/>
              <p:nvPr/>
            </p:nvSpPr>
            <p:spPr>
              <a:xfrm>
                <a:off x="3703986" y="4827765"/>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51" name="Google Shape;1151;p45"/>
              <p:cNvSpPr/>
              <p:nvPr/>
            </p:nvSpPr>
            <p:spPr>
              <a:xfrm>
                <a:off x="3735409" y="4839081"/>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52" name="Google Shape;1152;p45"/>
              <p:cNvSpPr/>
              <p:nvPr/>
            </p:nvSpPr>
            <p:spPr>
              <a:xfrm>
                <a:off x="3766832" y="4850396"/>
                <a:ext cx="34251" cy="95145"/>
              </a:xfrm>
              <a:custGeom>
                <a:avLst/>
                <a:gdLst/>
                <a:ahLst/>
                <a:cxnLst/>
                <a:rect l="l" t="t" r="r" b="b"/>
                <a:pathLst>
                  <a:path w="34251" h="95145" extrusionOk="0">
                    <a:moveTo>
                      <a:pt x="34252" y="0"/>
                    </a:moveTo>
                    <a:lnTo>
                      <a:pt x="0" y="9514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53" name="Google Shape;1153;p45"/>
              <p:cNvSpPr/>
              <p:nvPr/>
            </p:nvSpPr>
            <p:spPr>
              <a:xfrm>
                <a:off x="3798255" y="4861702"/>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54" name="Google Shape;1154;p45"/>
              <p:cNvSpPr/>
              <p:nvPr/>
            </p:nvSpPr>
            <p:spPr>
              <a:xfrm>
                <a:off x="3829678" y="4873018"/>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55" name="Google Shape;1155;p45"/>
              <p:cNvSpPr/>
              <p:nvPr/>
            </p:nvSpPr>
            <p:spPr>
              <a:xfrm>
                <a:off x="3861101" y="4884334"/>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56" name="Google Shape;1156;p45"/>
              <p:cNvSpPr/>
              <p:nvPr/>
            </p:nvSpPr>
            <p:spPr>
              <a:xfrm>
                <a:off x="3892524" y="4895649"/>
                <a:ext cx="34251" cy="95154"/>
              </a:xfrm>
              <a:custGeom>
                <a:avLst/>
                <a:gdLst/>
                <a:ahLst/>
                <a:cxnLst/>
                <a:rect l="l" t="t" r="r" b="b"/>
                <a:pathLst>
                  <a:path w="34251" h="95154" extrusionOk="0">
                    <a:moveTo>
                      <a:pt x="34252" y="0"/>
                    </a:moveTo>
                    <a:lnTo>
                      <a:pt x="0" y="9515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57" name="Google Shape;1157;p45"/>
              <p:cNvSpPr/>
              <p:nvPr/>
            </p:nvSpPr>
            <p:spPr>
              <a:xfrm>
                <a:off x="3923947" y="4906965"/>
                <a:ext cx="34251" cy="95145"/>
              </a:xfrm>
              <a:custGeom>
                <a:avLst/>
                <a:gdLst/>
                <a:ahLst/>
                <a:cxnLst/>
                <a:rect l="l" t="t" r="r" b="b"/>
                <a:pathLst>
                  <a:path w="34251" h="95145" extrusionOk="0">
                    <a:moveTo>
                      <a:pt x="34252" y="0"/>
                    </a:moveTo>
                    <a:lnTo>
                      <a:pt x="0" y="95145"/>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158" name="Google Shape;1158;p45"/>
            <p:cNvSpPr/>
            <p:nvPr/>
          </p:nvSpPr>
          <p:spPr>
            <a:xfrm>
              <a:off x="2667655" y="3844737"/>
              <a:ext cx="223256" cy="223256"/>
            </a:xfrm>
            <a:custGeom>
              <a:avLst/>
              <a:gdLst/>
              <a:ahLst/>
              <a:cxnLst/>
              <a:rect l="l" t="t" r="r" b="b"/>
              <a:pathLst>
                <a:path w="297675" h="297675" extrusionOk="0">
                  <a:moveTo>
                    <a:pt x="297675" y="148838"/>
                  </a:moveTo>
                  <a:cubicBezTo>
                    <a:pt x="297675" y="231038"/>
                    <a:pt x="231038" y="297675"/>
                    <a:pt x="148838" y="297675"/>
                  </a:cubicBezTo>
                  <a:cubicBezTo>
                    <a:pt x="66637" y="297675"/>
                    <a:pt x="0" y="231038"/>
                    <a:pt x="0" y="148838"/>
                  </a:cubicBezTo>
                  <a:cubicBezTo>
                    <a:pt x="0" y="66637"/>
                    <a:pt x="66637" y="0"/>
                    <a:pt x="148838" y="0"/>
                  </a:cubicBezTo>
                  <a:cubicBezTo>
                    <a:pt x="231038" y="0"/>
                    <a:pt x="297675" y="66637"/>
                    <a:pt x="297675" y="14883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59" name="Google Shape;1159;p45"/>
            <p:cNvSpPr/>
            <p:nvPr/>
          </p:nvSpPr>
          <p:spPr>
            <a:xfrm>
              <a:off x="2705159" y="3882249"/>
              <a:ext cx="148240" cy="148232"/>
            </a:xfrm>
            <a:custGeom>
              <a:avLst/>
              <a:gdLst/>
              <a:ahLst/>
              <a:cxnLst/>
              <a:rect l="l" t="t" r="r" b="b"/>
              <a:pathLst>
                <a:path w="197653" h="197643" extrusionOk="0">
                  <a:moveTo>
                    <a:pt x="197653" y="102013"/>
                  </a:moveTo>
                  <a:lnTo>
                    <a:pt x="137817" y="80477"/>
                  </a:lnTo>
                  <a:lnTo>
                    <a:pt x="159363" y="20641"/>
                  </a:lnTo>
                  <a:lnTo>
                    <a:pt x="102022" y="0"/>
                  </a:lnTo>
                  <a:lnTo>
                    <a:pt x="80477" y="59827"/>
                  </a:lnTo>
                  <a:lnTo>
                    <a:pt x="20650" y="38291"/>
                  </a:lnTo>
                  <a:lnTo>
                    <a:pt x="0" y="95621"/>
                  </a:lnTo>
                  <a:lnTo>
                    <a:pt x="59836" y="117167"/>
                  </a:lnTo>
                  <a:lnTo>
                    <a:pt x="38290" y="177003"/>
                  </a:lnTo>
                  <a:lnTo>
                    <a:pt x="95631" y="197644"/>
                  </a:lnTo>
                  <a:lnTo>
                    <a:pt x="117176" y="137808"/>
                  </a:lnTo>
                  <a:lnTo>
                    <a:pt x="177003" y="159353"/>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160" name="Google Shape;1160;p45"/>
          <p:cNvSpPr/>
          <p:nvPr/>
        </p:nvSpPr>
        <p:spPr>
          <a:xfrm flipH="1">
            <a:off x="209287" y="3190199"/>
            <a:ext cx="327000" cy="3279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rot="10800000">
            <a:off x="-2099627" y="-4105156"/>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162" name="Google Shape;1162;p45"/>
          <p:cNvGrpSpPr/>
          <p:nvPr/>
        </p:nvGrpSpPr>
        <p:grpSpPr>
          <a:xfrm>
            <a:off x="-33703" y="617294"/>
            <a:ext cx="812959" cy="861672"/>
            <a:chOff x="5137170" y="1563182"/>
            <a:chExt cx="584358" cy="619462"/>
          </a:xfrm>
        </p:grpSpPr>
        <p:sp>
          <p:nvSpPr>
            <p:cNvPr id="1163" name="Google Shape;1163;p45"/>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64" name="Google Shape;1164;p45"/>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65" name="Google Shape;1165;p45"/>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66" name="Google Shape;1166;p45"/>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67" name="Google Shape;1167;p45"/>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68" name="Google Shape;1168;p45"/>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69" name="Google Shape;1169;p45"/>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70" name="Google Shape;1170;p45"/>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71" name="Google Shape;1171;p45"/>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72" name="Google Shape;1172;p45"/>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73" name="Google Shape;1173;p45"/>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74" name="Google Shape;1174;p45"/>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75" name="Google Shape;1175;p45"/>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76" name="Google Shape;1176;p45"/>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77" name="Google Shape;1177;p45"/>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78" name="Google Shape;1178;p45"/>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179" name="Google Shape;1179;p45"/>
          <p:cNvSpPr/>
          <p:nvPr/>
        </p:nvSpPr>
        <p:spPr>
          <a:xfrm flipH="1">
            <a:off x="2090212" y="4410442"/>
            <a:ext cx="327000" cy="3279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 name="Google Shape;1180;p45"/>
          <p:cNvGrpSpPr/>
          <p:nvPr/>
        </p:nvGrpSpPr>
        <p:grpSpPr>
          <a:xfrm>
            <a:off x="7424921" y="-21497"/>
            <a:ext cx="1719081" cy="2868320"/>
            <a:chOff x="7424921" y="54703"/>
            <a:chExt cx="1719081" cy="2868320"/>
          </a:xfrm>
        </p:grpSpPr>
        <p:grpSp>
          <p:nvGrpSpPr>
            <p:cNvPr id="1181" name="Google Shape;1181;p45"/>
            <p:cNvGrpSpPr/>
            <p:nvPr/>
          </p:nvGrpSpPr>
          <p:grpSpPr>
            <a:xfrm rot="5400000" flipH="1">
              <a:off x="7572320" y="-92697"/>
              <a:ext cx="1424282" cy="1719081"/>
              <a:chOff x="6141456" y="2237178"/>
              <a:chExt cx="1424282" cy="1719081"/>
            </a:xfrm>
          </p:grpSpPr>
          <p:sp>
            <p:nvSpPr>
              <p:cNvPr id="1182" name="Google Shape;1182;p45"/>
              <p:cNvSpPr/>
              <p:nvPr/>
            </p:nvSpPr>
            <p:spPr>
              <a:xfrm flipH="1">
                <a:off x="6596138" y="2411596"/>
                <a:ext cx="969600" cy="10776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5"/>
              <p:cNvSpPr/>
              <p:nvPr/>
            </p:nvSpPr>
            <p:spPr>
              <a:xfrm flipH="1">
                <a:off x="6141456" y="2237178"/>
                <a:ext cx="403200" cy="4482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5"/>
              <p:cNvSpPr/>
              <p:nvPr/>
            </p:nvSpPr>
            <p:spPr>
              <a:xfrm flipH="1">
                <a:off x="7250925" y="3714759"/>
                <a:ext cx="217500" cy="2415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45"/>
            <p:cNvGrpSpPr/>
            <p:nvPr/>
          </p:nvGrpSpPr>
          <p:grpSpPr>
            <a:xfrm>
              <a:off x="7494482" y="918297"/>
              <a:ext cx="1449606" cy="2004726"/>
              <a:chOff x="6023606" y="2206935"/>
              <a:chExt cx="1363693" cy="2089344"/>
            </a:xfrm>
          </p:grpSpPr>
          <p:sp>
            <p:nvSpPr>
              <p:cNvPr id="1186" name="Google Shape;1186;p45"/>
              <p:cNvSpPr/>
              <p:nvPr/>
            </p:nvSpPr>
            <p:spPr>
              <a:xfrm flipH="1">
                <a:off x="6023606" y="2206935"/>
                <a:ext cx="403200" cy="4482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5"/>
              <p:cNvSpPr/>
              <p:nvPr/>
            </p:nvSpPr>
            <p:spPr>
              <a:xfrm flipH="1">
                <a:off x="7160199" y="4043979"/>
                <a:ext cx="227100" cy="2523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5"/>
              <p:cNvSpPr/>
              <p:nvPr/>
            </p:nvSpPr>
            <p:spPr>
              <a:xfrm flipH="1">
                <a:off x="6579354" y="2819648"/>
                <a:ext cx="650100" cy="7221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193" name="Google Shape;1193;p46"/>
          <p:cNvSpPr txBox="1">
            <a:spLocks noGrp="1"/>
          </p:cNvSpPr>
          <p:nvPr>
            <p:ph type="subTitle" idx="1"/>
          </p:nvPr>
        </p:nvSpPr>
        <p:spPr>
          <a:xfrm>
            <a:off x="4014975" y="1354367"/>
            <a:ext cx="4415700" cy="4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1194" name="Google Shape;1194;p46"/>
          <p:cNvSpPr txBox="1">
            <a:spLocks noGrp="1"/>
          </p:cNvSpPr>
          <p:nvPr>
            <p:ph type="title"/>
          </p:nvPr>
        </p:nvSpPr>
        <p:spPr>
          <a:xfrm>
            <a:off x="4014975" y="618400"/>
            <a:ext cx="44157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1195" name="Google Shape;1195;p46"/>
          <p:cNvSpPr txBox="1">
            <a:spLocks noGrp="1"/>
          </p:cNvSpPr>
          <p:nvPr>
            <p:ph type="title" idx="2"/>
          </p:nvPr>
        </p:nvSpPr>
        <p:spPr>
          <a:xfrm>
            <a:off x="4014975" y="1970661"/>
            <a:ext cx="44157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1196" name="Google Shape;1196;p46"/>
          <p:cNvSpPr txBox="1">
            <a:spLocks noGrp="1"/>
          </p:cNvSpPr>
          <p:nvPr>
            <p:ph type="subTitle" idx="3"/>
          </p:nvPr>
        </p:nvSpPr>
        <p:spPr>
          <a:xfrm>
            <a:off x="4014975" y="2706633"/>
            <a:ext cx="4415700" cy="4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1197" name="Google Shape;1197;p46"/>
          <p:cNvSpPr txBox="1">
            <a:spLocks noGrp="1"/>
          </p:cNvSpPr>
          <p:nvPr>
            <p:ph type="title" idx="4"/>
          </p:nvPr>
        </p:nvSpPr>
        <p:spPr>
          <a:xfrm>
            <a:off x="4014975" y="3322923"/>
            <a:ext cx="44157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1198" name="Google Shape;1198;p46"/>
          <p:cNvSpPr txBox="1">
            <a:spLocks noGrp="1"/>
          </p:cNvSpPr>
          <p:nvPr>
            <p:ph type="subTitle" idx="5"/>
          </p:nvPr>
        </p:nvSpPr>
        <p:spPr>
          <a:xfrm>
            <a:off x="4014975" y="4058900"/>
            <a:ext cx="4415700" cy="4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distance between Earth and the Moon</a:t>
            </a:r>
            <a:endParaRPr/>
          </a:p>
        </p:txBody>
      </p:sp>
      <p:sp>
        <p:nvSpPr>
          <p:cNvPr id="1199" name="Google Shape;1199;p46"/>
          <p:cNvSpPr/>
          <p:nvPr/>
        </p:nvSpPr>
        <p:spPr>
          <a:xfrm>
            <a:off x="-2230876" y="-2738376"/>
            <a:ext cx="6194060" cy="6194060"/>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00" name="Google Shape;1200;p46"/>
          <p:cNvGrpSpPr/>
          <p:nvPr/>
        </p:nvGrpSpPr>
        <p:grpSpPr>
          <a:xfrm>
            <a:off x="359772" y="176387"/>
            <a:ext cx="3768374" cy="4967106"/>
            <a:chOff x="359772" y="176387"/>
            <a:chExt cx="3768374" cy="4967106"/>
          </a:xfrm>
        </p:grpSpPr>
        <p:grpSp>
          <p:nvGrpSpPr>
            <p:cNvPr id="1201" name="Google Shape;1201;p46"/>
            <p:cNvGrpSpPr/>
            <p:nvPr/>
          </p:nvGrpSpPr>
          <p:grpSpPr>
            <a:xfrm>
              <a:off x="359772" y="176387"/>
              <a:ext cx="3167671" cy="4967106"/>
              <a:chOff x="6499489" y="1217752"/>
              <a:chExt cx="1972889" cy="3093421"/>
            </a:xfrm>
          </p:grpSpPr>
          <p:sp>
            <p:nvSpPr>
              <p:cNvPr id="1202" name="Google Shape;1202;p46"/>
              <p:cNvSpPr/>
              <p:nvPr/>
            </p:nvSpPr>
            <p:spPr>
              <a:xfrm>
                <a:off x="7160471" y="1217752"/>
                <a:ext cx="824010" cy="1108517"/>
              </a:xfrm>
              <a:custGeom>
                <a:avLst/>
                <a:gdLst/>
                <a:ahLst/>
                <a:cxnLst/>
                <a:rect l="l" t="t" r="r" b="b"/>
                <a:pathLst>
                  <a:path w="1098680" h="1478023" extrusionOk="0">
                    <a:moveTo>
                      <a:pt x="668785" y="31597"/>
                    </a:moveTo>
                    <a:cubicBezTo>
                      <a:pt x="824323" y="-501"/>
                      <a:pt x="883582" y="167376"/>
                      <a:pt x="883582" y="167376"/>
                    </a:cubicBezTo>
                    <a:cubicBezTo>
                      <a:pt x="883582" y="167376"/>
                      <a:pt x="967520" y="189602"/>
                      <a:pt x="982328" y="243910"/>
                    </a:cubicBezTo>
                    <a:cubicBezTo>
                      <a:pt x="997135" y="298219"/>
                      <a:pt x="979860" y="340188"/>
                      <a:pt x="979860" y="340188"/>
                    </a:cubicBezTo>
                    <a:cubicBezTo>
                      <a:pt x="979860" y="340188"/>
                      <a:pt x="1066266" y="387093"/>
                      <a:pt x="1071201" y="453756"/>
                    </a:cubicBezTo>
                    <a:cubicBezTo>
                      <a:pt x="1076152" y="520419"/>
                      <a:pt x="1071201" y="527823"/>
                      <a:pt x="1073669" y="562373"/>
                    </a:cubicBezTo>
                    <a:cubicBezTo>
                      <a:pt x="1076152" y="596939"/>
                      <a:pt x="1100832" y="604357"/>
                      <a:pt x="1100832" y="673473"/>
                    </a:cubicBezTo>
                    <a:cubicBezTo>
                      <a:pt x="1100832" y="742604"/>
                      <a:pt x="1034168" y="843832"/>
                      <a:pt x="1034168" y="843832"/>
                    </a:cubicBezTo>
                    <a:lnTo>
                      <a:pt x="945294" y="947514"/>
                    </a:lnTo>
                    <a:lnTo>
                      <a:pt x="871243" y="1033920"/>
                    </a:lnTo>
                    <a:cubicBezTo>
                      <a:pt x="871243" y="1033920"/>
                      <a:pt x="1011943" y="1063535"/>
                      <a:pt x="1016878" y="1135134"/>
                    </a:cubicBezTo>
                    <a:cubicBezTo>
                      <a:pt x="1021829" y="1206732"/>
                      <a:pt x="992199" y="1194378"/>
                      <a:pt x="992199" y="1194378"/>
                    </a:cubicBezTo>
                    <a:cubicBezTo>
                      <a:pt x="992199" y="1194378"/>
                      <a:pt x="1034168" y="1248702"/>
                      <a:pt x="1026765" y="1327689"/>
                    </a:cubicBezTo>
                    <a:cubicBezTo>
                      <a:pt x="1019361" y="1406692"/>
                      <a:pt x="903325" y="1478290"/>
                      <a:pt x="903325" y="1478290"/>
                    </a:cubicBezTo>
                    <a:lnTo>
                      <a:pt x="135541" y="1451144"/>
                    </a:lnTo>
                    <a:cubicBezTo>
                      <a:pt x="135541" y="1451144"/>
                      <a:pt x="4683" y="1364737"/>
                      <a:pt x="12087" y="1293139"/>
                    </a:cubicBezTo>
                    <a:cubicBezTo>
                      <a:pt x="19506" y="1221540"/>
                      <a:pt x="59007" y="1221540"/>
                      <a:pt x="59007" y="1221540"/>
                    </a:cubicBezTo>
                    <a:cubicBezTo>
                      <a:pt x="59007" y="1221540"/>
                      <a:pt x="34328" y="1179571"/>
                      <a:pt x="61475" y="1105504"/>
                    </a:cubicBezTo>
                    <a:cubicBezTo>
                      <a:pt x="88637" y="1031452"/>
                      <a:pt x="207140" y="1061067"/>
                      <a:pt x="207140" y="1061067"/>
                    </a:cubicBezTo>
                    <a:lnTo>
                      <a:pt x="204673" y="1024034"/>
                    </a:lnTo>
                    <a:lnTo>
                      <a:pt x="59007" y="841350"/>
                    </a:lnTo>
                    <a:cubicBezTo>
                      <a:pt x="9619" y="764830"/>
                      <a:pt x="68878" y="700635"/>
                      <a:pt x="68878" y="700635"/>
                    </a:cubicBezTo>
                    <a:cubicBezTo>
                      <a:pt x="68878" y="700635"/>
                      <a:pt x="-252" y="668537"/>
                      <a:pt x="2215" y="582131"/>
                    </a:cubicBezTo>
                    <a:cubicBezTo>
                      <a:pt x="4683" y="495725"/>
                      <a:pt x="54071" y="498193"/>
                      <a:pt x="54071" y="498193"/>
                    </a:cubicBezTo>
                    <a:cubicBezTo>
                      <a:pt x="32023" y="447140"/>
                      <a:pt x="22286" y="374783"/>
                      <a:pt x="66426" y="340931"/>
                    </a:cubicBezTo>
                    <a:cubicBezTo>
                      <a:pt x="83879" y="327566"/>
                      <a:pt x="105198" y="318378"/>
                      <a:pt x="118251" y="300687"/>
                    </a:cubicBezTo>
                    <a:cubicBezTo>
                      <a:pt x="126799" y="289106"/>
                      <a:pt x="130947" y="274952"/>
                      <a:pt x="135794" y="261409"/>
                    </a:cubicBezTo>
                    <a:cubicBezTo>
                      <a:pt x="153962" y="210668"/>
                      <a:pt x="184855" y="163912"/>
                      <a:pt x="227255" y="130640"/>
                    </a:cubicBezTo>
                    <a:cubicBezTo>
                      <a:pt x="269671" y="97383"/>
                      <a:pt x="323904" y="78308"/>
                      <a:pt x="377663" y="82010"/>
                    </a:cubicBezTo>
                    <a:cubicBezTo>
                      <a:pt x="380637" y="64334"/>
                      <a:pt x="393734" y="48367"/>
                      <a:pt x="406267" y="35536"/>
                    </a:cubicBezTo>
                    <a:cubicBezTo>
                      <a:pt x="471592" y="-31290"/>
                      <a:pt x="658260" y="14203"/>
                      <a:pt x="668785" y="31597"/>
                    </a:cubicBezTo>
                    <a:close/>
                  </a:path>
                </a:pathLst>
              </a:custGeom>
              <a:solidFill>
                <a:srgbClr val="35142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03" name="Google Shape;1203;p46"/>
              <p:cNvSpPr/>
              <p:nvPr/>
            </p:nvSpPr>
            <p:spPr>
              <a:xfrm>
                <a:off x="7340605" y="2036477"/>
                <a:ext cx="412410" cy="799911"/>
              </a:xfrm>
              <a:custGeom>
                <a:avLst/>
                <a:gdLst/>
                <a:ahLst/>
                <a:cxnLst/>
                <a:rect l="l" t="t" r="r" b="b"/>
                <a:pathLst>
                  <a:path w="549880" h="1066548" extrusionOk="0">
                    <a:moveTo>
                      <a:pt x="552024" y="456"/>
                    </a:moveTo>
                    <a:lnTo>
                      <a:pt x="542450" y="294210"/>
                    </a:lnTo>
                    <a:lnTo>
                      <a:pt x="535358" y="511504"/>
                    </a:lnTo>
                    <a:lnTo>
                      <a:pt x="240965" y="1067004"/>
                    </a:lnTo>
                    <a:lnTo>
                      <a:pt x="2143" y="444856"/>
                    </a:lnTo>
                    <a:lnTo>
                      <a:pt x="44410" y="260358"/>
                    </a:lnTo>
                    <a:lnTo>
                      <a:pt x="63217" y="178218"/>
                    </a:lnTo>
                    <a:lnTo>
                      <a:pt x="68776" y="22696"/>
                    </a:lnTo>
                    <a:lnTo>
                      <a:pt x="552024" y="456"/>
                    </a:ln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04" name="Google Shape;1204;p46"/>
              <p:cNvSpPr/>
              <p:nvPr/>
            </p:nvSpPr>
            <p:spPr>
              <a:xfrm>
                <a:off x="7372305" y="2036477"/>
                <a:ext cx="380710" cy="316690"/>
              </a:xfrm>
              <a:custGeom>
                <a:avLst/>
                <a:gdLst/>
                <a:ahLst/>
                <a:cxnLst/>
                <a:rect l="l" t="t" r="r" b="b"/>
                <a:pathLst>
                  <a:path w="507613" h="422253" extrusionOk="0">
                    <a:moveTo>
                      <a:pt x="509761" y="387"/>
                    </a:moveTo>
                    <a:lnTo>
                      <a:pt x="500187" y="294141"/>
                    </a:lnTo>
                    <a:cubicBezTo>
                      <a:pt x="415551" y="361666"/>
                      <a:pt x="317147" y="425192"/>
                      <a:pt x="248700" y="422561"/>
                    </a:cubicBezTo>
                    <a:cubicBezTo>
                      <a:pt x="166605" y="419424"/>
                      <a:pt x="70104" y="333672"/>
                      <a:pt x="2148" y="260289"/>
                    </a:cubicBezTo>
                    <a:lnTo>
                      <a:pt x="20955" y="178150"/>
                    </a:lnTo>
                    <a:lnTo>
                      <a:pt x="26514" y="22628"/>
                    </a:lnTo>
                    <a:lnTo>
                      <a:pt x="509761" y="387"/>
                    </a:ln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05" name="Google Shape;1205;p46"/>
              <p:cNvSpPr/>
              <p:nvPr/>
            </p:nvSpPr>
            <p:spPr>
              <a:xfrm>
                <a:off x="7278098" y="2157311"/>
                <a:ext cx="554095" cy="845716"/>
              </a:xfrm>
              <a:custGeom>
                <a:avLst/>
                <a:gdLst/>
                <a:ahLst/>
                <a:cxnLst/>
                <a:rect l="l" t="t" r="r" b="b"/>
                <a:pathLst>
                  <a:path w="738793" h="1127621" extrusionOk="0">
                    <a:moveTo>
                      <a:pt x="2146" y="167154"/>
                    </a:moveTo>
                    <a:lnTo>
                      <a:pt x="146562" y="17162"/>
                    </a:lnTo>
                    <a:lnTo>
                      <a:pt x="129911" y="233802"/>
                    </a:lnTo>
                    <a:cubicBezTo>
                      <a:pt x="129911" y="233802"/>
                      <a:pt x="302099" y="539316"/>
                      <a:pt x="352097" y="717064"/>
                    </a:cubicBezTo>
                    <a:lnTo>
                      <a:pt x="613173" y="239347"/>
                    </a:lnTo>
                    <a:lnTo>
                      <a:pt x="624279" y="496"/>
                    </a:lnTo>
                    <a:lnTo>
                      <a:pt x="740939" y="156033"/>
                    </a:lnTo>
                    <a:cubicBezTo>
                      <a:pt x="740939" y="156033"/>
                      <a:pt x="657610" y="700398"/>
                      <a:pt x="390988" y="1128118"/>
                    </a:cubicBezTo>
                    <a:cubicBezTo>
                      <a:pt x="390988" y="1128118"/>
                      <a:pt x="41037" y="483758"/>
                      <a:pt x="2146" y="167154"/>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06" name="Google Shape;1206;p46"/>
              <p:cNvSpPr/>
              <p:nvPr/>
            </p:nvSpPr>
            <p:spPr>
              <a:xfrm>
                <a:off x="7253099" y="1417153"/>
                <a:ext cx="624054" cy="853586"/>
              </a:xfrm>
              <a:custGeom>
                <a:avLst/>
                <a:gdLst/>
                <a:ahLst/>
                <a:cxnLst/>
                <a:rect l="l" t="t" r="r" b="b"/>
                <a:pathLst>
                  <a:path w="832072" h="1138115" extrusionOk="0">
                    <a:moveTo>
                      <a:pt x="2149" y="373059"/>
                    </a:moveTo>
                    <a:cubicBezTo>
                      <a:pt x="2149" y="373059"/>
                      <a:pt x="39181" y="740909"/>
                      <a:pt x="81166" y="856945"/>
                    </a:cubicBezTo>
                    <a:cubicBezTo>
                      <a:pt x="108774" y="933301"/>
                      <a:pt x="291041" y="1135104"/>
                      <a:pt x="421854" y="1138375"/>
                    </a:cubicBezTo>
                    <a:cubicBezTo>
                      <a:pt x="520600" y="1140843"/>
                      <a:pt x="725495" y="977902"/>
                      <a:pt x="757608" y="884092"/>
                    </a:cubicBezTo>
                    <a:cubicBezTo>
                      <a:pt x="789705" y="790282"/>
                      <a:pt x="836595" y="481691"/>
                      <a:pt x="834127" y="461933"/>
                    </a:cubicBezTo>
                    <a:cubicBezTo>
                      <a:pt x="831659" y="442190"/>
                      <a:pt x="777351" y="373059"/>
                      <a:pt x="779818" y="345912"/>
                    </a:cubicBezTo>
                    <a:cubicBezTo>
                      <a:pt x="782301" y="318750"/>
                      <a:pt x="802044" y="301475"/>
                      <a:pt x="767479" y="247166"/>
                    </a:cubicBezTo>
                    <a:cubicBezTo>
                      <a:pt x="732898" y="192843"/>
                      <a:pt x="624296" y="185439"/>
                      <a:pt x="589731" y="123712"/>
                    </a:cubicBezTo>
                    <a:cubicBezTo>
                      <a:pt x="555150" y="62000"/>
                      <a:pt x="562555" y="287"/>
                      <a:pt x="562555" y="287"/>
                    </a:cubicBezTo>
                    <a:cubicBezTo>
                      <a:pt x="562555" y="287"/>
                      <a:pt x="525535" y="74339"/>
                      <a:pt x="478631" y="91629"/>
                    </a:cubicBezTo>
                    <a:cubicBezTo>
                      <a:pt x="431726" y="108905"/>
                      <a:pt x="392210" y="86693"/>
                      <a:pt x="365063" y="118776"/>
                    </a:cubicBezTo>
                    <a:cubicBezTo>
                      <a:pt x="337901" y="150874"/>
                      <a:pt x="365063" y="192843"/>
                      <a:pt x="305818" y="222472"/>
                    </a:cubicBezTo>
                    <a:cubicBezTo>
                      <a:pt x="246574" y="252102"/>
                      <a:pt x="214462" y="210118"/>
                      <a:pt x="177428" y="239763"/>
                    </a:cubicBezTo>
                    <a:cubicBezTo>
                      <a:pt x="140410" y="269377"/>
                      <a:pt x="110781" y="390349"/>
                      <a:pt x="2149" y="373059"/>
                    </a:cubicBez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07" name="Google Shape;1207;p46"/>
              <p:cNvSpPr/>
              <p:nvPr/>
            </p:nvSpPr>
            <p:spPr>
              <a:xfrm>
                <a:off x="7186466" y="1798499"/>
                <a:ext cx="120276" cy="200201"/>
              </a:xfrm>
              <a:custGeom>
                <a:avLst/>
                <a:gdLst/>
                <a:ahLst/>
                <a:cxnLst/>
                <a:rect l="l" t="t" r="r" b="b"/>
                <a:pathLst>
                  <a:path w="160368" h="266934" extrusionOk="0">
                    <a:moveTo>
                      <a:pt x="125780" y="44220"/>
                    </a:moveTo>
                    <a:lnTo>
                      <a:pt x="162427" y="267238"/>
                    </a:lnTo>
                    <a:cubicBezTo>
                      <a:pt x="162427" y="267238"/>
                      <a:pt x="48324" y="214014"/>
                      <a:pt x="11930" y="134373"/>
                    </a:cubicBezTo>
                    <a:cubicBezTo>
                      <a:pt x="-24480" y="54731"/>
                      <a:pt x="45751" y="-65215"/>
                      <a:pt x="125780" y="44220"/>
                    </a:cubicBez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08" name="Google Shape;1208;p46"/>
              <p:cNvSpPr/>
              <p:nvPr/>
            </p:nvSpPr>
            <p:spPr>
              <a:xfrm>
                <a:off x="7832672" y="1798499"/>
                <a:ext cx="120276" cy="200201"/>
              </a:xfrm>
              <a:custGeom>
                <a:avLst/>
                <a:gdLst/>
                <a:ahLst/>
                <a:cxnLst/>
                <a:rect l="l" t="t" r="r" b="b"/>
                <a:pathLst>
                  <a:path w="160368" h="266934" extrusionOk="0">
                    <a:moveTo>
                      <a:pt x="38888" y="44220"/>
                    </a:moveTo>
                    <a:lnTo>
                      <a:pt x="2242" y="267238"/>
                    </a:lnTo>
                    <a:cubicBezTo>
                      <a:pt x="2242" y="267238"/>
                      <a:pt x="116329" y="214014"/>
                      <a:pt x="152739" y="134373"/>
                    </a:cubicBezTo>
                    <a:cubicBezTo>
                      <a:pt x="189147" y="54731"/>
                      <a:pt x="118916" y="-65215"/>
                      <a:pt x="38888" y="44220"/>
                    </a:cubicBez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09" name="Google Shape;1209;p46"/>
              <p:cNvSpPr/>
              <p:nvPr/>
            </p:nvSpPr>
            <p:spPr>
              <a:xfrm>
                <a:off x="7218796" y="1839452"/>
                <a:ext cx="67939" cy="102989"/>
              </a:xfrm>
              <a:custGeom>
                <a:avLst/>
                <a:gdLst/>
                <a:ahLst/>
                <a:cxnLst/>
                <a:rect l="l" t="t" r="r" b="b"/>
                <a:pathLst>
                  <a:path w="90585" h="137319" extrusionOk="0">
                    <a:moveTo>
                      <a:pt x="92577" y="133466"/>
                    </a:moveTo>
                    <a:cubicBezTo>
                      <a:pt x="87239" y="107597"/>
                      <a:pt x="73636" y="84345"/>
                      <a:pt x="59573" y="62238"/>
                    </a:cubicBezTo>
                    <a:cubicBezTo>
                      <a:pt x="45493" y="40072"/>
                      <a:pt x="29274" y="18158"/>
                      <a:pt x="8981" y="1269"/>
                    </a:cubicBezTo>
                    <a:cubicBezTo>
                      <a:pt x="5219" y="-1853"/>
                      <a:pt x="45" y="3232"/>
                      <a:pt x="2870" y="7157"/>
                    </a:cubicBezTo>
                    <a:cubicBezTo>
                      <a:pt x="17737" y="27896"/>
                      <a:pt x="33912" y="47580"/>
                      <a:pt x="47664" y="69137"/>
                    </a:cubicBezTo>
                    <a:cubicBezTo>
                      <a:pt x="45241" y="67501"/>
                      <a:pt x="42832" y="65851"/>
                      <a:pt x="40409" y="64216"/>
                    </a:cubicBezTo>
                    <a:cubicBezTo>
                      <a:pt x="31117" y="57957"/>
                      <a:pt x="21781" y="51713"/>
                      <a:pt x="11449" y="47327"/>
                    </a:cubicBezTo>
                    <a:cubicBezTo>
                      <a:pt x="7315" y="45573"/>
                      <a:pt x="4625" y="50791"/>
                      <a:pt x="7569" y="53690"/>
                    </a:cubicBezTo>
                    <a:cubicBezTo>
                      <a:pt x="15507" y="61555"/>
                      <a:pt x="24754" y="67724"/>
                      <a:pt x="34017" y="73909"/>
                    </a:cubicBezTo>
                    <a:cubicBezTo>
                      <a:pt x="38521" y="76897"/>
                      <a:pt x="42981" y="79930"/>
                      <a:pt x="47531" y="82814"/>
                    </a:cubicBezTo>
                    <a:cubicBezTo>
                      <a:pt x="50043" y="84420"/>
                      <a:pt x="52540" y="86085"/>
                      <a:pt x="55113" y="87601"/>
                    </a:cubicBezTo>
                    <a:cubicBezTo>
                      <a:pt x="56703" y="88523"/>
                      <a:pt x="58294" y="89311"/>
                      <a:pt x="59899" y="90069"/>
                    </a:cubicBezTo>
                    <a:cubicBezTo>
                      <a:pt x="68329" y="105516"/>
                      <a:pt x="76149" y="121290"/>
                      <a:pt x="85664" y="136112"/>
                    </a:cubicBezTo>
                    <a:cubicBezTo>
                      <a:pt x="87641" y="139189"/>
                      <a:pt x="93335" y="137182"/>
                      <a:pt x="92577" y="133466"/>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0" name="Google Shape;1210;p46"/>
              <p:cNvSpPr/>
              <p:nvPr/>
            </p:nvSpPr>
            <p:spPr>
              <a:xfrm>
                <a:off x="7850614" y="1839452"/>
                <a:ext cx="67930" cy="102989"/>
              </a:xfrm>
              <a:custGeom>
                <a:avLst/>
                <a:gdLst/>
                <a:ahLst/>
                <a:cxnLst/>
                <a:rect l="l" t="t" r="r" b="b"/>
                <a:pathLst>
                  <a:path w="90573" h="137319" extrusionOk="0">
                    <a:moveTo>
                      <a:pt x="2311" y="133466"/>
                    </a:moveTo>
                    <a:cubicBezTo>
                      <a:pt x="7618" y="107597"/>
                      <a:pt x="21237" y="84345"/>
                      <a:pt x="35301" y="62238"/>
                    </a:cubicBezTo>
                    <a:cubicBezTo>
                      <a:pt x="49395" y="40072"/>
                      <a:pt x="65599" y="18158"/>
                      <a:pt x="85892" y="1269"/>
                    </a:cubicBezTo>
                    <a:cubicBezTo>
                      <a:pt x="89654" y="-1853"/>
                      <a:pt x="94828" y="3232"/>
                      <a:pt x="92003" y="7157"/>
                    </a:cubicBezTo>
                    <a:cubicBezTo>
                      <a:pt x="77136" y="27896"/>
                      <a:pt x="60961" y="47580"/>
                      <a:pt x="47209" y="69137"/>
                    </a:cubicBezTo>
                    <a:cubicBezTo>
                      <a:pt x="49633" y="67501"/>
                      <a:pt x="52041" y="65851"/>
                      <a:pt x="54464" y="64216"/>
                    </a:cubicBezTo>
                    <a:cubicBezTo>
                      <a:pt x="63756" y="57957"/>
                      <a:pt x="73093" y="51713"/>
                      <a:pt x="83425" y="47327"/>
                    </a:cubicBezTo>
                    <a:cubicBezTo>
                      <a:pt x="87558" y="45573"/>
                      <a:pt x="90249" y="50791"/>
                      <a:pt x="87305" y="53690"/>
                    </a:cubicBezTo>
                    <a:cubicBezTo>
                      <a:pt x="79366" y="61555"/>
                      <a:pt x="70119" y="67724"/>
                      <a:pt x="60842" y="73909"/>
                    </a:cubicBezTo>
                    <a:cubicBezTo>
                      <a:pt x="56367" y="76897"/>
                      <a:pt x="51907" y="79930"/>
                      <a:pt x="47358" y="82814"/>
                    </a:cubicBezTo>
                    <a:cubicBezTo>
                      <a:pt x="44831" y="84420"/>
                      <a:pt x="42333" y="86085"/>
                      <a:pt x="39746" y="87601"/>
                    </a:cubicBezTo>
                    <a:cubicBezTo>
                      <a:pt x="38170" y="88523"/>
                      <a:pt x="36594" y="89311"/>
                      <a:pt x="34974" y="90069"/>
                    </a:cubicBezTo>
                    <a:cubicBezTo>
                      <a:pt x="26544" y="105516"/>
                      <a:pt x="18709" y="121290"/>
                      <a:pt x="9210" y="136112"/>
                    </a:cubicBezTo>
                    <a:cubicBezTo>
                      <a:pt x="7233" y="139189"/>
                      <a:pt x="1538" y="137182"/>
                      <a:pt x="2311" y="133466"/>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1" name="Google Shape;1211;p46"/>
              <p:cNvSpPr/>
              <p:nvPr/>
            </p:nvSpPr>
            <p:spPr>
              <a:xfrm>
                <a:off x="7243901" y="2528776"/>
                <a:ext cx="578860" cy="620039"/>
              </a:xfrm>
              <a:custGeom>
                <a:avLst/>
                <a:gdLst/>
                <a:ahLst/>
                <a:cxnLst/>
                <a:rect l="l" t="t" r="r" b="b"/>
                <a:pathLst>
                  <a:path w="771814" h="826719" extrusionOk="0">
                    <a:moveTo>
                      <a:pt x="772271" y="192875"/>
                    </a:moveTo>
                    <a:cubicBezTo>
                      <a:pt x="754104" y="176700"/>
                      <a:pt x="736264" y="160228"/>
                      <a:pt x="717695" y="144514"/>
                    </a:cubicBezTo>
                    <a:cubicBezTo>
                      <a:pt x="699765" y="129364"/>
                      <a:pt x="681836" y="114185"/>
                      <a:pt x="663921" y="99036"/>
                    </a:cubicBezTo>
                    <a:cubicBezTo>
                      <a:pt x="627438" y="68187"/>
                      <a:pt x="590970" y="37339"/>
                      <a:pt x="554516" y="6475"/>
                    </a:cubicBezTo>
                    <a:cubicBezTo>
                      <a:pt x="551914" y="4275"/>
                      <a:pt x="547276" y="4646"/>
                      <a:pt x="545254" y="7501"/>
                    </a:cubicBezTo>
                    <a:cubicBezTo>
                      <a:pt x="496536" y="76557"/>
                      <a:pt x="447862" y="145644"/>
                      <a:pt x="399187" y="214745"/>
                    </a:cubicBezTo>
                    <a:cubicBezTo>
                      <a:pt x="339526" y="149360"/>
                      <a:pt x="286110" y="78341"/>
                      <a:pt x="239591" y="3056"/>
                    </a:cubicBezTo>
                    <a:cubicBezTo>
                      <a:pt x="237882" y="290"/>
                      <a:pt x="233422" y="-200"/>
                      <a:pt x="230984" y="1747"/>
                    </a:cubicBezTo>
                    <a:cubicBezTo>
                      <a:pt x="194455" y="31020"/>
                      <a:pt x="157185" y="59341"/>
                      <a:pt x="119140" y="86607"/>
                    </a:cubicBezTo>
                    <a:cubicBezTo>
                      <a:pt x="81111" y="113858"/>
                      <a:pt x="41848" y="139251"/>
                      <a:pt x="3610" y="166160"/>
                    </a:cubicBezTo>
                    <a:cubicBezTo>
                      <a:pt x="-92" y="168761"/>
                      <a:pt x="3922" y="173757"/>
                      <a:pt x="7653" y="171661"/>
                    </a:cubicBezTo>
                    <a:cubicBezTo>
                      <a:pt x="48448" y="148840"/>
                      <a:pt x="87325" y="122139"/>
                      <a:pt x="125607" y="95349"/>
                    </a:cubicBezTo>
                    <a:cubicBezTo>
                      <a:pt x="162120" y="69778"/>
                      <a:pt x="197920" y="43211"/>
                      <a:pt x="233020" y="15737"/>
                    </a:cubicBezTo>
                    <a:cubicBezTo>
                      <a:pt x="279688" y="92034"/>
                      <a:pt x="333832" y="163439"/>
                      <a:pt x="394534" y="229151"/>
                    </a:cubicBezTo>
                    <a:cubicBezTo>
                      <a:pt x="395753" y="230444"/>
                      <a:pt x="397447" y="231366"/>
                      <a:pt x="399187" y="231663"/>
                    </a:cubicBezTo>
                    <a:cubicBezTo>
                      <a:pt x="397760" y="266764"/>
                      <a:pt x="400451" y="302370"/>
                      <a:pt x="401596" y="337352"/>
                    </a:cubicBezTo>
                    <a:cubicBezTo>
                      <a:pt x="402875" y="376303"/>
                      <a:pt x="404331" y="415254"/>
                      <a:pt x="405728" y="454190"/>
                    </a:cubicBezTo>
                    <a:cubicBezTo>
                      <a:pt x="408568" y="532895"/>
                      <a:pt x="411110" y="611615"/>
                      <a:pt x="414366" y="690291"/>
                    </a:cubicBezTo>
                    <a:cubicBezTo>
                      <a:pt x="416224" y="734847"/>
                      <a:pt x="418068" y="779477"/>
                      <a:pt x="421666" y="823914"/>
                    </a:cubicBezTo>
                    <a:cubicBezTo>
                      <a:pt x="422067" y="828969"/>
                      <a:pt x="429293" y="828032"/>
                      <a:pt x="429337" y="823186"/>
                    </a:cubicBezTo>
                    <a:cubicBezTo>
                      <a:pt x="429917" y="744406"/>
                      <a:pt x="426007" y="665552"/>
                      <a:pt x="423123" y="586847"/>
                    </a:cubicBezTo>
                    <a:cubicBezTo>
                      <a:pt x="420298" y="508960"/>
                      <a:pt x="417637" y="431072"/>
                      <a:pt x="414500" y="353185"/>
                    </a:cubicBezTo>
                    <a:cubicBezTo>
                      <a:pt x="413638" y="331301"/>
                      <a:pt x="412821" y="309387"/>
                      <a:pt x="411869" y="287488"/>
                    </a:cubicBezTo>
                    <a:cubicBezTo>
                      <a:pt x="410977" y="266898"/>
                      <a:pt x="410322" y="245935"/>
                      <a:pt x="407751" y="225419"/>
                    </a:cubicBezTo>
                    <a:cubicBezTo>
                      <a:pt x="455726" y="157373"/>
                      <a:pt x="503701" y="89343"/>
                      <a:pt x="551632" y="21282"/>
                    </a:cubicBezTo>
                    <a:cubicBezTo>
                      <a:pt x="586346" y="50585"/>
                      <a:pt x="621045" y="79887"/>
                      <a:pt x="655759" y="109220"/>
                    </a:cubicBezTo>
                    <a:cubicBezTo>
                      <a:pt x="673689" y="124384"/>
                      <a:pt x="691619" y="139518"/>
                      <a:pt x="709548" y="154682"/>
                    </a:cubicBezTo>
                    <a:cubicBezTo>
                      <a:pt x="728102" y="170352"/>
                      <a:pt x="747309" y="185189"/>
                      <a:pt x="766250" y="200398"/>
                    </a:cubicBezTo>
                    <a:cubicBezTo>
                      <a:pt x="771111" y="204293"/>
                      <a:pt x="776865" y="196979"/>
                      <a:pt x="772271" y="19287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2" name="Google Shape;1212;p46"/>
              <p:cNvSpPr/>
              <p:nvPr/>
            </p:nvSpPr>
            <p:spPr>
              <a:xfrm>
                <a:off x="6499489" y="2273953"/>
                <a:ext cx="1950949" cy="2037220"/>
              </a:xfrm>
              <a:custGeom>
                <a:avLst/>
                <a:gdLst/>
                <a:ahLst/>
                <a:cxnLst/>
                <a:rect l="l" t="t" r="r" b="b"/>
                <a:pathLst>
                  <a:path w="2601265" h="2716293" extrusionOk="0">
                    <a:moveTo>
                      <a:pt x="2603265" y="1587557"/>
                    </a:moveTo>
                    <a:cubicBezTo>
                      <a:pt x="2603072" y="1622450"/>
                      <a:pt x="2602537" y="1656554"/>
                      <a:pt x="2601764" y="1689633"/>
                    </a:cubicBezTo>
                    <a:cubicBezTo>
                      <a:pt x="2596322" y="1910584"/>
                      <a:pt x="2578066" y="2085463"/>
                      <a:pt x="2551187" y="2139311"/>
                    </a:cubicBezTo>
                    <a:cubicBezTo>
                      <a:pt x="2467828" y="2305924"/>
                      <a:pt x="2190100" y="2372616"/>
                      <a:pt x="2190100" y="2372616"/>
                    </a:cubicBezTo>
                    <a:lnTo>
                      <a:pt x="2262323" y="2716992"/>
                    </a:lnTo>
                    <a:lnTo>
                      <a:pt x="345926" y="2716992"/>
                    </a:lnTo>
                    <a:cubicBezTo>
                      <a:pt x="351219" y="2648887"/>
                      <a:pt x="465099" y="2274406"/>
                      <a:pt x="478004" y="2232095"/>
                    </a:cubicBezTo>
                    <a:cubicBezTo>
                      <a:pt x="478836" y="2229553"/>
                      <a:pt x="479222" y="2228185"/>
                      <a:pt x="479222" y="2228185"/>
                    </a:cubicBezTo>
                    <a:cubicBezTo>
                      <a:pt x="476681" y="2227843"/>
                      <a:pt x="474183" y="2227501"/>
                      <a:pt x="471700" y="2227114"/>
                    </a:cubicBezTo>
                    <a:cubicBezTo>
                      <a:pt x="-81258" y="2146194"/>
                      <a:pt x="-20378" y="1682408"/>
                      <a:pt x="40398" y="1367200"/>
                    </a:cubicBezTo>
                    <a:cubicBezTo>
                      <a:pt x="101530" y="1050581"/>
                      <a:pt x="251492" y="439568"/>
                      <a:pt x="334836" y="317303"/>
                    </a:cubicBezTo>
                    <a:cubicBezTo>
                      <a:pt x="377979" y="254045"/>
                      <a:pt x="565570" y="174403"/>
                      <a:pt x="736479" y="112289"/>
                    </a:cubicBezTo>
                    <a:cubicBezTo>
                      <a:pt x="751479" y="106818"/>
                      <a:pt x="766376" y="101496"/>
                      <a:pt x="781049" y="96367"/>
                    </a:cubicBezTo>
                    <a:cubicBezTo>
                      <a:pt x="867574" y="65830"/>
                      <a:pt x="945849" y="40854"/>
                      <a:pt x="993140" y="26151"/>
                    </a:cubicBezTo>
                    <a:cubicBezTo>
                      <a:pt x="1022710" y="17008"/>
                      <a:pt x="1040238" y="11834"/>
                      <a:pt x="1040238" y="11834"/>
                    </a:cubicBezTo>
                    <a:cubicBezTo>
                      <a:pt x="1040387" y="12325"/>
                      <a:pt x="1040550" y="12800"/>
                      <a:pt x="1040639" y="13306"/>
                    </a:cubicBezTo>
                    <a:lnTo>
                      <a:pt x="1040699" y="13306"/>
                    </a:lnTo>
                    <a:cubicBezTo>
                      <a:pt x="1041279" y="15446"/>
                      <a:pt x="1041859" y="17602"/>
                      <a:pt x="1042498" y="19802"/>
                    </a:cubicBezTo>
                    <a:cubicBezTo>
                      <a:pt x="1044787" y="27905"/>
                      <a:pt x="1047241" y="36171"/>
                      <a:pt x="1049723" y="44467"/>
                    </a:cubicBezTo>
                    <a:cubicBezTo>
                      <a:pt x="1080810" y="147509"/>
                      <a:pt x="1126436" y="265418"/>
                      <a:pt x="1174902" y="379610"/>
                    </a:cubicBezTo>
                    <a:cubicBezTo>
                      <a:pt x="1176523" y="383327"/>
                      <a:pt x="1178083" y="386984"/>
                      <a:pt x="1179645" y="390656"/>
                    </a:cubicBezTo>
                    <a:cubicBezTo>
                      <a:pt x="1269262" y="600517"/>
                      <a:pt x="1367368" y="795808"/>
                      <a:pt x="1400655" y="860999"/>
                    </a:cubicBezTo>
                    <a:cubicBezTo>
                      <a:pt x="1408223" y="875792"/>
                      <a:pt x="1412430" y="883909"/>
                      <a:pt x="1412430" y="883909"/>
                    </a:cubicBezTo>
                    <a:cubicBezTo>
                      <a:pt x="1412965" y="883165"/>
                      <a:pt x="1413500" y="882452"/>
                      <a:pt x="1414036" y="881664"/>
                    </a:cubicBezTo>
                    <a:cubicBezTo>
                      <a:pt x="1486110" y="782175"/>
                      <a:pt x="1564146" y="603698"/>
                      <a:pt x="1629515" y="433265"/>
                    </a:cubicBezTo>
                    <a:cubicBezTo>
                      <a:pt x="1631166" y="428968"/>
                      <a:pt x="1632845" y="424672"/>
                      <a:pt x="1634496" y="420375"/>
                    </a:cubicBezTo>
                    <a:cubicBezTo>
                      <a:pt x="1687913" y="280077"/>
                      <a:pt x="1732320" y="146840"/>
                      <a:pt x="1757296" y="69488"/>
                    </a:cubicBezTo>
                    <a:cubicBezTo>
                      <a:pt x="1771152" y="26433"/>
                      <a:pt x="1779031" y="699"/>
                      <a:pt x="1779031" y="699"/>
                    </a:cubicBezTo>
                    <a:cubicBezTo>
                      <a:pt x="1779031" y="699"/>
                      <a:pt x="1782214" y="1576"/>
                      <a:pt x="1788115" y="3330"/>
                    </a:cubicBezTo>
                    <a:cubicBezTo>
                      <a:pt x="1791044" y="4162"/>
                      <a:pt x="1794657" y="5292"/>
                      <a:pt x="1798923" y="6601"/>
                    </a:cubicBezTo>
                    <a:cubicBezTo>
                      <a:pt x="1810446" y="10124"/>
                      <a:pt x="1826621" y="15298"/>
                      <a:pt x="1846409" y="22092"/>
                    </a:cubicBezTo>
                    <a:cubicBezTo>
                      <a:pt x="1892540" y="37866"/>
                      <a:pt x="1958444" y="62604"/>
                      <a:pt x="2031352" y="96501"/>
                    </a:cubicBezTo>
                    <a:cubicBezTo>
                      <a:pt x="2042100" y="101540"/>
                      <a:pt x="2053043" y="106714"/>
                      <a:pt x="2064089" y="112140"/>
                    </a:cubicBezTo>
                    <a:cubicBezTo>
                      <a:pt x="2192256" y="175027"/>
                      <a:pt x="2335424" y="265076"/>
                      <a:pt x="2428981" y="384011"/>
                    </a:cubicBezTo>
                    <a:cubicBezTo>
                      <a:pt x="2544288" y="530494"/>
                      <a:pt x="2594924" y="1012656"/>
                      <a:pt x="2602402" y="1437209"/>
                    </a:cubicBezTo>
                    <a:cubicBezTo>
                      <a:pt x="2602730" y="1455004"/>
                      <a:pt x="2602982" y="1472651"/>
                      <a:pt x="2603116" y="1490179"/>
                    </a:cubicBezTo>
                    <a:cubicBezTo>
                      <a:pt x="2603414" y="1523154"/>
                      <a:pt x="2603473" y="1555653"/>
                      <a:pt x="2603265" y="1587557"/>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3" name="Google Shape;1213;p46"/>
              <p:cNvSpPr/>
              <p:nvPr/>
            </p:nvSpPr>
            <p:spPr>
              <a:xfrm>
                <a:off x="6772484" y="3227777"/>
                <a:ext cx="361186" cy="300176"/>
              </a:xfrm>
              <a:custGeom>
                <a:avLst/>
                <a:gdLst/>
                <a:ahLst/>
                <a:cxnLst/>
                <a:rect l="l" t="t" r="r" b="b"/>
                <a:pathLst>
                  <a:path w="481581" h="400235" extrusionOk="0">
                    <a:moveTo>
                      <a:pt x="105849" y="297262"/>
                    </a:moveTo>
                    <a:cubicBezTo>
                      <a:pt x="105849" y="297262"/>
                      <a:pt x="5854" y="178773"/>
                      <a:pt x="2152" y="138023"/>
                    </a:cubicBezTo>
                    <a:cubicBezTo>
                      <a:pt x="-1550" y="97303"/>
                      <a:pt x="54008" y="138023"/>
                      <a:pt x="54008" y="138023"/>
                    </a:cubicBezTo>
                    <a:cubicBezTo>
                      <a:pt x="54008" y="138023"/>
                      <a:pt x="28080" y="78778"/>
                      <a:pt x="39185" y="49164"/>
                    </a:cubicBezTo>
                    <a:cubicBezTo>
                      <a:pt x="50306" y="19534"/>
                      <a:pt x="135463" y="112110"/>
                      <a:pt x="135463" y="112110"/>
                    </a:cubicBezTo>
                    <a:cubicBezTo>
                      <a:pt x="135463" y="112110"/>
                      <a:pt x="57709" y="38058"/>
                      <a:pt x="72517" y="12130"/>
                    </a:cubicBezTo>
                    <a:cubicBezTo>
                      <a:pt x="87324" y="-13797"/>
                      <a:pt x="153973" y="30640"/>
                      <a:pt x="153973" y="30640"/>
                    </a:cubicBezTo>
                    <a:cubicBezTo>
                      <a:pt x="153973" y="30640"/>
                      <a:pt x="120656" y="-2692"/>
                      <a:pt x="176198" y="1010"/>
                    </a:cubicBezTo>
                    <a:cubicBezTo>
                      <a:pt x="231756" y="4712"/>
                      <a:pt x="339139" y="138023"/>
                      <a:pt x="379889" y="197282"/>
                    </a:cubicBezTo>
                    <a:cubicBezTo>
                      <a:pt x="420610" y="256541"/>
                      <a:pt x="483556" y="400958"/>
                      <a:pt x="483556" y="400958"/>
                    </a:cubicBezTo>
                    <a:cubicBezTo>
                      <a:pt x="483556" y="400958"/>
                      <a:pt x="161391" y="360223"/>
                      <a:pt x="105849" y="297262"/>
                    </a:cubicBez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4" name="Google Shape;1214;p46"/>
              <p:cNvSpPr/>
              <p:nvPr/>
            </p:nvSpPr>
            <p:spPr>
              <a:xfrm>
                <a:off x="6810206" y="3329908"/>
                <a:ext cx="97895" cy="121243"/>
              </a:xfrm>
              <a:custGeom>
                <a:avLst/>
                <a:gdLst/>
                <a:ahLst/>
                <a:cxnLst/>
                <a:rect l="l" t="t" r="r" b="b"/>
                <a:pathLst>
                  <a:path w="130526" h="161658" extrusionOk="0">
                    <a:moveTo>
                      <a:pt x="131926" y="155725"/>
                    </a:moveTo>
                    <a:cubicBezTo>
                      <a:pt x="124002" y="141675"/>
                      <a:pt x="113729" y="128711"/>
                      <a:pt x="103753" y="116030"/>
                    </a:cubicBezTo>
                    <a:cubicBezTo>
                      <a:pt x="93480" y="102962"/>
                      <a:pt x="83059" y="89983"/>
                      <a:pt x="72622" y="77034"/>
                    </a:cubicBezTo>
                    <a:cubicBezTo>
                      <a:pt x="51972" y="51404"/>
                      <a:pt x="31069" y="25848"/>
                      <a:pt x="8368" y="1986"/>
                    </a:cubicBezTo>
                    <a:cubicBezTo>
                      <a:pt x="5290" y="-1240"/>
                      <a:pt x="57" y="2298"/>
                      <a:pt x="2644" y="6208"/>
                    </a:cubicBezTo>
                    <a:cubicBezTo>
                      <a:pt x="21079" y="33891"/>
                      <a:pt x="41640" y="60131"/>
                      <a:pt x="62275" y="86163"/>
                    </a:cubicBezTo>
                    <a:cubicBezTo>
                      <a:pt x="72370" y="98889"/>
                      <a:pt x="82494" y="111570"/>
                      <a:pt x="92723" y="124177"/>
                    </a:cubicBezTo>
                    <a:cubicBezTo>
                      <a:pt x="103144" y="137007"/>
                      <a:pt x="113804" y="150239"/>
                      <a:pt x="126099" y="161314"/>
                    </a:cubicBezTo>
                    <a:cubicBezTo>
                      <a:pt x="129816" y="164659"/>
                      <a:pt x="133993" y="159426"/>
                      <a:pt x="131926" y="155725"/>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5" name="Google Shape;1215;p46"/>
              <p:cNvSpPr/>
              <p:nvPr/>
            </p:nvSpPr>
            <p:spPr>
              <a:xfrm>
                <a:off x="6848005" y="3285349"/>
                <a:ext cx="113824" cy="146117"/>
              </a:xfrm>
              <a:custGeom>
                <a:avLst/>
                <a:gdLst/>
                <a:ahLst/>
                <a:cxnLst/>
                <a:rect l="l" t="t" r="r" b="b"/>
                <a:pathLst>
                  <a:path w="151765" h="194823" extrusionOk="0">
                    <a:moveTo>
                      <a:pt x="153540" y="189363"/>
                    </a:moveTo>
                    <a:cubicBezTo>
                      <a:pt x="147995" y="169858"/>
                      <a:pt x="136815" y="151660"/>
                      <a:pt x="126275" y="134534"/>
                    </a:cubicBezTo>
                    <a:cubicBezTo>
                      <a:pt x="115838" y="117571"/>
                      <a:pt x="104494" y="101202"/>
                      <a:pt x="92289" y="85473"/>
                    </a:cubicBezTo>
                    <a:cubicBezTo>
                      <a:pt x="80157" y="69819"/>
                      <a:pt x="67194" y="54892"/>
                      <a:pt x="53382" y="40679"/>
                    </a:cubicBezTo>
                    <a:cubicBezTo>
                      <a:pt x="46231" y="33291"/>
                      <a:pt x="38783" y="26229"/>
                      <a:pt x="31141" y="19346"/>
                    </a:cubicBezTo>
                    <a:cubicBezTo>
                      <a:pt x="23975" y="12863"/>
                      <a:pt x="16185" y="5504"/>
                      <a:pt x="7548" y="1134"/>
                    </a:cubicBezTo>
                    <a:cubicBezTo>
                      <a:pt x="3891" y="-725"/>
                      <a:pt x="412" y="4062"/>
                      <a:pt x="2686" y="7185"/>
                    </a:cubicBezTo>
                    <a:cubicBezTo>
                      <a:pt x="8440" y="15049"/>
                      <a:pt x="16751" y="21813"/>
                      <a:pt x="23693" y="28623"/>
                    </a:cubicBezTo>
                    <a:cubicBezTo>
                      <a:pt x="30666" y="35461"/>
                      <a:pt x="37445" y="42478"/>
                      <a:pt x="44091" y="49600"/>
                    </a:cubicBezTo>
                    <a:cubicBezTo>
                      <a:pt x="57441" y="63901"/>
                      <a:pt x="70167" y="78768"/>
                      <a:pt x="82075" y="94289"/>
                    </a:cubicBezTo>
                    <a:cubicBezTo>
                      <a:pt x="93984" y="109795"/>
                      <a:pt x="105104" y="125941"/>
                      <a:pt x="115347" y="142592"/>
                    </a:cubicBezTo>
                    <a:cubicBezTo>
                      <a:pt x="125695" y="159377"/>
                      <a:pt x="134303" y="177559"/>
                      <a:pt x="145705" y="193659"/>
                    </a:cubicBezTo>
                    <a:cubicBezTo>
                      <a:pt x="148813" y="198030"/>
                      <a:pt x="154863" y="194031"/>
                      <a:pt x="153540" y="189363"/>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6" name="Google Shape;1216;p46"/>
              <p:cNvSpPr/>
              <p:nvPr/>
            </p:nvSpPr>
            <p:spPr>
              <a:xfrm>
                <a:off x="6891466" y="3249556"/>
                <a:ext cx="128136" cy="159966"/>
              </a:xfrm>
              <a:custGeom>
                <a:avLst/>
                <a:gdLst/>
                <a:ahLst/>
                <a:cxnLst/>
                <a:rect l="l" t="t" r="r" b="b"/>
                <a:pathLst>
                  <a:path w="170848" h="213288" extrusionOk="0">
                    <a:moveTo>
                      <a:pt x="172558" y="207895"/>
                    </a:moveTo>
                    <a:cubicBezTo>
                      <a:pt x="165422" y="187215"/>
                      <a:pt x="153455" y="167814"/>
                      <a:pt x="141695" y="149513"/>
                    </a:cubicBezTo>
                    <a:cubicBezTo>
                      <a:pt x="129697" y="130825"/>
                      <a:pt x="116704" y="112777"/>
                      <a:pt x="102937" y="95368"/>
                    </a:cubicBezTo>
                    <a:cubicBezTo>
                      <a:pt x="89200" y="78033"/>
                      <a:pt x="74601" y="61441"/>
                      <a:pt x="59228" y="45564"/>
                    </a:cubicBezTo>
                    <a:cubicBezTo>
                      <a:pt x="43856" y="29656"/>
                      <a:pt x="27666" y="14165"/>
                      <a:pt x="9514" y="1483"/>
                    </a:cubicBezTo>
                    <a:cubicBezTo>
                      <a:pt x="5648" y="-1222"/>
                      <a:pt x="-596" y="3728"/>
                      <a:pt x="3107" y="7653"/>
                    </a:cubicBezTo>
                    <a:cubicBezTo>
                      <a:pt x="18270" y="23680"/>
                      <a:pt x="34401" y="38799"/>
                      <a:pt x="49565" y="54855"/>
                    </a:cubicBezTo>
                    <a:cubicBezTo>
                      <a:pt x="64313" y="70466"/>
                      <a:pt x="78407" y="86760"/>
                      <a:pt x="91728" y="103648"/>
                    </a:cubicBezTo>
                    <a:cubicBezTo>
                      <a:pt x="105048" y="120537"/>
                      <a:pt x="117566" y="138035"/>
                      <a:pt x="129252" y="156099"/>
                    </a:cubicBezTo>
                    <a:cubicBezTo>
                      <a:pt x="141249" y="174608"/>
                      <a:pt x="151834" y="194292"/>
                      <a:pt x="164738" y="212176"/>
                    </a:cubicBezTo>
                    <a:cubicBezTo>
                      <a:pt x="167756" y="216369"/>
                      <a:pt x="174209" y="212637"/>
                      <a:pt x="172558" y="207895"/>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7" name="Google Shape;1217;p46"/>
              <p:cNvSpPr/>
              <p:nvPr/>
            </p:nvSpPr>
            <p:spPr>
              <a:xfrm>
                <a:off x="7786354" y="3184681"/>
                <a:ext cx="686024" cy="565655"/>
              </a:xfrm>
              <a:custGeom>
                <a:avLst/>
                <a:gdLst/>
                <a:ahLst/>
                <a:cxnLst/>
                <a:rect l="l" t="t" r="r" b="b"/>
                <a:pathLst>
                  <a:path w="914698" h="754207" extrusionOk="0">
                    <a:moveTo>
                      <a:pt x="2309" y="480671"/>
                    </a:moveTo>
                    <a:lnTo>
                      <a:pt x="46761" y="754711"/>
                    </a:lnTo>
                    <a:cubicBezTo>
                      <a:pt x="46761" y="754711"/>
                      <a:pt x="165250" y="762115"/>
                      <a:pt x="298561" y="695452"/>
                    </a:cubicBezTo>
                    <a:cubicBezTo>
                      <a:pt x="431887" y="628789"/>
                      <a:pt x="491131" y="562126"/>
                      <a:pt x="524463" y="539915"/>
                    </a:cubicBezTo>
                    <a:cubicBezTo>
                      <a:pt x="557794" y="517689"/>
                      <a:pt x="705913" y="480671"/>
                      <a:pt x="735558" y="484373"/>
                    </a:cubicBezTo>
                    <a:cubicBezTo>
                      <a:pt x="765172" y="488074"/>
                      <a:pt x="883676" y="499180"/>
                      <a:pt x="898483" y="462147"/>
                    </a:cubicBezTo>
                    <a:cubicBezTo>
                      <a:pt x="913306" y="425113"/>
                      <a:pt x="887378" y="417709"/>
                      <a:pt x="887378" y="417709"/>
                    </a:cubicBezTo>
                    <a:cubicBezTo>
                      <a:pt x="887378" y="417709"/>
                      <a:pt x="917007" y="436234"/>
                      <a:pt x="917007" y="410306"/>
                    </a:cubicBezTo>
                    <a:cubicBezTo>
                      <a:pt x="917007" y="384378"/>
                      <a:pt x="813311" y="317730"/>
                      <a:pt x="779979" y="306610"/>
                    </a:cubicBezTo>
                    <a:cubicBezTo>
                      <a:pt x="746663" y="295504"/>
                      <a:pt x="565199" y="306610"/>
                      <a:pt x="565199" y="306610"/>
                    </a:cubicBezTo>
                    <a:cubicBezTo>
                      <a:pt x="565199" y="306610"/>
                      <a:pt x="750365" y="251067"/>
                      <a:pt x="783682" y="251067"/>
                    </a:cubicBezTo>
                    <a:cubicBezTo>
                      <a:pt x="817013" y="251067"/>
                      <a:pt x="898483" y="295504"/>
                      <a:pt x="913306" y="265889"/>
                    </a:cubicBezTo>
                    <a:cubicBezTo>
                      <a:pt x="928113" y="236260"/>
                      <a:pt x="813311" y="162193"/>
                      <a:pt x="709630" y="158491"/>
                    </a:cubicBezTo>
                    <a:cubicBezTo>
                      <a:pt x="605934" y="154789"/>
                      <a:pt x="498535" y="221437"/>
                      <a:pt x="498535" y="221437"/>
                    </a:cubicBezTo>
                    <a:cubicBezTo>
                      <a:pt x="498535" y="221437"/>
                      <a:pt x="576319" y="121458"/>
                      <a:pt x="594828" y="110352"/>
                    </a:cubicBezTo>
                    <a:cubicBezTo>
                      <a:pt x="613337" y="99247"/>
                      <a:pt x="750365" y="73319"/>
                      <a:pt x="768874" y="32569"/>
                    </a:cubicBezTo>
                    <a:cubicBezTo>
                      <a:pt x="787383" y="-8152"/>
                      <a:pt x="609635" y="-4450"/>
                      <a:pt x="568900" y="14059"/>
                    </a:cubicBezTo>
                    <a:cubicBezTo>
                      <a:pt x="528165" y="32569"/>
                      <a:pt x="217106" y="365854"/>
                      <a:pt x="146741" y="417709"/>
                    </a:cubicBezTo>
                    <a:cubicBezTo>
                      <a:pt x="76391" y="469550"/>
                      <a:pt x="2309" y="480671"/>
                      <a:pt x="2309" y="480671"/>
                    </a:cubicBezTo>
                    <a:close/>
                  </a:path>
                </a:pathLst>
              </a:custGeom>
              <a:solidFill>
                <a:srgbClr val="B5514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8" name="Google Shape;1218;p46"/>
              <p:cNvSpPr/>
              <p:nvPr/>
            </p:nvSpPr>
            <p:spPr>
              <a:xfrm>
                <a:off x="8170342" y="3475502"/>
                <a:ext cx="261197" cy="34325"/>
              </a:xfrm>
              <a:custGeom>
                <a:avLst/>
                <a:gdLst/>
                <a:ahLst/>
                <a:cxnLst/>
                <a:rect l="l" t="t" r="r" b="b"/>
                <a:pathLst>
                  <a:path w="348263" h="45766" extrusionOk="0">
                    <a:moveTo>
                      <a:pt x="348192" y="19624"/>
                    </a:moveTo>
                    <a:cubicBezTo>
                      <a:pt x="327617" y="11060"/>
                      <a:pt x="304038" y="7834"/>
                      <a:pt x="282080" y="5158"/>
                    </a:cubicBezTo>
                    <a:cubicBezTo>
                      <a:pt x="259497" y="2393"/>
                      <a:pt x="236751" y="936"/>
                      <a:pt x="214004" y="772"/>
                    </a:cubicBezTo>
                    <a:cubicBezTo>
                      <a:pt x="168140" y="430"/>
                      <a:pt x="122216" y="5307"/>
                      <a:pt x="77526" y="15594"/>
                    </a:cubicBezTo>
                    <a:cubicBezTo>
                      <a:pt x="52803" y="21274"/>
                      <a:pt x="27232" y="28053"/>
                      <a:pt x="4441" y="39411"/>
                    </a:cubicBezTo>
                    <a:cubicBezTo>
                      <a:pt x="1141" y="41076"/>
                      <a:pt x="1809" y="47425"/>
                      <a:pt x="6106" y="46413"/>
                    </a:cubicBezTo>
                    <a:cubicBezTo>
                      <a:pt x="27560" y="41329"/>
                      <a:pt x="48521" y="34446"/>
                      <a:pt x="70049" y="29584"/>
                    </a:cubicBezTo>
                    <a:cubicBezTo>
                      <a:pt x="92051" y="24604"/>
                      <a:pt x="114248" y="20605"/>
                      <a:pt x="136652" y="17914"/>
                    </a:cubicBezTo>
                    <a:cubicBezTo>
                      <a:pt x="181268" y="12577"/>
                      <a:pt x="226477" y="12235"/>
                      <a:pt x="271152" y="17007"/>
                    </a:cubicBezTo>
                    <a:cubicBezTo>
                      <a:pt x="283284" y="18300"/>
                      <a:pt x="295371" y="20040"/>
                      <a:pt x="307427" y="21883"/>
                    </a:cubicBezTo>
                    <a:cubicBezTo>
                      <a:pt x="320139" y="23816"/>
                      <a:pt x="333029" y="26507"/>
                      <a:pt x="345829" y="27458"/>
                    </a:cubicBezTo>
                    <a:cubicBezTo>
                      <a:pt x="350244" y="27785"/>
                      <a:pt x="352772" y="21526"/>
                      <a:pt x="348192" y="19624"/>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9" name="Google Shape;1219;p46"/>
              <p:cNvSpPr/>
              <p:nvPr/>
            </p:nvSpPr>
            <p:spPr>
              <a:xfrm>
                <a:off x="8150069" y="3405482"/>
                <a:ext cx="72515" cy="28393"/>
              </a:xfrm>
              <a:custGeom>
                <a:avLst/>
                <a:gdLst/>
                <a:ahLst/>
                <a:cxnLst/>
                <a:rect l="l" t="t" r="r" b="b"/>
                <a:pathLst>
                  <a:path w="96686" h="37857" extrusionOk="0">
                    <a:moveTo>
                      <a:pt x="95737" y="762"/>
                    </a:moveTo>
                    <a:cubicBezTo>
                      <a:pt x="88289" y="405"/>
                      <a:pt x="79845" y="3631"/>
                      <a:pt x="72828" y="5936"/>
                    </a:cubicBezTo>
                    <a:cubicBezTo>
                      <a:pt x="65260" y="8433"/>
                      <a:pt x="57738" y="10990"/>
                      <a:pt x="50186" y="13518"/>
                    </a:cubicBezTo>
                    <a:cubicBezTo>
                      <a:pt x="34813" y="18662"/>
                      <a:pt x="19455" y="23791"/>
                      <a:pt x="4737" y="30600"/>
                    </a:cubicBezTo>
                    <a:cubicBezTo>
                      <a:pt x="842" y="32399"/>
                      <a:pt x="1808" y="39505"/>
                      <a:pt x="6596" y="38494"/>
                    </a:cubicBezTo>
                    <a:cubicBezTo>
                      <a:pt x="22295" y="35134"/>
                      <a:pt x="37519" y="30199"/>
                      <a:pt x="52757" y="25129"/>
                    </a:cubicBezTo>
                    <a:cubicBezTo>
                      <a:pt x="60309" y="22631"/>
                      <a:pt x="67862" y="20134"/>
                      <a:pt x="75399" y="17606"/>
                    </a:cubicBezTo>
                    <a:cubicBezTo>
                      <a:pt x="79309" y="16298"/>
                      <a:pt x="83249" y="15034"/>
                      <a:pt x="87011" y="13354"/>
                    </a:cubicBezTo>
                    <a:cubicBezTo>
                      <a:pt x="90519" y="11779"/>
                      <a:pt x="94533" y="10559"/>
                      <a:pt x="97506" y="8092"/>
                    </a:cubicBezTo>
                    <a:cubicBezTo>
                      <a:pt x="99900" y="6084"/>
                      <a:pt x="99528" y="941"/>
                      <a:pt x="95737" y="762"/>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0" name="Google Shape;1220;p46"/>
              <p:cNvSpPr/>
              <p:nvPr/>
            </p:nvSpPr>
            <p:spPr>
              <a:xfrm>
                <a:off x="8143817" y="3354635"/>
                <a:ext cx="329" cy="190"/>
              </a:xfrm>
              <a:custGeom>
                <a:avLst/>
                <a:gdLst/>
                <a:ahLst/>
                <a:cxnLst/>
                <a:rect l="l" t="t" r="r" b="b"/>
                <a:pathLst>
                  <a:path w="439" h="253" extrusionOk="0">
                    <a:moveTo>
                      <a:pt x="2313" y="970"/>
                    </a:moveTo>
                    <a:cubicBezTo>
                      <a:pt x="2328" y="970"/>
                      <a:pt x="2328" y="970"/>
                      <a:pt x="2328" y="955"/>
                    </a:cubicBezTo>
                    <a:cubicBezTo>
                      <a:pt x="3042" y="599"/>
                      <a:pt x="2729" y="673"/>
                      <a:pt x="2313" y="970"/>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1" name="Google Shape;1221;p46"/>
              <p:cNvSpPr/>
              <p:nvPr/>
            </p:nvSpPr>
            <p:spPr>
              <a:xfrm>
                <a:off x="8133307" y="3346968"/>
                <a:ext cx="25742" cy="17727"/>
              </a:xfrm>
              <a:custGeom>
                <a:avLst/>
                <a:gdLst/>
                <a:ahLst/>
                <a:cxnLst/>
                <a:rect l="l" t="t" r="r" b="b"/>
                <a:pathLst>
                  <a:path w="34323" h="23636" extrusionOk="0">
                    <a:moveTo>
                      <a:pt x="31193" y="801"/>
                    </a:moveTo>
                    <a:cubicBezTo>
                      <a:pt x="30895" y="816"/>
                      <a:pt x="30613" y="861"/>
                      <a:pt x="30331" y="965"/>
                    </a:cubicBezTo>
                    <a:cubicBezTo>
                      <a:pt x="29588" y="1158"/>
                      <a:pt x="28918" y="1455"/>
                      <a:pt x="28279" y="1901"/>
                    </a:cubicBezTo>
                    <a:cubicBezTo>
                      <a:pt x="27521" y="2466"/>
                      <a:pt x="26837" y="3120"/>
                      <a:pt x="26183" y="3745"/>
                    </a:cubicBezTo>
                    <a:cubicBezTo>
                      <a:pt x="26109" y="3834"/>
                      <a:pt x="25811" y="4117"/>
                      <a:pt x="25692" y="4235"/>
                    </a:cubicBezTo>
                    <a:cubicBezTo>
                      <a:pt x="25678" y="4250"/>
                      <a:pt x="25662" y="4265"/>
                      <a:pt x="25648" y="4265"/>
                    </a:cubicBezTo>
                    <a:cubicBezTo>
                      <a:pt x="25187" y="4637"/>
                      <a:pt x="24711" y="4994"/>
                      <a:pt x="24280" y="5395"/>
                    </a:cubicBezTo>
                    <a:cubicBezTo>
                      <a:pt x="22466" y="7030"/>
                      <a:pt x="20489" y="8577"/>
                      <a:pt x="18452" y="9930"/>
                    </a:cubicBezTo>
                    <a:cubicBezTo>
                      <a:pt x="17947" y="10242"/>
                      <a:pt x="17441" y="10569"/>
                      <a:pt x="16921" y="10866"/>
                    </a:cubicBezTo>
                    <a:cubicBezTo>
                      <a:pt x="16698" y="11000"/>
                      <a:pt x="16445" y="11119"/>
                      <a:pt x="16237" y="11268"/>
                    </a:cubicBezTo>
                    <a:cubicBezTo>
                      <a:pt x="16267" y="11238"/>
                      <a:pt x="16296" y="11223"/>
                      <a:pt x="16326" y="11193"/>
                    </a:cubicBezTo>
                    <a:cubicBezTo>
                      <a:pt x="15271" y="11758"/>
                      <a:pt x="14170" y="12234"/>
                      <a:pt x="13070" y="12710"/>
                    </a:cubicBezTo>
                    <a:cubicBezTo>
                      <a:pt x="11985" y="13200"/>
                      <a:pt x="10900" y="13691"/>
                      <a:pt x="9784" y="14107"/>
                    </a:cubicBezTo>
                    <a:cubicBezTo>
                      <a:pt x="8461" y="14568"/>
                      <a:pt x="7227" y="14999"/>
                      <a:pt x="6231" y="15817"/>
                    </a:cubicBezTo>
                    <a:cubicBezTo>
                      <a:pt x="6128" y="15832"/>
                      <a:pt x="6038" y="15847"/>
                      <a:pt x="5934" y="15876"/>
                    </a:cubicBezTo>
                    <a:cubicBezTo>
                      <a:pt x="3883" y="16233"/>
                      <a:pt x="2024" y="17987"/>
                      <a:pt x="2351" y="20232"/>
                    </a:cubicBezTo>
                    <a:cubicBezTo>
                      <a:pt x="2679" y="22522"/>
                      <a:pt x="4463" y="23845"/>
                      <a:pt x="6692" y="23815"/>
                    </a:cubicBezTo>
                    <a:cubicBezTo>
                      <a:pt x="6901" y="23800"/>
                      <a:pt x="7109" y="23800"/>
                      <a:pt x="7302" y="23800"/>
                    </a:cubicBezTo>
                    <a:cubicBezTo>
                      <a:pt x="8075" y="24187"/>
                      <a:pt x="8952" y="24380"/>
                      <a:pt x="9963" y="24350"/>
                    </a:cubicBezTo>
                    <a:cubicBezTo>
                      <a:pt x="10617" y="24336"/>
                      <a:pt x="11286" y="24217"/>
                      <a:pt x="11940" y="24127"/>
                    </a:cubicBezTo>
                    <a:cubicBezTo>
                      <a:pt x="13590" y="23890"/>
                      <a:pt x="15241" y="23562"/>
                      <a:pt x="16861" y="23116"/>
                    </a:cubicBezTo>
                    <a:cubicBezTo>
                      <a:pt x="19790" y="22329"/>
                      <a:pt x="22541" y="20886"/>
                      <a:pt x="25187" y="19385"/>
                    </a:cubicBezTo>
                    <a:cubicBezTo>
                      <a:pt x="27818" y="17883"/>
                      <a:pt x="30033" y="16055"/>
                      <a:pt x="32204" y="13929"/>
                    </a:cubicBezTo>
                    <a:cubicBezTo>
                      <a:pt x="33155" y="13037"/>
                      <a:pt x="33959" y="11922"/>
                      <a:pt x="34732" y="10866"/>
                    </a:cubicBezTo>
                    <a:cubicBezTo>
                      <a:pt x="35296" y="10093"/>
                      <a:pt x="35801" y="9171"/>
                      <a:pt x="36203" y="8279"/>
                    </a:cubicBezTo>
                    <a:cubicBezTo>
                      <a:pt x="36768" y="6971"/>
                      <a:pt x="36619" y="5916"/>
                      <a:pt x="36619" y="4592"/>
                    </a:cubicBezTo>
                    <a:cubicBezTo>
                      <a:pt x="36634" y="1783"/>
                      <a:pt x="33616" y="340"/>
                      <a:pt x="31193" y="801"/>
                    </a:cubicBezTo>
                    <a:close/>
                  </a:path>
                </a:pathLst>
              </a:custGeom>
              <a:solidFill>
                <a:srgbClr val="81292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2" name="Google Shape;1222;p46"/>
              <p:cNvSpPr/>
              <p:nvPr/>
            </p:nvSpPr>
            <p:spPr>
              <a:xfrm>
                <a:off x="6797583" y="2484650"/>
                <a:ext cx="136032" cy="647050"/>
              </a:xfrm>
              <a:custGeom>
                <a:avLst/>
                <a:gdLst/>
                <a:ahLst/>
                <a:cxnLst/>
                <a:rect l="l" t="t" r="r" b="b"/>
                <a:pathLst>
                  <a:path w="181376" h="862733" extrusionOk="0">
                    <a:moveTo>
                      <a:pt x="148507" y="517892"/>
                    </a:moveTo>
                    <a:cubicBezTo>
                      <a:pt x="129626" y="405602"/>
                      <a:pt x="104204" y="294309"/>
                      <a:pt x="72299" y="184993"/>
                    </a:cubicBezTo>
                    <a:cubicBezTo>
                      <a:pt x="63454" y="154680"/>
                      <a:pt x="54237" y="124426"/>
                      <a:pt x="44231" y="94454"/>
                    </a:cubicBezTo>
                    <a:cubicBezTo>
                      <a:pt x="34062" y="63903"/>
                      <a:pt x="24369" y="32593"/>
                      <a:pt x="10691" y="3394"/>
                    </a:cubicBezTo>
                    <a:cubicBezTo>
                      <a:pt x="8164" y="-2017"/>
                      <a:pt x="656" y="1016"/>
                      <a:pt x="2143" y="6680"/>
                    </a:cubicBezTo>
                    <a:cubicBezTo>
                      <a:pt x="9457" y="34228"/>
                      <a:pt x="19597" y="61078"/>
                      <a:pt x="28369" y="88195"/>
                    </a:cubicBezTo>
                    <a:cubicBezTo>
                      <a:pt x="37139" y="115327"/>
                      <a:pt x="45718" y="142519"/>
                      <a:pt x="53835" y="169859"/>
                    </a:cubicBezTo>
                    <a:cubicBezTo>
                      <a:pt x="69906" y="223944"/>
                      <a:pt x="84490" y="278491"/>
                      <a:pt x="97424" y="333409"/>
                    </a:cubicBezTo>
                    <a:cubicBezTo>
                      <a:pt x="123367" y="443676"/>
                      <a:pt x="142858" y="555490"/>
                      <a:pt x="155837" y="668017"/>
                    </a:cubicBezTo>
                    <a:cubicBezTo>
                      <a:pt x="163166" y="731499"/>
                      <a:pt x="168637" y="795322"/>
                      <a:pt x="173603" y="859041"/>
                    </a:cubicBezTo>
                    <a:cubicBezTo>
                      <a:pt x="174093" y="865375"/>
                      <a:pt x="183459" y="864289"/>
                      <a:pt x="183325" y="858075"/>
                    </a:cubicBezTo>
                    <a:cubicBezTo>
                      <a:pt x="180932" y="744032"/>
                      <a:pt x="167418" y="630345"/>
                      <a:pt x="148507" y="517892"/>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3" name="Google Shape;1223;p46"/>
              <p:cNvSpPr/>
              <p:nvPr/>
            </p:nvSpPr>
            <p:spPr>
              <a:xfrm>
                <a:off x="6595455" y="3404459"/>
                <a:ext cx="259039" cy="71934"/>
              </a:xfrm>
              <a:custGeom>
                <a:avLst/>
                <a:gdLst/>
                <a:ahLst/>
                <a:cxnLst/>
                <a:rect l="l" t="t" r="r" b="b"/>
                <a:pathLst>
                  <a:path w="345385" h="95912" extrusionOk="0">
                    <a:moveTo>
                      <a:pt x="344826" y="62640"/>
                    </a:moveTo>
                    <a:cubicBezTo>
                      <a:pt x="334464" y="58091"/>
                      <a:pt x="324518" y="53007"/>
                      <a:pt x="313873" y="48978"/>
                    </a:cubicBezTo>
                    <a:cubicBezTo>
                      <a:pt x="303333" y="44964"/>
                      <a:pt x="292643" y="41291"/>
                      <a:pt x="281909" y="37872"/>
                    </a:cubicBezTo>
                    <a:cubicBezTo>
                      <a:pt x="260219" y="30944"/>
                      <a:pt x="238201" y="25012"/>
                      <a:pt x="216005" y="20002"/>
                    </a:cubicBezTo>
                    <a:cubicBezTo>
                      <a:pt x="171597" y="9937"/>
                      <a:pt x="126179" y="3961"/>
                      <a:pt x="80701" y="1746"/>
                    </a:cubicBezTo>
                    <a:cubicBezTo>
                      <a:pt x="68451" y="1151"/>
                      <a:pt x="56201" y="809"/>
                      <a:pt x="43936" y="750"/>
                    </a:cubicBezTo>
                    <a:cubicBezTo>
                      <a:pt x="37528" y="720"/>
                      <a:pt x="31135" y="764"/>
                      <a:pt x="24727" y="883"/>
                    </a:cubicBezTo>
                    <a:cubicBezTo>
                      <a:pt x="18306" y="1032"/>
                      <a:pt x="11288" y="348"/>
                      <a:pt x="5356" y="3188"/>
                    </a:cubicBezTo>
                    <a:cubicBezTo>
                      <a:pt x="1387" y="5091"/>
                      <a:pt x="272" y="11543"/>
                      <a:pt x="5104" y="13372"/>
                    </a:cubicBezTo>
                    <a:cubicBezTo>
                      <a:pt x="9890" y="15200"/>
                      <a:pt x="14247" y="14918"/>
                      <a:pt x="19301" y="14784"/>
                    </a:cubicBezTo>
                    <a:cubicBezTo>
                      <a:pt x="25323" y="14620"/>
                      <a:pt x="31343" y="14531"/>
                      <a:pt x="37365" y="14487"/>
                    </a:cubicBezTo>
                    <a:cubicBezTo>
                      <a:pt x="48455" y="14427"/>
                      <a:pt x="59531" y="14561"/>
                      <a:pt x="70592" y="14962"/>
                    </a:cubicBezTo>
                    <a:cubicBezTo>
                      <a:pt x="92788" y="15780"/>
                      <a:pt x="114955" y="17549"/>
                      <a:pt x="137017" y="20196"/>
                    </a:cubicBezTo>
                    <a:cubicBezTo>
                      <a:pt x="181469" y="25577"/>
                      <a:pt x="225564" y="34572"/>
                      <a:pt x="268544" y="47075"/>
                    </a:cubicBezTo>
                    <a:cubicBezTo>
                      <a:pt x="280705" y="50598"/>
                      <a:pt x="292733" y="54434"/>
                      <a:pt x="304745" y="58418"/>
                    </a:cubicBezTo>
                    <a:cubicBezTo>
                      <a:pt x="305473" y="58641"/>
                      <a:pt x="306202" y="58879"/>
                      <a:pt x="306931" y="59102"/>
                    </a:cubicBezTo>
                    <a:cubicBezTo>
                      <a:pt x="293015" y="58953"/>
                      <a:pt x="278907" y="60039"/>
                      <a:pt x="265482" y="60648"/>
                    </a:cubicBezTo>
                    <a:cubicBezTo>
                      <a:pt x="241933" y="61719"/>
                      <a:pt x="218428" y="63413"/>
                      <a:pt x="194968" y="65703"/>
                    </a:cubicBezTo>
                    <a:cubicBezTo>
                      <a:pt x="149134" y="70133"/>
                      <a:pt x="102051" y="75218"/>
                      <a:pt x="57509" y="87349"/>
                    </a:cubicBezTo>
                    <a:cubicBezTo>
                      <a:pt x="52202" y="88791"/>
                      <a:pt x="54432" y="97191"/>
                      <a:pt x="59695" y="96626"/>
                    </a:cubicBezTo>
                    <a:cubicBezTo>
                      <a:pt x="82678" y="94158"/>
                      <a:pt x="105529" y="90070"/>
                      <a:pt x="128424" y="86963"/>
                    </a:cubicBezTo>
                    <a:cubicBezTo>
                      <a:pt x="150992" y="83885"/>
                      <a:pt x="173605" y="81105"/>
                      <a:pt x="196247" y="78860"/>
                    </a:cubicBezTo>
                    <a:cubicBezTo>
                      <a:pt x="218904" y="76600"/>
                      <a:pt x="241621" y="74831"/>
                      <a:pt x="264336" y="73463"/>
                    </a:cubicBezTo>
                    <a:cubicBezTo>
                      <a:pt x="275502" y="72794"/>
                      <a:pt x="286667" y="72304"/>
                      <a:pt x="297832" y="71739"/>
                    </a:cubicBezTo>
                    <a:cubicBezTo>
                      <a:pt x="309636" y="71129"/>
                      <a:pt x="321946" y="70891"/>
                      <a:pt x="333512" y="68423"/>
                    </a:cubicBezTo>
                    <a:cubicBezTo>
                      <a:pt x="333959" y="68349"/>
                      <a:pt x="334330" y="68186"/>
                      <a:pt x="334672" y="67977"/>
                    </a:cubicBezTo>
                    <a:cubicBezTo>
                      <a:pt x="336931" y="68751"/>
                      <a:pt x="339176" y="69509"/>
                      <a:pt x="341407" y="70326"/>
                    </a:cubicBezTo>
                    <a:cubicBezTo>
                      <a:pt x="346446" y="72215"/>
                      <a:pt x="349851" y="64826"/>
                      <a:pt x="344826" y="6264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4" name="Google Shape;1224;p46"/>
              <p:cNvSpPr/>
              <p:nvPr/>
            </p:nvSpPr>
            <p:spPr>
              <a:xfrm>
                <a:off x="7139111" y="3526396"/>
                <a:ext cx="663697" cy="35852"/>
              </a:xfrm>
              <a:custGeom>
                <a:avLst/>
                <a:gdLst/>
                <a:ahLst/>
                <a:cxnLst/>
                <a:rect l="l" t="t" r="r" b="b"/>
                <a:pathLst>
                  <a:path w="884929" h="47803" extrusionOk="0">
                    <a:moveTo>
                      <a:pt x="882254" y="10309"/>
                    </a:moveTo>
                    <a:cubicBezTo>
                      <a:pt x="853799" y="13223"/>
                      <a:pt x="825285" y="15735"/>
                      <a:pt x="796814" y="18723"/>
                    </a:cubicBezTo>
                    <a:cubicBezTo>
                      <a:pt x="768359" y="21712"/>
                      <a:pt x="739845" y="24343"/>
                      <a:pt x="711315" y="26573"/>
                    </a:cubicBezTo>
                    <a:cubicBezTo>
                      <a:pt x="654226" y="30989"/>
                      <a:pt x="597019" y="33784"/>
                      <a:pt x="539796" y="34958"/>
                    </a:cubicBezTo>
                    <a:cubicBezTo>
                      <a:pt x="425871" y="37307"/>
                      <a:pt x="311843" y="33085"/>
                      <a:pt x="198394" y="22515"/>
                    </a:cubicBezTo>
                    <a:cubicBezTo>
                      <a:pt x="134214" y="16553"/>
                      <a:pt x="70435" y="7216"/>
                      <a:pt x="6329" y="794"/>
                    </a:cubicBezTo>
                    <a:cubicBezTo>
                      <a:pt x="1556" y="318"/>
                      <a:pt x="426" y="7098"/>
                      <a:pt x="5125" y="8123"/>
                    </a:cubicBezTo>
                    <a:cubicBezTo>
                      <a:pt x="60965" y="20433"/>
                      <a:pt x="118127" y="27168"/>
                      <a:pt x="174963" y="33010"/>
                    </a:cubicBezTo>
                    <a:cubicBezTo>
                      <a:pt x="232305" y="38913"/>
                      <a:pt x="289810" y="43150"/>
                      <a:pt x="347404" y="45662"/>
                    </a:cubicBezTo>
                    <a:cubicBezTo>
                      <a:pt x="461953" y="50672"/>
                      <a:pt x="576785" y="49245"/>
                      <a:pt x="691171" y="41158"/>
                    </a:cubicBezTo>
                    <a:cubicBezTo>
                      <a:pt x="722896" y="38913"/>
                      <a:pt x="754593" y="36177"/>
                      <a:pt x="786215" y="32877"/>
                    </a:cubicBezTo>
                    <a:cubicBezTo>
                      <a:pt x="802032" y="31226"/>
                      <a:pt x="817851" y="29472"/>
                      <a:pt x="833610" y="27465"/>
                    </a:cubicBezTo>
                    <a:cubicBezTo>
                      <a:pt x="850261" y="25354"/>
                      <a:pt x="866614" y="22143"/>
                      <a:pt x="883131" y="19348"/>
                    </a:cubicBezTo>
                    <a:cubicBezTo>
                      <a:pt x="888840" y="18382"/>
                      <a:pt x="888112" y="9699"/>
                      <a:pt x="882254" y="10309"/>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5" name="Google Shape;1225;p46"/>
              <p:cNvSpPr/>
              <p:nvPr/>
            </p:nvSpPr>
            <p:spPr>
              <a:xfrm>
                <a:off x="6851663" y="3759461"/>
                <a:ext cx="1273666" cy="551711"/>
              </a:xfrm>
              <a:custGeom>
                <a:avLst/>
                <a:gdLst/>
                <a:ahLst/>
                <a:cxnLst/>
                <a:rect l="l" t="t" r="r" b="b"/>
                <a:pathLst>
                  <a:path w="1698221" h="735615" extrusionOk="0">
                    <a:moveTo>
                      <a:pt x="1697526" y="426358"/>
                    </a:moveTo>
                    <a:cubicBezTo>
                      <a:pt x="1687758" y="431041"/>
                      <a:pt x="1677842" y="435486"/>
                      <a:pt x="1667718" y="439411"/>
                    </a:cubicBezTo>
                    <a:cubicBezTo>
                      <a:pt x="1585385" y="471256"/>
                      <a:pt x="1496258" y="485617"/>
                      <a:pt x="1408856" y="494522"/>
                    </a:cubicBezTo>
                    <a:cubicBezTo>
                      <a:pt x="1317232" y="503859"/>
                      <a:pt x="1224938" y="507561"/>
                      <a:pt x="1132942" y="510058"/>
                    </a:cubicBezTo>
                    <a:cubicBezTo>
                      <a:pt x="1082217" y="511411"/>
                      <a:pt x="1031490" y="512050"/>
                      <a:pt x="980779" y="512050"/>
                    </a:cubicBezTo>
                    <a:cubicBezTo>
                      <a:pt x="982043" y="526620"/>
                      <a:pt x="981270" y="541710"/>
                      <a:pt x="980972" y="556175"/>
                    </a:cubicBezTo>
                    <a:cubicBezTo>
                      <a:pt x="980646" y="573183"/>
                      <a:pt x="980334" y="590191"/>
                      <a:pt x="979903" y="607198"/>
                    </a:cubicBezTo>
                    <a:cubicBezTo>
                      <a:pt x="978832" y="650238"/>
                      <a:pt x="977747" y="693381"/>
                      <a:pt x="976290" y="736525"/>
                    </a:cubicBezTo>
                    <a:lnTo>
                      <a:pt x="962895" y="736525"/>
                    </a:lnTo>
                    <a:cubicBezTo>
                      <a:pt x="963475" y="719324"/>
                      <a:pt x="964114" y="702168"/>
                      <a:pt x="964649" y="684981"/>
                    </a:cubicBezTo>
                    <a:cubicBezTo>
                      <a:pt x="965586" y="655025"/>
                      <a:pt x="966419" y="625024"/>
                      <a:pt x="967251" y="595067"/>
                    </a:cubicBezTo>
                    <a:cubicBezTo>
                      <a:pt x="967637" y="579933"/>
                      <a:pt x="967875" y="564768"/>
                      <a:pt x="968410" y="549693"/>
                    </a:cubicBezTo>
                    <a:cubicBezTo>
                      <a:pt x="968857" y="537279"/>
                      <a:pt x="968811" y="524405"/>
                      <a:pt x="970269" y="512006"/>
                    </a:cubicBezTo>
                    <a:cubicBezTo>
                      <a:pt x="928791" y="511917"/>
                      <a:pt x="887311" y="511411"/>
                      <a:pt x="845819" y="510400"/>
                    </a:cubicBezTo>
                    <a:cubicBezTo>
                      <a:pt x="751488" y="508007"/>
                      <a:pt x="656726" y="504394"/>
                      <a:pt x="562723" y="496024"/>
                    </a:cubicBezTo>
                    <a:cubicBezTo>
                      <a:pt x="546266" y="494567"/>
                      <a:pt x="527935" y="491445"/>
                      <a:pt x="515611" y="479373"/>
                    </a:cubicBezTo>
                    <a:cubicBezTo>
                      <a:pt x="500714" y="464714"/>
                      <a:pt x="500477" y="442340"/>
                      <a:pt x="498321" y="422879"/>
                    </a:cubicBezTo>
                    <a:cubicBezTo>
                      <a:pt x="493147" y="376227"/>
                      <a:pt x="487483" y="329560"/>
                      <a:pt x="483959" y="282759"/>
                    </a:cubicBezTo>
                    <a:cubicBezTo>
                      <a:pt x="410324" y="282075"/>
                      <a:pt x="336748" y="279771"/>
                      <a:pt x="263261" y="275370"/>
                    </a:cubicBezTo>
                    <a:cubicBezTo>
                      <a:pt x="220206" y="272783"/>
                      <a:pt x="177256" y="269616"/>
                      <a:pt x="134365" y="265751"/>
                    </a:cubicBezTo>
                    <a:cubicBezTo>
                      <a:pt x="92292" y="262035"/>
                      <a:pt x="50174" y="258020"/>
                      <a:pt x="8443" y="251628"/>
                    </a:cubicBezTo>
                    <a:cubicBezTo>
                      <a:pt x="7610" y="251479"/>
                      <a:pt x="6778" y="251375"/>
                      <a:pt x="5945" y="251226"/>
                    </a:cubicBezTo>
                    <a:cubicBezTo>
                      <a:pt x="3165" y="250795"/>
                      <a:pt x="1990" y="248699"/>
                      <a:pt x="2139" y="246647"/>
                    </a:cubicBezTo>
                    <a:cubicBezTo>
                      <a:pt x="2184" y="244105"/>
                      <a:pt x="4191" y="241563"/>
                      <a:pt x="7521" y="241815"/>
                    </a:cubicBezTo>
                    <a:cubicBezTo>
                      <a:pt x="18166" y="242633"/>
                      <a:pt x="28810" y="243362"/>
                      <a:pt x="39470" y="244388"/>
                    </a:cubicBezTo>
                    <a:cubicBezTo>
                      <a:pt x="124880" y="252802"/>
                      <a:pt x="210290" y="259983"/>
                      <a:pt x="295997" y="264190"/>
                    </a:cubicBezTo>
                    <a:cubicBezTo>
                      <a:pt x="381943" y="268338"/>
                      <a:pt x="467977" y="270241"/>
                      <a:pt x="554027" y="269468"/>
                    </a:cubicBezTo>
                    <a:cubicBezTo>
                      <a:pt x="639779" y="268680"/>
                      <a:pt x="725516" y="265498"/>
                      <a:pt x="811074" y="259879"/>
                    </a:cubicBezTo>
                    <a:cubicBezTo>
                      <a:pt x="896633" y="254215"/>
                      <a:pt x="982043" y="246112"/>
                      <a:pt x="1067171" y="235512"/>
                    </a:cubicBezTo>
                    <a:cubicBezTo>
                      <a:pt x="1149935" y="225239"/>
                      <a:pt x="1232416" y="212543"/>
                      <a:pt x="1314511" y="197587"/>
                    </a:cubicBezTo>
                    <a:cubicBezTo>
                      <a:pt x="1307211" y="133927"/>
                      <a:pt x="1298574" y="70014"/>
                      <a:pt x="1294961" y="5997"/>
                    </a:cubicBezTo>
                    <a:cubicBezTo>
                      <a:pt x="1294619" y="-217"/>
                      <a:pt x="1303509" y="-990"/>
                      <a:pt x="1304535" y="5076"/>
                    </a:cubicBezTo>
                    <a:cubicBezTo>
                      <a:pt x="1315670" y="70401"/>
                      <a:pt x="1321484" y="136752"/>
                      <a:pt x="1328962" y="202567"/>
                    </a:cubicBezTo>
                    <a:cubicBezTo>
                      <a:pt x="1329407" y="206537"/>
                      <a:pt x="1326375" y="209465"/>
                      <a:pt x="1322762" y="210149"/>
                    </a:cubicBezTo>
                    <a:cubicBezTo>
                      <a:pt x="1312251" y="212052"/>
                      <a:pt x="1301740" y="213955"/>
                      <a:pt x="1291245" y="215813"/>
                    </a:cubicBezTo>
                    <a:cubicBezTo>
                      <a:pt x="1206413" y="230859"/>
                      <a:pt x="1121108" y="243317"/>
                      <a:pt x="1035505" y="253337"/>
                    </a:cubicBezTo>
                    <a:cubicBezTo>
                      <a:pt x="949901" y="263298"/>
                      <a:pt x="864000" y="270836"/>
                      <a:pt x="777966" y="275816"/>
                    </a:cubicBezTo>
                    <a:cubicBezTo>
                      <a:pt x="692303" y="280752"/>
                      <a:pt x="606551" y="283190"/>
                      <a:pt x="520800" y="283041"/>
                    </a:cubicBezTo>
                    <a:cubicBezTo>
                      <a:pt x="512147" y="283041"/>
                      <a:pt x="503509" y="282893"/>
                      <a:pt x="494856" y="282848"/>
                    </a:cubicBezTo>
                    <a:cubicBezTo>
                      <a:pt x="496418" y="293255"/>
                      <a:pt x="497830" y="303721"/>
                      <a:pt x="499153" y="314173"/>
                    </a:cubicBezTo>
                    <a:cubicBezTo>
                      <a:pt x="501933" y="337082"/>
                      <a:pt x="504580" y="360007"/>
                      <a:pt x="507166" y="382961"/>
                    </a:cubicBezTo>
                    <a:cubicBezTo>
                      <a:pt x="509619" y="405098"/>
                      <a:pt x="510630" y="428008"/>
                      <a:pt x="515031" y="449907"/>
                    </a:cubicBezTo>
                    <a:cubicBezTo>
                      <a:pt x="516844" y="458991"/>
                      <a:pt x="520651" y="467257"/>
                      <a:pt x="528322" y="472876"/>
                    </a:cubicBezTo>
                    <a:cubicBezTo>
                      <a:pt x="535071" y="477752"/>
                      <a:pt x="543515" y="479953"/>
                      <a:pt x="551633" y="481380"/>
                    </a:cubicBezTo>
                    <a:cubicBezTo>
                      <a:pt x="572447" y="484933"/>
                      <a:pt x="594093" y="485230"/>
                      <a:pt x="615115" y="486643"/>
                    </a:cubicBezTo>
                    <a:cubicBezTo>
                      <a:pt x="708419" y="492946"/>
                      <a:pt x="801901" y="496812"/>
                      <a:pt x="895415" y="498328"/>
                    </a:cubicBezTo>
                    <a:cubicBezTo>
                      <a:pt x="988704" y="499785"/>
                      <a:pt x="1082023" y="498923"/>
                      <a:pt x="1175238" y="495637"/>
                    </a:cubicBezTo>
                    <a:cubicBezTo>
                      <a:pt x="1264320" y="492515"/>
                      <a:pt x="1353789" y="488442"/>
                      <a:pt x="1442321" y="477604"/>
                    </a:cubicBezTo>
                    <a:cubicBezTo>
                      <a:pt x="1485019" y="472326"/>
                      <a:pt x="1527597" y="465354"/>
                      <a:pt x="1569463" y="455482"/>
                    </a:cubicBezTo>
                    <a:cubicBezTo>
                      <a:pt x="1611833" y="445506"/>
                      <a:pt x="1653208" y="432156"/>
                      <a:pt x="1694210" y="417661"/>
                    </a:cubicBezTo>
                    <a:cubicBezTo>
                      <a:pt x="1699919" y="415654"/>
                      <a:pt x="1702908" y="423816"/>
                      <a:pt x="1697526" y="426358"/>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6" name="Google Shape;1226;p46"/>
              <p:cNvSpPr/>
              <p:nvPr/>
            </p:nvSpPr>
            <p:spPr>
              <a:xfrm>
                <a:off x="7078007" y="2271710"/>
                <a:ext cx="918120" cy="1286757"/>
              </a:xfrm>
              <a:custGeom>
                <a:avLst/>
                <a:gdLst/>
                <a:ahLst/>
                <a:cxnLst/>
                <a:rect l="l" t="t" r="r" b="b"/>
                <a:pathLst>
                  <a:path w="1224160" h="1715676" extrusionOk="0">
                    <a:moveTo>
                      <a:pt x="1225835" y="426753"/>
                    </a:moveTo>
                    <a:cubicBezTo>
                      <a:pt x="1173801" y="315965"/>
                      <a:pt x="1121811" y="205162"/>
                      <a:pt x="1069733" y="94375"/>
                    </a:cubicBezTo>
                    <a:cubicBezTo>
                      <a:pt x="1055089" y="63273"/>
                      <a:pt x="1040802" y="31934"/>
                      <a:pt x="1023393" y="2260"/>
                    </a:cubicBezTo>
                    <a:cubicBezTo>
                      <a:pt x="1021132" y="-1621"/>
                      <a:pt x="1015231" y="1962"/>
                      <a:pt x="1016672" y="5947"/>
                    </a:cubicBezTo>
                    <a:cubicBezTo>
                      <a:pt x="1027020" y="34491"/>
                      <a:pt x="1040013" y="61920"/>
                      <a:pt x="1052889" y="89394"/>
                    </a:cubicBezTo>
                    <a:cubicBezTo>
                      <a:pt x="1065793" y="116898"/>
                      <a:pt x="1078682" y="144402"/>
                      <a:pt x="1091602" y="171890"/>
                    </a:cubicBezTo>
                    <a:cubicBezTo>
                      <a:pt x="1117633" y="227284"/>
                      <a:pt x="1143650" y="282678"/>
                      <a:pt x="1169667" y="338072"/>
                    </a:cubicBezTo>
                    <a:lnTo>
                      <a:pt x="1211771" y="427704"/>
                    </a:lnTo>
                    <a:cubicBezTo>
                      <a:pt x="1115879" y="521797"/>
                      <a:pt x="1020062" y="615963"/>
                      <a:pt x="924082" y="709966"/>
                    </a:cubicBezTo>
                    <a:cubicBezTo>
                      <a:pt x="896652" y="736816"/>
                      <a:pt x="869238" y="763680"/>
                      <a:pt x="841824" y="790530"/>
                    </a:cubicBezTo>
                    <a:cubicBezTo>
                      <a:pt x="837839" y="794425"/>
                      <a:pt x="841765" y="800134"/>
                      <a:pt x="845971" y="801308"/>
                    </a:cubicBezTo>
                    <a:cubicBezTo>
                      <a:pt x="900562" y="816577"/>
                      <a:pt x="953117" y="838520"/>
                      <a:pt x="1002504" y="866291"/>
                    </a:cubicBezTo>
                    <a:cubicBezTo>
                      <a:pt x="947587" y="917894"/>
                      <a:pt x="896340" y="973318"/>
                      <a:pt x="849599" y="1032443"/>
                    </a:cubicBezTo>
                    <a:cubicBezTo>
                      <a:pt x="800895" y="1094081"/>
                      <a:pt x="756875" y="1159451"/>
                      <a:pt x="718220" y="1227853"/>
                    </a:cubicBezTo>
                    <a:cubicBezTo>
                      <a:pt x="703220" y="1254361"/>
                      <a:pt x="689186" y="1281433"/>
                      <a:pt x="676222" y="1309012"/>
                    </a:cubicBezTo>
                    <a:cubicBezTo>
                      <a:pt x="673011" y="1229162"/>
                      <a:pt x="669115" y="1149356"/>
                      <a:pt x="664313" y="1069610"/>
                    </a:cubicBezTo>
                    <a:cubicBezTo>
                      <a:pt x="660701" y="1009816"/>
                      <a:pt x="658203" y="949457"/>
                      <a:pt x="649789" y="890108"/>
                    </a:cubicBezTo>
                    <a:cubicBezTo>
                      <a:pt x="649090" y="885262"/>
                      <a:pt x="642325" y="886064"/>
                      <a:pt x="642341" y="890837"/>
                    </a:cubicBezTo>
                    <a:cubicBezTo>
                      <a:pt x="642400" y="944387"/>
                      <a:pt x="646889" y="998012"/>
                      <a:pt x="649952" y="1051458"/>
                    </a:cubicBezTo>
                    <a:cubicBezTo>
                      <a:pt x="652984" y="1104533"/>
                      <a:pt x="655854" y="1157622"/>
                      <a:pt x="658367" y="1210712"/>
                    </a:cubicBezTo>
                    <a:cubicBezTo>
                      <a:pt x="660061" y="1246481"/>
                      <a:pt x="661563" y="1282251"/>
                      <a:pt x="662990" y="1318021"/>
                    </a:cubicBezTo>
                    <a:cubicBezTo>
                      <a:pt x="652895" y="1295096"/>
                      <a:pt x="641449" y="1272766"/>
                      <a:pt x="629703" y="1250689"/>
                    </a:cubicBezTo>
                    <a:cubicBezTo>
                      <a:pt x="612249" y="1217922"/>
                      <a:pt x="593607" y="1185795"/>
                      <a:pt x="573715" y="1154441"/>
                    </a:cubicBezTo>
                    <a:cubicBezTo>
                      <a:pt x="534184" y="1092119"/>
                      <a:pt x="489895" y="1032800"/>
                      <a:pt x="441310" y="977258"/>
                    </a:cubicBezTo>
                    <a:cubicBezTo>
                      <a:pt x="415531" y="947777"/>
                      <a:pt x="388473" y="919411"/>
                      <a:pt x="360405" y="892100"/>
                    </a:cubicBezTo>
                    <a:cubicBezTo>
                      <a:pt x="394554" y="858204"/>
                      <a:pt x="428733" y="824382"/>
                      <a:pt x="462749" y="790366"/>
                    </a:cubicBezTo>
                    <a:cubicBezTo>
                      <a:pt x="464815" y="788285"/>
                      <a:pt x="464518" y="784405"/>
                      <a:pt x="462912" y="782219"/>
                    </a:cubicBezTo>
                    <a:cubicBezTo>
                      <a:pt x="412187" y="712211"/>
                      <a:pt x="358502" y="644433"/>
                      <a:pt x="301339" y="579569"/>
                    </a:cubicBezTo>
                    <a:cubicBezTo>
                      <a:pt x="244607" y="515211"/>
                      <a:pt x="184708" y="453617"/>
                      <a:pt x="121881" y="395190"/>
                    </a:cubicBezTo>
                    <a:cubicBezTo>
                      <a:pt x="87687" y="363405"/>
                      <a:pt x="52602" y="332690"/>
                      <a:pt x="16594" y="302986"/>
                    </a:cubicBezTo>
                    <a:cubicBezTo>
                      <a:pt x="82543" y="230302"/>
                      <a:pt x="149489" y="158510"/>
                      <a:pt x="215453" y="85826"/>
                    </a:cubicBezTo>
                    <a:cubicBezTo>
                      <a:pt x="234483" y="64849"/>
                      <a:pt x="253379" y="43783"/>
                      <a:pt x="271665" y="22151"/>
                    </a:cubicBezTo>
                    <a:cubicBezTo>
                      <a:pt x="274936" y="18286"/>
                      <a:pt x="269078" y="13885"/>
                      <a:pt x="265659" y="17334"/>
                    </a:cubicBezTo>
                    <a:cubicBezTo>
                      <a:pt x="230291" y="52822"/>
                      <a:pt x="196647" y="89974"/>
                      <a:pt x="162691" y="126799"/>
                    </a:cubicBezTo>
                    <a:cubicBezTo>
                      <a:pt x="128780" y="163595"/>
                      <a:pt x="94868" y="200435"/>
                      <a:pt x="61031" y="237305"/>
                    </a:cubicBezTo>
                    <a:cubicBezTo>
                      <a:pt x="41853" y="258178"/>
                      <a:pt x="22749" y="279125"/>
                      <a:pt x="3437" y="299879"/>
                    </a:cubicBezTo>
                    <a:cubicBezTo>
                      <a:pt x="1222" y="302258"/>
                      <a:pt x="2054" y="306257"/>
                      <a:pt x="4359" y="308190"/>
                    </a:cubicBezTo>
                    <a:cubicBezTo>
                      <a:pt x="69788" y="363450"/>
                      <a:pt x="132912" y="421475"/>
                      <a:pt x="193019" y="482489"/>
                    </a:cubicBezTo>
                    <a:cubicBezTo>
                      <a:pt x="253274" y="543636"/>
                      <a:pt x="310438" y="607846"/>
                      <a:pt x="364345" y="674658"/>
                    </a:cubicBezTo>
                    <a:cubicBezTo>
                      <a:pt x="393514" y="710799"/>
                      <a:pt x="421716" y="747758"/>
                      <a:pt x="448774" y="785505"/>
                    </a:cubicBezTo>
                    <a:cubicBezTo>
                      <a:pt x="414268" y="819535"/>
                      <a:pt x="379910" y="853729"/>
                      <a:pt x="345509" y="887863"/>
                    </a:cubicBezTo>
                    <a:cubicBezTo>
                      <a:pt x="342743" y="890614"/>
                      <a:pt x="344185" y="895118"/>
                      <a:pt x="346564" y="897408"/>
                    </a:cubicBezTo>
                    <a:cubicBezTo>
                      <a:pt x="452015" y="998933"/>
                      <a:pt x="541885" y="1116813"/>
                      <a:pt x="611744" y="1245441"/>
                    </a:cubicBezTo>
                    <a:cubicBezTo>
                      <a:pt x="629109" y="1277420"/>
                      <a:pt x="644585" y="1310305"/>
                      <a:pt x="661043" y="1342700"/>
                    </a:cubicBezTo>
                    <a:cubicBezTo>
                      <a:pt x="660418" y="1344142"/>
                      <a:pt x="659749" y="1345569"/>
                      <a:pt x="659139" y="1346996"/>
                    </a:cubicBezTo>
                    <a:cubicBezTo>
                      <a:pt x="657564" y="1350772"/>
                      <a:pt x="661295" y="1353553"/>
                      <a:pt x="664313" y="1352705"/>
                    </a:cubicBezTo>
                    <a:cubicBezTo>
                      <a:pt x="666528" y="1412009"/>
                      <a:pt x="668402" y="1471343"/>
                      <a:pt x="669844" y="1530676"/>
                    </a:cubicBezTo>
                    <a:cubicBezTo>
                      <a:pt x="671301" y="1590694"/>
                      <a:pt x="671702" y="1650756"/>
                      <a:pt x="673472" y="1710759"/>
                    </a:cubicBezTo>
                    <a:cubicBezTo>
                      <a:pt x="673724" y="1718995"/>
                      <a:pt x="686004" y="1717508"/>
                      <a:pt x="686064" y="1709539"/>
                    </a:cubicBezTo>
                    <a:cubicBezTo>
                      <a:pt x="686851" y="1602870"/>
                      <a:pt x="682897" y="1496007"/>
                      <a:pt x="679210" y="1389411"/>
                    </a:cubicBezTo>
                    <a:cubicBezTo>
                      <a:pt x="678526" y="1369758"/>
                      <a:pt x="677768" y="1350089"/>
                      <a:pt x="677024" y="1330435"/>
                    </a:cubicBezTo>
                    <a:cubicBezTo>
                      <a:pt x="708914" y="1267592"/>
                      <a:pt x="743152" y="1206044"/>
                      <a:pt x="782163" y="1147260"/>
                    </a:cubicBezTo>
                    <a:cubicBezTo>
                      <a:pt x="824905" y="1082872"/>
                      <a:pt x="872524" y="1021784"/>
                      <a:pt x="924379" y="964487"/>
                    </a:cubicBezTo>
                    <a:cubicBezTo>
                      <a:pt x="954024" y="931735"/>
                      <a:pt x="985110" y="900262"/>
                      <a:pt x="1017535" y="870246"/>
                    </a:cubicBezTo>
                    <a:cubicBezTo>
                      <a:pt x="1021400" y="866678"/>
                      <a:pt x="1020866" y="861489"/>
                      <a:pt x="1016286" y="858813"/>
                    </a:cubicBezTo>
                    <a:cubicBezTo>
                      <a:pt x="966958" y="830165"/>
                      <a:pt x="914404" y="807716"/>
                      <a:pt x="859768" y="791541"/>
                    </a:cubicBezTo>
                    <a:cubicBezTo>
                      <a:pt x="953994" y="698920"/>
                      <a:pt x="1048324" y="606389"/>
                      <a:pt x="1142654" y="513843"/>
                    </a:cubicBezTo>
                    <a:cubicBezTo>
                      <a:pt x="1170054" y="486979"/>
                      <a:pt x="1197438" y="460099"/>
                      <a:pt x="1224824" y="433220"/>
                    </a:cubicBezTo>
                    <a:cubicBezTo>
                      <a:pt x="1226340" y="431748"/>
                      <a:pt x="1226711" y="428626"/>
                      <a:pt x="1225835" y="426753"/>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7" name="Google Shape;1227;p46"/>
              <p:cNvSpPr/>
              <p:nvPr/>
            </p:nvSpPr>
            <p:spPr>
              <a:xfrm>
                <a:off x="8102313" y="2521591"/>
                <a:ext cx="127301" cy="723418"/>
              </a:xfrm>
              <a:custGeom>
                <a:avLst/>
                <a:gdLst/>
                <a:ahLst/>
                <a:cxnLst/>
                <a:rect l="l" t="t" r="r" b="b"/>
                <a:pathLst>
                  <a:path w="169734" h="964558" extrusionOk="0">
                    <a:moveTo>
                      <a:pt x="164030" y="3133"/>
                    </a:moveTo>
                    <a:cubicBezTo>
                      <a:pt x="152478" y="32986"/>
                      <a:pt x="141239" y="62749"/>
                      <a:pt x="131382" y="93241"/>
                    </a:cubicBezTo>
                    <a:cubicBezTo>
                      <a:pt x="121600" y="123525"/>
                      <a:pt x="112486" y="154017"/>
                      <a:pt x="103908" y="184657"/>
                    </a:cubicBezTo>
                    <a:cubicBezTo>
                      <a:pt x="86841" y="245567"/>
                      <a:pt x="71855" y="307056"/>
                      <a:pt x="59025" y="369007"/>
                    </a:cubicBezTo>
                    <a:cubicBezTo>
                      <a:pt x="33172" y="493665"/>
                      <a:pt x="15867" y="620033"/>
                      <a:pt x="7333" y="747056"/>
                    </a:cubicBezTo>
                    <a:cubicBezTo>
                      <a:pt x="4955" y="782261"/>
                      <a:pt x="3274" y="817569"/>
                      <a:pt x="2575" y="852848"/>
                    </a:cubicBezTo>
                    <a:cubicBezTo>
                      <a:pt x="1848" y="889079"/>
                      <a:pt x="2799" y="925176"/>
                      <a:pt x="3825" y="961376"/>
                    </a:cubicBezTo>
                    <a:cubicBezTo>
                      <a:pt x="3988" y="967011"/>
                      <a:pt x="12344" y="965985"/>
                      <a:pt x="12402" y="960529"/>
                    </a:cubicBezTo>
                    <a:cubicBezTo>
                      <a:pt x="13087" y="897092"/>
                      <a:pt x="16164" y="833447"/>
                      <a:pt x="19999" y="770129"/>
                    </a:cubicBezTo>
                    <a:cubicBezTo>
                      <a:pt x="23820" y="706990"/>
                      <a:pt x="29826" y="643984"/>
                      <a:pt x="37884" y="581246"/>
                    </a:cubicBezTo>
                    <a:cubicBezTo>
                      <a:pt x="53926" y="456528"/>
                      <a:pt x="78367" y="332910"/>
                      <a:pt x="110865" y="211463"/>
                    </a:cubicBezTo>
                    <a:cubicBezTo>
                      <a:pt x="120098" y="176986"/>
                      <a:pt x="130059" y="142733"/>
                      <a:pt x="140436" y="108599"/>
                    </a:cubicBezTo>
                    <a:cubicBezTo>
                      <a:pt x="150784" y="74583"/>
                      <a:pt x="160952" y="40419"/>
                      <a:pt x="171820" y="6597"/>
                    </a:cubicBezTo>
                    <a:cubicBezTo>
                      <a:pt x="173455" y="1498"/>
                      <a:pt x="166052" y="-2070"/>
                      <a:pt x="164030" y="3133"/>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8" name="Google Shape;1228;p46"/>
              <p:cNvSpPr/>
              <p:nvPr/>
            </p:nvSpPr>
            <p:spPr>
              <a:xfrm>
                <a:off x="7754880" y="2969170"/>
                <a:ext cx="156451" cy="442421"/>
              </a:xfrm>
              <a:custGeom>
                <a:avLst/>
                <a:gdLst/>
                <a:ahLst/>
                <a:cxnLst/>
                <a:rect l="l" t="t" r="r" b="b"/>
                <a:pathLst>
                  <a:path w="208602" h="589895" extrusionOk="0">
                    <a:moveTo>
                      <a:pt x="208692" y="581941"/>
                    </a:moveTo>
                    <a:cubicBezTo>
                      <a:pt x="192190" y="572471"/>
                      <a:pt x="176163" y="563135"/>
                      <a:pt x="160895" y="551673"/>
                    </a:cubicBezTo>
                    <a:cubicBezTo>
                      <a:pt x="145508" y="540136"/>
                      <a:pt x="131355" y="527187"/>
                      <a:pt x="118287" y="513078"/>
                    </a:cubicBezTo>
                    <a:cubicBezTo>
                      <a:pt x="92300" y="485054"/>
                      <a:pt x="71427" y="452600"/>
                      <a:pt x="55519" y="417901"/>
                    </a:cubicBezTo>
                    <a:cubicBezTo>
                      <a:pt x="18798" y="337843"/>
                      <a:pt x="11885" y="248344"/>
                      <a:pt x="20671" y="161551"/>
                    </a:cubicBezTo>
                    <a:cubicBezTo>
                      <a:pt x="23377" y="134910"/>
                      <a:pt x="27718" y="108492"/>
                      <a:pt x="32520" y="82148"/>
                    </a:cubicBezTo>
                    <a:cubicBezTo>
                      <a:pt x="34898" y="69139"/>
                      <a:pt x="37471" y="56145"/>
                      <a:pt x="40088" y="43181"/>
                    </a:cubicBezTo>
                    <a:cubicBezTo>
                      <a:pt x="42718" y="30218"/>
                      <a:pt x="46272" y="16986"/>
                      <a:pt x="47030" y="3784"/>
                    </a:cubicBezTo>
                    <a:cubicBezTo>
                      <a:pt x="47194" y="1019"/>
                      <a:pt x="43001" y="-661"/>
                      <a:pt x="41619" y="2030"/>
                    </a:cubicBezTo>
                    <a:cubicBezTo>
                      <a:pt x="36162" y="12675"/>
                      <a:pt x="32907" y="24583"/>
                      <a:pt x="29636" y="36075"/>
                    </a:cubicBezTo>
                    <a:cubicBezTo>
                      <a:pt x="26291" y="47820"/>
                      <a:pt x="23184" y="59595"/>
                      <a:pt x="20492" y="71503"/>
                    </a:cubicBezTo>
                    <a:cubicBezTo>
                      <a:pt x="15126" y="95186"/>
                      <a:pt x="10948" y="119106"/>
                      <a:pt x="7856" y="143191"/>
                    </a:cubicBezTo>
                    <a:cubicBezTo>
                      <a:pt x="1627" y="191627"/>
                      <a:pt x="169" y="240643"/>
                      <a:pt x="5492" y="289258"/>
                    </a:cubicBezTo>
                    <a:cubicBezTo>
                      <a:pt x="14383" y="370728"/>
                      <a:pt x="44830" y="450608"/>
                      <a:pt x="98722" y="513063"/>
                    </a:cubicBezTo>
                    <a:cubicBezTo>
                      <a:pt x="126895" y="545711"/>
                      <a:pt x="163497" y="576069"/>
                      <a:pt x="204737" y="590312"/>
                    </a:cubicBezTo>
                    <a:cubicBezTo>
                      <a:pt x="209674" y="592021"/>
                      <a:pt x="213330" y="584618"/>
                      <a:pt x="208692" y="58194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9" name="Google Shape;1229;p46"/>
              <p:cNvSpPr/>
              <p:nvPr/>
            </p:nvSpPr>
            <p:spPr>
              <a:xfrm>
                <a:off x="7883105" y="3384757"/>
                <a:ext cx="64316" cy="45929"/>
              </a:xfrm>
              <a:custGeom>
                <a:avLst/>
                <a:gdLst/>
                <a:ahLst/>
                <a:cxnLst/>
                <a:rect l="l" t="t" r="r" b="b"/>
                <a:pathLst>
                  <a:path w="85755" h="61239" extrusionOk="0">
                    <a:moveTo>
                      <a:pt x="86988" y="45622"/>
                    </a:moveTo>
                    <a:cubicBezTo>
                      <a:pt x="81889" y="60578"/>
                      <a:pt x="59009" y="66317"/>
                      <a:pt x="35906" y="58437"/>
                    </a:cubicBezTo>
                    <a:cubicBezTo>
                      <a:pt x="12773" y="50573"/>
                      <a:pt x="-1826" y="32048"/>
                      <a:pt x="3259" y="17092"/>
                    </a:cubicBezTo>
                    <a:cubicBezTo>
                      <a:pt x="8357" y="2136"/>
                      <a:pt x="31237" y="-3617"/>
                      <a:pt x="54355" y="4262"/>
                    </a:cubicBezTo>
                    <a:cubicBezTo>
                      <a:pt x="77489" y="12157"/>
                      <a:pt x="92088" y="30666"/>
                      <a:pt x="86988" y="45622"/>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30" name="Google Shape;1230;p46"/>
              <p:cNvSpPr/>
              <p:nvPr/>
            </p:nvSpPr>
            <p:spPr>
              <a:xfrm>
                <a:off x="7786547" y="3030866"/>
                <a:ext cx="282997" cy="364532"/>
              </a:xfrm>
              <a:custGeom>
                <a:avLst/>
                <a:gdLst/>
                <a:ahLst/>
                <a:cxnLst/>
                <a:rect l="l" t="t" r="r" b="b"/>
                <a:pathLst>
                  <a:path w="377329" h="486043" extrusionOk="0">
                    <a:moveTo>
                      <a:pt x="5950" y="477208"/>
                    </a:moveTo>
                    <a:cubicBezTo>
                      <a:pt x="24816" y="474651"/>
                      <a:pt x="43176" y="472050"/>
                      <a:pt x="61626" y="467188"/>
                    </a:cubicBezTo>
                    <a:cubicBezTo>
                      <a:pt x="80239" y="462297"/>
                      <a:pt x="98228" y="455637"/>
                      <a:pt x="115652" y="447489"/>
                    </a:cubicBezTo>
                    <a:cubicBezTo>
                      <a:pt x="150278" y="431329"/>
                      <a:pt x="181824" y="409118"/>
                      <a:pt x="209641" y="382982"/>
                    </a:cubicBezTo>
                    <a:cubicBezTo>
                      <a:pt x="273836" y="322652"/>
                      <a:pt x="313961" y="242357"/>
                      <a:pt x="338522" y="158671"/>
                    </a:cubicBezTo>
                    <a:cubicBezTo>
                      <a:pt x="346058" y="132951"/>
                      <a:pt x="351991" y="106860"/>
                      <a:pt x="357462" y="80650"/>
                    </a:cubicBezTo>
                    <a:cubicBezTo>
                      <a:pt x="360152" y="67701"/>
                      <a:pt x="362680" y="54707"/>
                      <a:pt x="365133" y="41714"/>
                    </a:cubicBezTo>
                    <a:cubicBezTo>
                      <a:pt x="367601" y="28705"/>
                      <a:pt x="369266" y="15102"/>
                      <a:pt x="373563" y="2584"/>
                    </a:cubicBezTo>
                    <a:cubicBezTo>
                      <a:pt x="374455" y="-32"/>
                      <a:pt x="378959" y="-18"/>
                      <a:pt x="379227" y="3000"/>
                    </a:cubicBezTo>
                    <a:cubicBezTo>
                      <a:pt x="380267" y="14924"/>
                      <a:pt x="378810" y="27174"/>
                      <a:pt x="377503" y="39067"/>
                    </a:cubicBezTo>
                    <a:cubicBezTo>
                      <a:pt x="376164" y="51184"/>
                      <a:pt x="374603" y="63285"/>
                      <a:pt x="372611" y="75313"/>
                    </a:cubicBezTo>
                    <a:cubicBezTo>
                      <a:pt x="368656" y="99278"/>
                      <a:pt x="363528" y="123006"/>
                      <a:pt x="357313" y="146465"/>
                    </a:cubicBezTo>
                    <a:cubicBezTo>
                      <a:pt x="344825" y="193697"/>
                      <a:pt x="327714" y="239651"/>
                      <a:pt x="304476" y="282676"/>
                    </a:cubicBezTo>
                    <a:cubicBezTo>
                      <a:pt x="265510" y="354780"/>
                      <a:pt x="207217" y="417295"/>
                      <a:pt x="133760" y="454863"/>
                    </a:cubicBezTo>
                    <a:cubicBezTo>
                      <a:pt x="95389" y="474473"/>
                      <a:pt x="50030" y="488805"/>
                      <a:pt x="6470" y="486471"/>
                    </a:cubicBezTo>
                    <a:cubicBezTo>
                      <a:pt x="1252" y="486188"/>
                      <a:pt x="643" y="477937"/>
                      <a:pt x="5950" y="4772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31" name="Google Shape;1231;p46"/>
              <p:cNvSpPr/>
              <p:nvPr/>
            </p:nvSpPr>
            <p:spPr>
              <a:xfrm>
                <a:off x="7750071" y="3367082"/>
                <a:ext cx="66278" cy="43024"/>
              </a:xfrm>
              <a:custGeom>
                <a:avLst/>
                <a:gdLst/>
                <a:ahLst/>
                <a:cxnLst/>
                <a:rect l="l" t="t" r="r" b="b"/>
                <a:pathLst>
                  <a:path w="88371" h="57365" extrusionOk="0">
                    <a:moveTo>
                      <a:pt x="2242" y="26859"/>
                    </a:moveTo>
                    <a:cubicBezTo>
                      <a:pt x="1334" y="42618"/>
                      <a:pt x="20364" y="56563"/>
                      <a:pt x="44761" y="57975"/>
                    </a:cubicBezTo>
                    <a:cubicBezTo>
                      <a:pt x="69127" y="59388"/>
                      <a:pt x="89643" y="47747"/>
                      <a:pt x="90551" y="31973"/>
                    </a:cubicBezTo>
                    <a:cubicBezTo>
                      <a:pt x="91457" y="16185"/>
                      <a:pt x="72443" y="2254"/>
                      <a:pt x="48046" y="842"/>
                    </a:cubicBezTo>
                    <a:cubicBezTo>
                      <a:pt x="23679" y="-570"/>
                      <a:pt x="3164" y="11070"/>
                      <a:pt x="2242" y="2685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32" name="Google Shape;1232;p46"/>
              <p:cNvSpPr/>
              <p:nvPr/>
            </p:nvSpPr>
            <p:spPr>
              <a:xfrm>
                <a:off x="8014855" y="2345804"/>
                <a:ext cx="33960" cy="249384"/>
              </a:xfrm>
              <a:custGeom>
                <a:avLst/>
                <a:gdLst/>
                <a:ahLst/>
                <a:cxnLst/>
                <a:rect l="l" t="t" r="r" b="b"/>
                <a:pathLst>
                  <a:path w="45280" h="332512" extrusionOk="0">
                    <a:moveTo>
                      <a:pt x="43759" y="16105"/>
                    </a:moveTo>
                    <a:cubicBezTo>
                      <a:pt x="49617" y="88373"/>
                      <a:pt x="50361" y="190687"/>
                      <a:pt x="33888" y="325113"/>
                    </a:cubicBezTo>
                    <a:cubicBezTo>
                      <a:pt x="33546" y="327700"/>
                      <a:pt x="33263" y="330346"/>
                      <a:pt x="32907" y="332978"/>
                    </a:cubicBezTo>
                    <a:lnTo>
                      <a:pt x="2281" y="329171"/>
                    </a:lnTo>
                    <a:cubicBezTo>
                      <a:pt x="2668" y="326139"/>
                      <a:pt x="2994" y="323106"/>
                      <a:pt x="3351" y="320162"/>
                    </a:cubicBezTo>
                    <a:cubicBezTo>
                      <a:pt x="20746" y="177307"/>
                      <a:pt x="18099" y="71232"/>
                      <a:pt x="11023" y="465"/>
                    </a:cubicBezTo>
                    <a:lnTo>
                      <a:pt x="43759" y="1610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33" name="Google Shape;1233;p46"/>
              <p:cNvSpPr/>
              <p:nvPr/>
            </p:nvSpPr>
            <p:spPr>
              <a:xfrm>
                <a:off x="7758869" y="2580615"/>
                <a:ext cx="344115" cy="506350"/>
              </a:xfrm>
              <a:custGeom>
                <a:avLst/>
                <a:gdLst/>
                <a:ahLst/>
                <a:cxnLst/>
                <a:rect l="l" t="t" r="r" b="b"/>
                <a:pathLst>
                  <a:path w="458820" h="675133" extrusionOk="0">
                    <a:moveTo>
                      <a:pt x="420427" y="675702"/>
                    </a:moveTo>
                    <a:lnTo>
                      <a:pt x="390203" y="669294"/>
                    </a:lnTo>
                    <a:cubicBezTo>
                      <a:pt x="485842" y="217402"/>
                      <a:pt x="381996" y="66325"/>
                      <a:pt x="355266" y="36219"/>
                    </a:cubicBezTo>
                    <a:cubicBezTo>
                      <a:pt x="121693" y="136303"/>
                      <a:pt x="33517" y="599688"/>
                      <a:pt x="32625" y="604416"/>
                    </a:cubicBezTo>
                    <a:lnTo>
                      <a:pt x="2252" y="598796"/>
                    </a:lnTo>
                    <a:cubicBezTo>
                      <a:pt x="5984" y="578547"/>
                      <a:pt x="96791" y="101559"/>
                      <a:pt x="353393" y="3661"/>
                    </a:cubicBezTo>
                    <a:lnTo>
                      <a:pt x="361495" y="568"/>
                    </a:lnTo>
                    <a:lnTo>
                      <a:pt x="368349" y="5876"/>
                    </a:lnTo>
                    <a:cubicBezTo>
                      <a:pt x="375142" y="11139"/>
                      <a:pt x="533638" y="140822"/>
                      <a:pt x="420427" y="67570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34" name="Google Shape;1234;p46"/>
              <p:cNvSpPr/>
              <p:nvPr/>
            </p:nvSpPr>
            <p:spPr>
              <a:xfrm>
                <a:off x="7021934" y="2345704"/>
                <a:ext cx="61750" cy="613603"/>
              </a:xfrm>
              <a:custGeom>
                <a:avLst/>
                <a:gdLst/>
                <a:ahLst/>
                <a:cxnLst/>
                <a:rect l="l" t="t" r="r" b="b"/>
                <a:pathLst>
                  <a:path w="82333" h="818137" extrusionOk="0">
                    <a:moveTo>
                      <a:pt x="71819" y="772419"/>
                    </a:moveTo>
                    <a:cubicBezTo>
                      <a:pt x="75476" y="796652"/>
                      <a:pt x="78019" y="810641"/>
                      <a:pt x="78182" y="811504"/>
                    </a:cubicBezTo>
                    <a:lnTo>
                      <a:pt x="39871" y="818655"/>
                    </a:lnTo>
                    <a:cubicBezTo>
                      <a:pt x="39231" y="815325"/>
                      <a:pt x="36748" y="801692"/>
                      <a:pt x="33314" y="779763"/>
                    </a:cubicBezTo>
                    <a:cubicBezTo>
                      <a:pt x="30920" y="764599"/>
                      <a:pt x="28141" y="745495"/>
                      <a:pt x="25152" y="723016"/>
                    </a:cubicBezTo>
                    <a:cubicBezTo>
                      <a:pt x="5231" y="571999"/>
                      <a:pt x="-21114" y="270469"/>
                      <a:pt x="39766" y="16439"/>
                    </a:cubicBezTo>
                    <a:cubicBezTo>
                      <a:pt x="54766" y="10968"/>
                      <a:pt x="69663" y="5646"/>
                      <a:pt x="84337" y="517"/>
                    </a:cubicBezTo>
                    <a:cubicBezTo>
                      <a:pt x="18611" y="247797"/>
                      <a:pt x="43765" y="556299"/>
                      <a:pt x="63464" y="711881"/>
                    </a:cubicBezTo>
                    <a:cubicBezTo>
                      <a:pt x="66496" y="736025"/>
                      <a:pt x="69381" y="756437"/>
                      <a:pt x="71819" y="77241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35" name="Google Shape;1235;p46"/>
              <p:cNvSpPr/>
              <p:nvPr/>
            </p:nvSpPr>
            <p:spPr>
              <a:xfrm>
                <a:off x="6994259" y="2879076"/>
                <a:ext cx="169118" cy="200881"/>
              </a:xfrm>
              <a:custGeom>
                <a:avLst/>
                <a:gdLst/>
                <a:ahLst/>
                <a:cxnLst/>
                <a:rect l="l" t="t" r="r" b="b"/>
                <a:pathLst>
                  <a:path w="225491" h="267842" extrusionOk="0">
                    <a:moveTo>
                      <a:pt x="224255" y="112372"/>
                    </a:moveTo>
                    <a:cubicBezTo>
                      <a:pt x="239033" y="185294"/>
                      <a:pt x="201955" y="254350"/>
                      <a:pt x="141477" y="266586"/>
                    </a:cubicBezTo>
                    <a:cubicBezTo>
                      <a:pt x="81013" y="278821"/>
                      <a:pt x="20015" y="229627"/>
                      <a:pt x="5252" y="156705"/>
                    </a:cubicBezTo>
                    <a:cubicBezTo>
                      <a:pt x="-9511" y="83768"/>
                      <a:pt x="27552" y="14726"/>
                      <a:pt x="88030" y="2476"/>
                    </a:cubicBezTo>
                    <a:cubicBezTo>
                      <a:pt x="148508" y="-9759"/>
                      <a:pt x="209493" y="39450"/>
                      <a:pt x="224255" y="11237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36" name="Google Shape;1236;p46"/>
              <p:cNvSpPr/>
              <p:nvPr/>
            </p:nvSpPr>
            <p:spPr>
              <a:xfrm>
                <a:off x="7023076" y="2923853"/>
                <a:ext cx="93868" cy="111495"/>
              </a:xfrm>
              <a:custGeom>
                <a:avLst/>
                <a:gdLst/>
                <a:ahLst/>
                <a:cxnLst/>
                <a:rect l="l" t="t" r="r" b="b"/>
                <a:pathLst>
                  <a:path w="125157" h="148660" extrusionOk="0">
                    <a:moveTo>
                      <a:pt x="125367" y="62646"/>
                    </a:moveTo>
                    <a:cubicBezTo>
                      <a:pt x="133559" y="103128"/>
                      <a:pt x="112983" y="141440"/>
                      <a:pt x="79414" y="148234"/>
                    </a:cubicBezTo>
                    <a:cubicBezTo>
                      <a:pt x="45844" y="155028"/>
                      <a:pt x="12007" y="127718"/>
                      <a:pt x="3801" y="87235"/>
                    </a:cubicBezTo>
                    <a:cubicBezTo>
                      <a:pt x="-4376" y="46768"/>
                      <a:pt x="16185" y="8441"/>
                      <a:pt x="49754" y="1647"/>
                    </a:cubicBezTo>
                    <a:cubicBezTo>
                      <a:pt x="83324" y="-5148"/>
                      <a:pt x="117176" y="22163"/>
                      <a:pt x="125367" y="6264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37" name="Google Shape;1237;p46"/>
              <p:cNvSpPr/>
              <p:nvPr/>
            </p:nvSpPr>
            <p:spPr>
              <a:xfrm>
                <a:off x="7473905" y="3340475"/>
                <a:ext cx="58326" cy="108323"/>
              </a:xfrm>
              <a:custGeom>
                <a:avLst/>
                <a:gdLst/>
                <a:ahLst/>
                <a:cxnLst/>
                <a:rect l="l" t="t" r="r" b="b"/>
                <a:pathLst>
                  <a:path w="77768" h="144431" extrusionOk="0">
                    <a:moveTo>
                      <a:pt x="79900" y="72951"/>
                    </a:moveTo>
                    <a:cubicBezTo>
                      <a:pt x="79900" y="112824"/>
                      <a:pt x="62490" y="145159"/>
                      <a:pt x="41008" y="145159"/>
                    </a:cubicBezTo>
                    <a:cubicBezTo>
                      <a:pt x="19540" y="145159"/>
                      <a:pt x="2131" y="112824"/>
                      <a:pt x="2131" y="72951"/>
                    </a:cubicBezTo>
                    <a:cubicBezTo>
                      <a:pt x="2131" y="33063"/>
                      <a:pt x="19540" y="728"/>
                      <a:pt x="41008" y="728"/>
                    </a:cubicBezTo>
                    <a:cubicBezTo>
                      <a:pt x="62490" y="728"/>
                      <a:pt x="79900" y="33063"/>
                      <a:pt x="79900" y="72951"/>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238" name="Google Shape;1238;p46"/>
            <p:cNvGrpSpPr/>
            <p:nvPr/>
          </p:nvGrpSpPr>
          <p:grpSpPr>
            <a:xfrm>
              <a:off x="3273472" y="1387309"/>
              <a:ext cx="854674" cy="927215"/>
              <a:chOff x="3385797" y="1387309"/>
              <a:chExt cx="854674" cy="927215"/>
            </a:xfrm>
          </p:grpSpPr>
          <p:sp>
            <p:nvSpPr>
              <p:cNvPr id="1239" name="Google Shape;1239;p46"/>
              <p:cNvSpPr/>
              <p:nvPr/>
            </p:nvSpPr>
            <p:spPr>
              <a:xfrm rot="10800000" flipH="1">
                <a:off x="3877875" y="1951927"/>
                <a:ext cx="362597" cy="362597"/>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0" name="Google Shape;1240;p46"/>
              <p:cNvSpPr/>
              <p:nvPr/>
            </p:nvSpPr>
            <p:spPr>
              <a:xfrm rot="10800000" flipH="1">
                <a:off x="3385797" y="1387309"/>
                <a:ext cx="212109" cy="212109"/>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sp>
        <p:nvSpPr>
          <p:cNvPr id="1245" name="Google Shape;1245;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Let’s use some percentages</a:t>
            </a:r>
            <a:endParaRPr sz="3000"/>
          </a:p>
        </p:txBody>
      </p:sp>
      <p:sp>
        <p:nvSpPr>
          <p:cNvPr id="1246" name="Google Shape;1246;p47"/>
          <p:cNvSpPr/>
          <p:nvPr/>
        </p:nvSpPr>
        <p:spPr>
          <a:xfrm>
            <a:off x="1191825" y="1550350"/>
            <a:ext cx="1382700" cy="1382700"/>
          </a:xfrm>
          <a:prstGeom prst="donut">
            <a:avLst>
              <a:gd name="adj" fmla="val 119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7"/>
          <p:cNvSpPr/>
          <p:nvPr/>
        </p:nvSpPr>
        <p:spPr>
          <a:xfrm flipH="1">
            <a:off x="1184325" y="1542850"/>
            <a:ext cx="1397700" cy="1397700"/>
          </a:xfrm>
          <a:prstGeom prst="blockArc">
            <a:avLst>
              <a:gd name="adj1" fmla="val 10798115"/>
              <a:gd name="adj2" fmla="val 16256715"/>
              <a:gd name="adj3" fmla="val 1271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7"/>
          <p:cNvSpPr/>
          <p:nvPr/>
        </p:nvSpPr>
        <p:spPr>
          <a:xfrm>
            <a:off x="3880698" y="1550350"/>
            <a:ext cx="1382700" cy="1382700"/>
          </a:xfrm>
          <a:prstGeom prst="donut">
            <a:avLst>
              <a:gd name="adj" fmla="val 119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7"/>
          <p:cNvSpPr/>
          <p:nvPr/>
        </p:nvSpPr>
        <p:spPr>
          <a:xfrm flipH="1">
            <a:off x="3873198" y="1542850"/>
            <a:ext cx="1397700" cy="1397700"/>
          </a:xfrm>
          <a:prstGeom prst="blockArc">
            <a:avLst>
              <a:gd name="adj1" fmla="val 5400645"/>
              <a:gd name="adj2" fmla="val 16256715"/>
              <a:gd name="adj3" fmla="val 1271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7"/>
          <p:cNvSpPr/>
          <p:nvPr/>
        </p:nvSpPr>
        <p:spPr>
          <a:xfrm>
            <a:off x="6569478" y="1550350"/>
            <a:ext cx="1382700" cy="1382700"/>
          </a:xfrm>
          <a:prstGeom prst="donut">
            <a:avLst>
              <a:gd name="adj" fmla="val 119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7"/>
          <p:cNvSpPr/>
          <p:nvPr/>
        </p:nvSpPr>
        <p:spPr>
          <a:xfrm flipH="1">
            <a:off x="6561978" y="1542850"/>
            <a:ext cx="1397700" cy="1397700"/>
          </a:xfrm>
          <a:prstGeom prst="blockArc">
            <a:avLst>
              <a:gd name="adj1" fmla="val 26082"/>
              <a:gd name="adj2" fmla="val 16256715"/>
              <a:gd name="adj3" fmla="val 12710"/>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7"/>
          <p:cNvSpPr txBox="1"/>
          <p:nvPr/>
        </p:nvSpPr>
        <p:spPr>
          <a:xfrm>
            <a:off x="731175" y="3552975"/>
            <a:ext cx="23040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Mercury is the closest planet to the Sun and the smallest one of them all</a:t>
            </a:r>
            <a:endParaRPr sz="1200">
              <a:solidFill>
                <a:schemeClr val="dk1"/>
              </a:solidFill>
              <a:latin typeface="Open Sans"/>
              <a:ea typeface="Open Sans"/>
              <a:cs typeface="Open Sans"/>
              <a:sym typeface="Open Sans"/>
            </a:endParaRPr>
          </a:p>
        </p:txBody>
      </p:sp>
      <p:sp>
        <p:nvSpPr>
          <p:cNvPr id="1253" name="Google Shape;1253;p47"/>
          <p:cNvSpPr txBox="1"/>
          <p:nvPr/>
        </p:nvSpPr>
        <p:spPr>
          <a:xfrm>
            <a:off x="731175" y="3055950"/>
            <a:ext cx="2304000" cy="505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4"/>
                </a:solidFill>
                <a:latin typeface="Raleway Black"/>
                <a:ea typeface="Raleway Black"/>
                <a:cs typeface="Raleway Black"/>
                <a:sym typeface="Raleway Black"/>
              </a:rPr>
              <a:t>Mercury</a:t>
            </a:r>
            <a:endParaRPr sz="1800">
              <a:solidFill>
                <a:schemeClr val="accent4"/>
              </a:solidFill>
              <a:latin typeface="Raleway Black"/>
              <a:ea typeface="Raleway Black"/>
              <a:cs typeface="Raleway Black"/>
              <a:sym typeface="Raleway Black"/>
            </a:endParaRPr>
          </a:p>
        </p:txBody>
      </p:sp>
      <p:sp>
        <p:nvSpPr>
          <p:cNvPr id="1254" name="Google Shape;1254;p47"/>
          <p:cNvSpPr txBox="1"/>
          <p:nvPr/>
        </p:nvSpPr>
        <p:spPr>
          <a:xfrm>
            <a:off x="3420048" y="3552975"/>
            <a:ext cx="23040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Venus has a beautiful name and is the second planet</a:t>
            </a:r>
            <a:endParaRPr sz="1200">
              <a:solidFill>
                <a:schemeClr val="dk1"/>
              </a:solidFill>
              <a:latin typeface="Open Sans"/>
              <a:ea typeface="Open Sans"/>
              <a:cs typeface="Open Sans"/>
              <a:sym typeface="Open Sans"/>
            </a:endParaRPr>
          </a:p>
          <a:p>
            <a:pPr marL="0" lvl="0" indent="0" algn="ctr" rtl="0">
              <a:spcBef>
                <a:spcPts val="0"/>
              </a:spcBef>
              <a:spcAft>
                <a:spcPts val="0"/>
              </a:spcAft>
              <a:buNone/>
            </a:pPr>
            <a:r>
              <a:rPr lang="en" sz="1200">
                <a:solidFill>
                  <a:schemeClr val="dk1"/>
                </a:solidFill>
                <a:latin typeface="Open Sans"/>
                <a:ea typeface="Open Sans"/>
                <a:cs typeface="Open Sans"/>
                <a:sym typeface="Open Sans"/>
              </a:rPr>
              <a:t>from the Sun</a:t>
            </a:r>
            <a:endParaRPr sz="1200">
              <a:solidFill>
                <a:schemeClr val="dk1"/>
              </a:solidFill>
              <a:latin typeface="Open Sans"/>
              <a:ea typeface="Open Sans"/>
              <a:cs typeface="Open Sans"/>
              <a:sym typeface="Open Sans"/>
            </a:endParaRPr>
          </a:p>
        </p:txBody>
      </p:sp>
      <p:sp>
        <p:nvSpPr>
          <p:cNvPr id="1255" name="Google Shape;1255;p47"/>
          <p:cNvSpPr txBox="1"/>
          <p:nvPr/>
        </p:nvSpPr>
        <p:spPr>
          <a:xfrm>
            <a:off x="3420048" y="3055950"/>
            <a:ext cx="2304000" cy="505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4"/>
                </a:solidFill>
                <a:latin typeface="Raleway Black"/>
                <a:ea typeface="Raleway Black"/>
                <a:cs typeface="Raleway Black"/>
                <a:sym typeface="Raleway Black"/>
              </a:rPr>
              <a:t>Venus</a:t>
            </a:r>
            <a:endParaRPr sz="1800">
              <a:solidFill>
                <a:schemeClr val="accent4"/>
              </a:solidFill>
              <a:latin typeface="Raleway Black"/>
              <a:ea typeface="Raleway Black"/>
              <a:cs typeface="Raleway Black"/>
              <a:sym typeface="Raleway Black"/>
            </a:endParaRPr>
          </a:p>
        </p:txBody>
      </p:sp>
      <p:sp>
        <p:nvSpPr>
          <p:cNvPr id="1256" name="Google Shape;1256;p47"/>
          <p:cNvSpPr txBox="1"/>
          <p:nvPr/>
        </p:nvSpPr>
        <p:spPr>
          <a:xfrm>
            <a:off x="6108828" y="3552975"/>
            <a:ext cx="23040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Despite being red, Mars is actually a cold place. It’s full of iron oxide dust</a:t>
            </a:r>
            <a:endParaRPr sz="1200">
              <a:solidFill>
                <a:schemeClr val="dk1"/>
              </a:solidFill>
              <a:latin typeface="Open Sans"/>
              <a:ea typeface="Open Sans"/>
              <a:cs typeface="Open Sans"/>
              <a:sym typeface="Open Sans"/>
            </a:endParaRPr>
          </a:p>
        </p:txBody>
      </p:sp>
      <p:sp>
        <p:nvSpPr>
          <p:cNvPr id="1257" name="Google Shape;1257;p47"/>
          <p:cNvSpPr txBox="1"/>
          <p:nvPr/>
        </p:nvSpPr>
        <p:spPr>
          <a:xfrm>
            <a:off x="6108828" y="3055950"/>
            <a:ext cx="2304000" cy="505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4"/>
                </a:solidFill>
                <a:latin typeface="Raleway Black"/>
                <a:ea typeface="Raleway Black"/>
                <a:cs typeface="Raleway Black"/>
                <a:sym typeface="Raleway Black"/>
              </a:rPr>
              <a:t>Mars</a:t>
            </a:r>
            <a:endParaRPr sz="1800">
              <a:solidFill>
                <a:schemeClr val="accent4"/>
              </a:solidFill>
              <a:latin typeface="Raleway Black"/>
              <a:ea typeface="Raleway Black"/>
              <a:cs typeface="Raleway Black"/>
              <a:sym typeface="Raleway Black"/>
            </a:endParaRPr>
          </a:p>
        </p:txBody>
      </p:sp>
      <p:sp>
        <p:nvSpPr>
          <p:cNvPr id="1258" name="Google Shape;1258;p47"/>
          <p:cNvSpPr txBox="1"/>
          <p:nvPr/>
        </p:nvSpPr>
        <p:spPr>
          <a:xfrm>
            <a:off x="4078248" y="2038300"/>
            <a:ext cx="987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Raleway Black"/>
                <a:ea typeface="Raleway Black"/>
                <a:cs typeface="Raleway Black"/>
                <a:sym typeface="Raleway Black"/>
              </a:rPr>
              <a:t>50%</a:t>
            </a:r>
            <a:endParaRPr sz="3000">
              <a:solidFill>
                <a:schemeClr val="dk1"/>
              </a:solidFill>
              <a:latin typeface="Raleway Black"/>
              <a:ea typeface="Raleway Black"/>
              <a:cs typeface="Raleway Black"/>
              <a:sym typeface="Raleway Black"/>
            </a:endParaRPr>
          </a:p>
        </p:txBody>
      </p:sp>
      <p:sp>
        <p:nvSpPr>
          <p:cNvPr id="1259" name="Google Shape;1259;p47"/>
          <p:cNvSpPr txBox="1"/>
          <p:nvPr/>
        </p:nvSpPr>
        <p:spPr>
          <a:xfrm>
            <a:off x="6767028" y="2038300"/>
            <a:ext cx="987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Raleway Black"/>
                <a:ea typeface="Raleway Black"/>
                <a:cs typeface="Raleway Black"/>
                <a:sym typeface="Raleway Black"/>
              </a:rPr>
              <a:t>75%</a:t>
            </a:r>
            <a:endParaRPr sz="3000">
              <a:solidFill>
                <a:schemeClr val="dk1"/>
              </a:solidFill>
              <a:latin typeface="Raleway Black"/>
              <a:ea typeface="Raleway Black"/>
              <a:cs typeface="Raleway Black"/>
              <a:sym typeface="Raleway Black"/>
            </a:endParaRPr>
          </a:p>
        </p:txBody>
      </p:sp>
      <p:sp>
        <p:nvSpPr>
          <p:cNvPr id="1260" name="Google Shape;1260;p47"/>
          <p:cNvSpPr txBox="1"/>
          <p:nvPr/>
        </p:nvSpPr>
        <p:spPr>
          <a:xfrm>
            <a:off x="1389375" y="2038300"/>
            <a:ext cx="987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Raleway Black"/>
                <a:ea typeface="Raleway Black"/>
                <a:cs typeface="Raleway Black"/>
                <a:sym typeface="Raleway Black"/>
              </a:rPr>
              <a:t>25%</a:t>
            </a:r>
            <a:endParaRPr sz="3000">
              <a:solidFill>
                <a:schemeClr val="dk1"/>
              </a:solidFill>
              <a:latin typeface="Raleway Black"/>
              <a:ea typeface="Raleway Black"/>
              <a:cs typeface="Raleway Black"/>
              <a:sym typeface="Raleway Black"/>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64"/>
        <p:cNvGrpSpPr/>
        <p:nvPr/>
      </p:nvGrpSpPr>
      <p:grpSpPr>
        <a:xfrm>
          <a:off x="0" y="0"/>
          <a:ext cx="0" cy="0"/>
          <a:chOff x="0" y="0"/>
          <a:chExt cx="0" cy="0"/>
        </a:xfrm>
      </p:grpSpPr>
      <p:grpSp>
        <p:nvGrpSpPr>
          <p:cNvPr id="1265" name="Google Shape;1265;p48"/>
          <p:cNvGrpSpPr/>
          <p:nvPr/>
        </p:nvGrpSpPr>
        <p:grpSpPr>
          <a:xfrm>
            <a:off x="3448976" y="602274"/>
            <a:ext cx="8167613" cy="9325839"/>
            <a:chOff x="3448976" y="602274"/>
            <a:chExt cx="8167613" cy="9325839"/>
          </a:xfrm>
        </p:grpSpPr>
        <p:sp>
          <p:nvSpPr>
            <p:cNvPr id="1266" name="Google Shape;1266;p48"/>
            <p:cNvSpPr/>
            <p:nvPr/>
          </p:nvSpPr>
          <p:spPr>
            <a:xfrm>
              <a:off x="3448976" y="1760501"/>
              <a:ext cx="8167613" cy="8167613"/>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67" name="Google Shape;1267;p48"/>
            <p:cNvSpPr/>
            <p:nvPr/>
          </p:nvSpPr>
          <p:spPr>
            <a:xfrm>
              <a:off x="7692201" y="602274"/>
              <a:ext cx="395678" cy="395678"/>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268" name="Google Shape;1268;p48"/>
          <p:cNvSpPr txBox="1">
            <a:spLocks noGrp="1"/>
          </p:cNvSpPr>
          <p:nvPr>
            <p:ph type="title"/>
          </p:nvPr>
        </p:nvSpPr>
        <p:spPr>
          <a:xfrm>
            <a:off x="720000" y="1471650"/>
            <a:ext cx="31500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1269" name="Google Shape;1269;p48"/>
          <p:cNvSpPr txBox="1">
            <a:spLocks noGrp="1"/>
          </p:cNvSpPr>
          <p:nvPr>
            <p:ph type="subTitle" idx="1"/>
          </p:nvPr>
        </p:nvSpPr>
        <p:spPr>
          <a:xfrm>
            <a:off x="720000" y="2627175"/>
            <a:ext cx="3150000" cy="78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270" name="Google Shape;1270;p48"/>
          <p:cNvSpPr/>
          <p:nvPr/>
        </p:nvSpPr>
        <p:spPr>
          <a:xfrm>
            <a:off x="5927823" y="3522794"/>
            <a:ext cx="945119" cy="374264"/>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8"/>
          <p:cNvSpPr/>
          <p:nvPr/>
        </p:nvSpPr>
        <p:spPr>
          <a:xfrm>
            <a:off x="4436006" y="1246157"/>
            <a:ext cx="3928638" cy="2299284"/>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8"/>
          <p:cNvSpPr/>
          <p:nvPr/>
        </p:nvSpPr>
        <p:spPr>
          <a:xfrm>
            <a:off x="4558668" y="1344473"/>
            <a:ext cx="3683305" cy="2102643"/>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8"/>
          <p:cNvSpPr/>
          <p:nvPr/>
        </p:nvSpPr>
        <p:spPr>
          <a:xfrm>
            <a:off x="5825114" y="3777246"/>
            <a:ext cx="1149596" cy="119813"/>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74" name="Google Shape;1274;p48"/>
          <p:cNvPicPr preferRelativeResize="0"/>
          <p:nvPr/>
        </p:nvPicPr>
        <p:blipFill>
          <a:blip r:embed="rId3">
            <a:alphaModFix/>
          </a:blip>
          <a:stretch>
            <a:fillRect/>
          </a:stretch>
        </p:blipFill>
        <p:spPr>
          <a:xfrm>
            <a:off x="4533627" y="1344135"/>
            <a:ext cx="3741662" cy="2104677"/>
          </a:xfrm>
          <a:prstGeom prst="rect">
            <a:avLst/>
          </a:prstGeom>
          <a:noFill/>
          <a:ln>
            <a:noFill/>
          </a:ln>
        </p:spPr>
      </p:pic>
      <p:grpSp>
        <p:nvGrpSpPr>
          <p:cNvPr id="1275" name="Google Shape;1275;p48"/>
          <p:cNvGrpSpPr/>
          <p:nvPr/>
        </p:nvGrpSpPr>
        <p:grpSpPr>
          <a:xfrm>
            <a:off x="454651" y="3996549"/>
            <a:ext cx="954089" cy="789531"/>
            <a:chOff x="454651" y="3996549"/>
            <a:chExt cx="954089" cy="789531"/>
          </a:xfrm>
        </p:grpSpPr>
        <p:sp>
          <p:nvSpPr>
            <p:cNvPr id="1276" name="Google Shape;1276;p48"/>
            <p:cNvSpPr/>
            <p:nvPr/>
          </p:nvSpPr>
          <p:spPr>
            <a:xfrm>
              <a:off x="454651" y="4295051"/>
              <a:ext cx="491030" cy="49103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77" name="Google Shape;1277;p48"/>
            <p:cNvSpPr/>
            <p:nvPr/>
          </p:nvSpPr>
          <p:spPr>
            <a:xfrm>
              <a:off x="1186901" y="3996549"/>
              <a:ext cx="221839" cy="221839"/>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81"/>
        <p:cNvGrpSpPr/>
        <p:nvPr/>
      </p:nvGrpSpPr>
      <p:grpSpPr>
        <a:xfrm>
          <a:off x="0" y="0"/>
          <a:ext cx="0" cy="0"/>
          <a:chOff x="0" y="0"/>
          <a:chExt cx="0" cy="0"/>
        </a:xfrm>
      </p:grpSpPr>
      <p:sp>
        <p:nvSpPr>
          <p:cNvPr id="1282" name="Google Shape;1282;p49"/>
          <p:cNvSpPr/>
          <p:nvPr/>
        </p:nvSpPr>
        <p:spPr>
          <a:xfrm>
            <a:off x="-1083562" y="-2646112"/>
            <a:ext cx="6094119" cy="6094119"/>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83" name="Google Shape;1283;p49"/>
          <p:cNvGrpSpPr/>
          <p:nvPr/>
        </p:nvGrpSpPr>
        <p:grpSpPr>
          <a:xfrm>
            <a:off x="1561951" y="735560"/>
            <a:ext cx="2697276" cy="3672287"/>
            <a:chOff x="1561951" y="735560"/>
            <a:chExt cx="2697276" cy="3672287"/>
          </a:xfrm>
        </p:grpSpPr>
        <p:grpSp>
          <p:nvGrpSpPr>
            <p:cNvPr id="1284" name="Google Shape;1284;p49"/>
            <p:cNvGrpSpPr/>
            <p:nvPr/>
          </p:nvGrpSpPr>
          <p:grpSpPr>
            <a:xfrm>
              <a:off x="1561951" y="735560"/>
              <a:ext cx="2697276" cy="3672287"/>
              <a:chOff x="1655550" y="790900"/>
              <a:chExt cx="2510262" cy="3417671"/>
            </a:xfrm>
          </p:grpSpPr>
          <p:sp>
            <p:nvSpPr>
              <p:cNvPr id="1285" name="Google Shape;1285;p49"/>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 name="Google Shape;1287;p49"/>
            <p:cNvSpPr/>
            <p:nvPr/>
          </p:nvSpPr>
          <p:spPr>
            <a:xfrm>
              <a:off x="2663525" y="4264350"/>
              <a:ext cx="436759" cy="69572"/>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88" name="Google Shape;1288;p49"/>
          <p:cNvPicPr preferRelativeResize="0"/>
          <p:nvPr/>
        </p:nvPicPr>
        <p:blipFill rotWithShape="1">
          <a:blip r:embed="rId3">
            <a:alphaModFix/>
          </a:blip>
          <a:srcRect b="6872"/>
          <a:stretch/>
        </p:blipFill>
        <p:spPr>
          <a:xfrm>
            <a:off x="1655968" y="838567"/>
            <a:ext cx="2512491" cy="3347958"/>
          </a:xfrm>
          <a:prstGeom prst="rect">
            <a:avLst/>
          </a:prstGeom>
          <a:noFill/>
          <a:ln>
            <a:noFill/>
          </a:ln>
        </p:spPr>
      </p:pic>
      <p:sp>
        <p:nvSpPr>
          <p:cNvPr id="1289" name="Google Shape;1289;p49"/>
          <p:cNvSpPr txBox="1">
            <a:spLocks noGrp="1"/>
          </p:cNvSpPr>
          <p:nvPr>
            <p:ph type="title"/>
          </p:nvPr>
        </p:nvSpPr>
        <p:spPr>
          <a:xfrm>
            <a:off x="4837200" y="1868825"/>
            <a:ext cx="3593400" cy="6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mockup</a:t>
            </a:r>
            <a:endParaRPr/>
          </a:p>
        </p:txBody>
      </p:sp>
      <p:sp>
        <p:nvSpPr>
          <p:cNvPr id="1290" name="Google Shape;1290;p49"/>
          <p:cNvSpPr txBox="1">
            <a:spLocks noGrp="1"/>
          </p:cNvSpPr>
          <p:nvPr>
            <p:ph type="subTitle" idx="1"/>
          </p:nvPr>
        </p:nvSpPr>
        <p:spPr>
          <a:xfrm>
            <a:off x="4837225" y="2562000"/>
            <a:ext cx="3593400" cy="825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pic>
        <p:nvPicPr>
          <p:cNvPr id="1291" name="Google Shape;1291;p49"/>
          <p:cNvPicPr preferRelativeResize="0"/>
          <p:nvPr/>
        </p:nvPicPr>
        <p:blipFill rotWithShape="1">
          <a:blip r:embed="rId4">
            <a:alphaModFix/>
          </a:blip>
          <a:srcRect l="28895" r="28891"/>
          <a:stretch/>
        </p:blipFill>
        <p:spPr>
          <a:xfrm>
            <a:off x="1655975" y="838575"/>
            <a:ext cx="2512476" cy="3347950"/>
          </a:xfrm>
          <a:prstGeom prst="rect">
            <a:avLst/>
          </a:prstGeom>
          <a:noFill/>
          <a:ln>
            <a:noFill/>
          </a:ln>
        </p:spPr>
      </p:pic>
      <p:sp>
        <p:nvSpPr>
          <p:cNvPr id="1292" name="Google Shape;1292;p49"/>
          <p:cNvSpPr/>
          <p:nvPr/>
        </p:nvSpPr>
        <p:spPr>
          <a:xfrm>
            <a:off x="832226" y="735555"/>
            <a:ext cx="389840" cy="389840"/>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93" name="Google Shape;1293;p49"/>
          <p:cNvSpPr/>
          <p:nvPr/>
        </p:nvSpPr>
        <p:spPr>
          <a:xfrm>
            <a:off x="4806449" y="3931599"/>
            <a:ext cx="232866" cy="232866"/>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298" name="Google Shape;1298;p50"/>
          <p:cNvSpPr txBox="1">
            <a:spLocks noGrp="1"/>
          </p:cNvSpPr>
          <p:nvPr>
            <p:ph type="title"/>
          </p:nvPr>
        </p:nvSpPr>
        <p:spPr>
          <a:xfrm>
            <a:off x="720000" y="1471650"/>
            <a:ext cx="31500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1299" name="Google Shape;1299;p50"/>
          <p:cNvSpPr txBox="1">
            <a:spLocks noGrp="1"/>
          </p:cNvSpPr>
          <p:nvPr>
            <p:ph type="subTitle" idx="1"/>
          </p:nvPr>
        </p:nvSpPr>
        <p:spPr>
          <a:xfrm>
            <a:off x="720000" y="2627175"/>
            <a:ext cx="3150000" cy="78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300" name="Google Shape;1300;p50"/>
          <p:cNvGrpSpPr/>
          <p:nvPr/>
        </p:nvGrpSpPr>
        <p:grpSpPr>
          <a:xfrm>
            <a:off x="373475" y="3832397"/>
            <a:ext cx="788041" cy="787838"/>
            <a:chOff x="7167595" y="353218"/>
            <a:chExt cx="656427" cy="656422"/>
          </a:xfrm>
        </p:grpSpPr>
        <p:sp>
          <p:nvSpPr>
            <p:cNvPr id="1301" name="Google Shape;1301;p50"/>
            <p:cNvSpPr/>
            <p:nvPr/>
          </p:nvSpPr>
          <p:spPr>
            <a:xfrm rot="10800000">
              <a:off x="7692994" y="353218"/>
              <a:ext cx="131028" cy="131028"/>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02" name="Google Shape;1302;p50"/>
            <p:cNvSpPr/>
            <p:nvPr/>
          </p:nvSpPr>
          <p:spPr>
            <a:xfrm rot="10800000">
              <a:off x="7167595" y="484232"/>
              <a:ext cx="525409" cy="525409"/>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303" name="Google Shape;1303;p50"/>
          <p:cNvGrpSpPr/>
          <p:nvPr/>
        </p:nvGrpSpPr>
        <p:grpSpPr>
          <a:xfrm>
            <a:off x="3417388" y="796191"/>
            <a:ext cx="6094119" cy="7998678"/>
            <a:chOff x="3417388" y="796191"/>
            <a:chExt cx="6094119" cy="7998678"/>
          </a:xfrm>
        </p:grpSpPr>
        <p:grpSp>
          <p:nvGrpSpPr>
            <p:cNvPr id="1304" name="Google Shape;1304;p50"/>
            <p:cNvGrpSpPr/>
            <p:nvPr/>
          </p:nvGrpSpPr>
          <p:grpSpPr>
            <a:xfrm>
              <a:off x="3417388" y="2700750"/>
              <a:ext cx="6094119" cy="6094119"/>
              <a:chOff x="3417388" y="2700750"/>
              <a:chExt cx="6094119" cy="6094119"/>
            </a:xfrm>
          </p:grpSpPr>
          <p:sp>
            <p:nvSpPr>
              <p:cNvPr id="1305" name="Google Shape;1305;p50"/>
              <p:cNvSpPr/>
              <p:nvPr/>
            </p:nvSpPr>
            <p:spPr>
              <a:xfrm>
                <a:off x="3417388" y="2700750"/>
                <a:ext cx="6094119" cy="6094119"/>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06" name="Google Shape;1306;p50"/>
              <p:cNvGrpSpPr/>
              <p:nvPr/>
            </p:nvGrpSpPr>
            <p:grpSpPr>
              <a:xfrm>
                <a:off x="7525949" y="2700751"/>
                <a:ext cx="788043" cy="788042"/>
                <a:chOff x="7525949" y="2700751"/>
                <a:chExt cx="788043" cy="788042"/>
              </a:xfrm>
            </p:grpSpPr>
            <p:sp>
              <p:nvSpPr>
                <p:cNvPr id="1307" name="Google Shape;1307;p50"/>
                <p:cNvSpPr/>
                <p:nvPr/>
              </p:nvSpPr>
              <p:spPr>
                <a:xfrm rot="1265972">
                  <a:off x="7615223" y="2790025"/>
                  <a:ext cx="609494" cy="609494"/>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08" name="Google Shape;1308;p50"/>
                <p:cNvGrpSpPr/>
                <p:nvPr/>
              </p:nvGrpSpPr>
              <p:grpSpPr>
                <a:xfrm rot="848696">
                  <a:off x="7808977" y="2871465"/>
                  <a:ext cx="246075" cy="408941"/>
                  <a:chOff x="7208327" y="1207691"/>
                  <a:chExt cx="46718" cy="77650"/>
                </a:xfrm>
              </p:grpSpPr>
              <p:sp>
                <p:nvSpPr>
                  <p:cNvPr id="1309" name="Google Shape;1309;p50"/>
                  <p:cNvSpPr/>
                  <p:nvPr/>
                </p:nvSpPr>
                <p:spPr>
                  <a:xfrm>
                    <a:off x="7214280" y="1207691"/>
                    <a:ext cx="40764" cy="43315"/>
                  </a:xfrm>
                  <a:custGeom>
                    <a:avLst/>
                    <a:gdLst/>
                    <a:ahLst/>
                    <a:cxnLst/>
                    <a:rect l="l" t="t" r="r" b="b"/>
                    <a:pathLst>
                      <a:path w="54352" h="57753" extrusionOk="0">
                        <a:moveTo>
                          <a:pt x="36366" y="765"/>
                        </a:moveTo>
                        <a:cubicBezTo>
                          <a:pt x="23546" y="-2540"/>
                          <a:pt x="10478" y="5166"/>
                          <a:pt x="7172" y="17987"/>
                        </a:cubicBezTo>
                        <a:lnTo>
                          <a:pt x="0" y="45780"/>
                        </a:lnTo>
                        <a:lnTo>
                          <a:pt x="46415" y="57753"/>
                        </a:lnTo>
                        <a:lnTo>
                          <a:pt x="53588" y="29959"/>
                        </a:lnTo>
                        <a:cubicBezTo>
                          <a:pt x="56893" y="17139"/>
                          <a:pt x="49178" y="4071"/>
                          <a:pt x="36366" y="765"/>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10" name="Google Shape;1310;p50"/>
                  <p:cNvSpPr/>
                  <p:nvPr/>
                </p:nvSpPr>
                <p:spPr>
                  <a:xfrm>
                    <a:off x="7208327" y="1242026"/>
                    <a:ext cx="40764" cy="43315"/>
                  </a:xfrm>
                  <a:custGeom>
                    <a:avLst/>
                    <a:gdLst/>
                    <a:ahLst/>
                    <a:cxnLst/>
                    <a:rect l="l" t="t" r="r" b="b"/>
                    <a:pathLst>
                      <a:path w="54352" h="57753" extrusionOk="0">
                        <a:moveTo>
                          <a:pt x="765" y="27794"/>
                        </a:moveTo>
                        <a:cubicBezTo>
                          <a:pt x="-2540" y="40615"/>
                          <a:pt x="5166" y="53683"/>
                          <a:pt x="17986" y="56988"/>
                        </a:cubicBezTo>
                        <a:cubicBezTo>
                          <a:pt x="30807" y="60293"/>
                          <a:pt x="43875" y="52588"/>
                          <a:pt x="47180" y="39767"/>
                        </a:cubicBezTo>
                        <a:lnTo>
                          <a:pt x="54353" y="11973"/>
                        </a:lnTo>
                        <a:lnTo>
                          <a:pt x="7938" y="0"/>
                        </a:lnTo>
                        <a:lnTo>
                          <a:pt x="765" y="2779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sp>
          <p:nvSpPr>
            <p:cNvPr id="1311" name="Google Shape;1311;p50"/>
            <p:cNvSpPr/>
            <p:nvPr/>
          </p:nvSpPr>
          <p:spPr>
            <a:xfrm>
              <a:off x="5848985" y="970218"/>
              <a:ext cx="1587041" cy="3028183"/>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 name="Google Shape;1312;p50"/>
            <p:cNvGrpSpPr/>
            <p:nvPr/>
          </p:nvGrpSpPr>
          <p:grpSpPr>
            <a:xfrm>
              <a:off x="5686458" y="796191"/>
              <a:ext cx="1749464" cy="3551108"/>
              <a:chOff x="5186401" y="494525"/>
              <a:chExt cx="1834973" cy="3724678"/>
            </a:xfrm>
          </p:grpSpPr>
          <p:sp>
            <p:nvSpPr>
              <p:cNvPr id="1313" name="Google Shape;1313;p5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15" name="Google Shape;1315;p50"/>
            <p:cNvPicPr preferRelativeResize="0"/>
            <p:nvPr/>
          </p:nvPicPr>
          <p:blipFill rotWithShape="1">
            <a:blip r:embed="rId3">
              <a:alphaModFix/>
            </a:blip>
            <a:srcRect l="990" r="990"/>
            <a:stretch/>
          </p:blipFill>
          <p:spPr>
            <a:xfrm>
              <a:off x="5767656" y="970222"/>
              <a:ext cx="1587060" cy="3028243"/>
            </a:xfrm>
            <a:prstGeom prst="rect">
              <a:avLst/>
            </a:prstGeom>
            <a:noFill/>
            <a:ln>
              <a:noFill/>
            </a:ln>
          </p:spPr>
        </p:pic>
        <p:grpSp>
          <p:nvGrpSpPr>
            <p:cNvPr id="1316" name="Google Shape;1316;p50"/>
            <p:cNvGrpSpPr/>
            <p:nvPr/>
          </p:nvGrpSpPr>
          <p:grpSpPr>
            <a:xfrm>
              <a:off x="4486360" y="970234"/>
              <a:ext cx="788041" cy="788041"/>
              <a:chOff x="4813027" y="1069252"/>
              <a:chExt cx="609986" cy="609986"/>
            </a:xfrm>
          </p:grpSpPr>
          <p:sp>
            <p:nvSpPr>
              <p:cNvPr id="1317" name="Google Shape;1317;p50"/>
              <p:cNvSpPr/>
              <p:nvPr/>
            </p:nvSpPr>
            <p:spPr>
              <a:xfrm>
                <a:off x="4813027" y="1069252"/>
                <a:ext cx="609986" cy="609986"/>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18" name="Google Shape;1318;p50"/>
              <p:cNvGrpSpPr/>
              <p:nvPr/>
            </p:nvGrpSpPr>
            <p:grpSpPr>
              <a:xfrm rot="1137265">
                <a:off x="4908996" y="1160064"/>
                <a:ext cx="418059" cy="428380"/>
                <a:chOff x="6489347" y="1496187"/>
                <a:chExt cx="717718" cy="735277"/>
              </a:xfrm>
            </p:grpSpPr>
            <p:sp>
              <p:nvSpPr>
                <p:cNvPr id="1319" name="Google Shape;1319;p50"/>
                <p:cNvSpPr/>
                <p:nvPr/>
              </p:nvSpPr>
              <p:spPr>
                <a:xfrm>
                  <a:off x="6647567" y="1623045"/>
                  <a:ext cx="75595" cy="43605"/>
                </a:xfrm>
                <a:custGeom>
                  <a:avLst/>
                  <a:gdLst/>
                  <a:ahLst/>
                  <a:cxnLst/>
                  <a:rect l="l" t="t" r="r" b="b"/>
                  <a:pathLst>
                    <a:path w="100793" h="58140" extrusionOk="0">
                      <a:moveTo>
                        <a:pt x="52197" y="54378"/>
                      </a:moveTo>
                      <a:lnTo>
                        <a:pt x="100793" y="47511"/>
                      </a:lnTo>
                      <a:lnTo>
                        <a:pt x="94078" y="0"/>
                      </a:lnTo>
                      <a:lnTo>
                        <a:pt x="45481" y="6868"/>
                      </a:lnTo>
                      <a:lnTo>
                        <a:pt x="20640" y="10382"/>
                      </a:lnTo>
                      <a:cubicBezTo>
                        <a:pt x="7515" y="12240"/>
                        <a:pt x="-1610" y="24375"/>
                        <a:pt x="238" y="37500"/>
                      </a:cubicBezTo>
                      <a:lnTo>
                        <a:pt x="238" y="37500"/>
                      </a:lnTo>
                      <a:cubicBezTo>
                        <a:pt x="2095" y="50625"/>
                        <a:pt x="14230" y="59750"/>
                        <a:pt x="27355" y="57902"/>
                      </a:cubicBezTo>
                      <a:lnTo>
                        <a:pt x="52197" y="54378"/>
                      </a:lnTo>
                      <a:close/>
                    </a:path>
                  </a:pathLst>
                </a:custGeom>
                <a:solidFill>
                  <a:srgbClr val="16BFB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0" name="Google Shape;1320;p50"/>
                <p:cNvSpPr/>
                <p:nvPr/>
              </p:nvSpPr>
              <p:spPr>
                <a:xfrm>
                  <a:off x="6580228" y="1593134"/>
                  <a:ext cx="626837" cy="638330"/>
                </a:xfrm>
                <a:custGeom>
                  <a:avLst/>
                  <a:gdLst/>
                  <a:ahLst/>
                  <a:cxnLst/>
                  <a:rect l="l" t="t" r="r" b="b"/>
                  <a:pathLst>
                    <a:path w="835782" h="851107" extrusionOk="0">
                      <a:moveTo>
                        <a:pt x="249071" y="28557"/>
                      </a:moveTo>
                      <a:lnTo>
                        <a:pt x="35425" y="223943"/>
                      </a:lnTo>
                      <a:cubicBezTo>
                        <a:pt x="-8980" y="264548"/>
                        <a:pt x="-12057" y="333471"/>
                        <a:pt x="28558" y="377867"/>
                      </a:cubicBezTo>
                      <a:lnTo>
                        <a:pt x="179919" y="543374"/>
                      </a:lnTo>
                      <a:lnTo>
                        <a:pt x="461345" y="851107"/>
                      </a:lnTo>
                      <a:lnTo>
                        <a:pt x="835782" y="508674"/>
                      </a:lnTo>
                      <a:lnTo>
                        <a:pt x="554357" y="200940"/>
                      </a:lnTo>
                      <a:lnTo>
                        <a:pt x="402995" y="35434"/>
                      </a:lnTo>
                      <a:cubicBezTo>
                        <a:pt x="362390" y="-8981"/>
                        <a:pt x="293476" y="-12058"/>
                        <a:pt x="249071" y="28557"/>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1" name="Google Shape;1321;p50"/>
                <p:cNvSpPr/>
                <p:nvPr/>
              </p:nvSpPr>
              <p:spPr>
                <a:xfrm>
                  <a:off x="6489347" y="1496187"/>
                  <a:ext cx="298844" cy="288728"/>
                </a:xfrm>
                <a:custGeom>
                  <a:avLst/>
                  <a:gdLst/>
                  <a:ahLst/>
                  <a:cxnLst/>
                  <a:rect l="l" t="t" r="r" b="b"/>
                  <a:pathLst>
                    <a:path w="398459" h="384971" extrusionOk="0">
                      <a:moveTo>
                        <a:pt x="283502" y="0"/>
                      </a:moveTo>
                      <a:lnTo>
                        <a:pt x="398459" y="125701"/>
                      </a:lnTo>
                      <a:lnTo>
                        <a:pt x="114957" y="384972"/>
                      </a:lnTo>
                      <a:lnTo>
                        <a:pt x="0" y="259271"/>
                      </a:lnTo>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22" name="Google Shape;1322;p50"/>
                <p:cNvGrpSpPr/>
                <p:nvPr/>
              </p:nvGrpSpPr>
              <p:grpSpPr>
                <a:xfrm>
                  <a:off x="6530987" y="1536513"/>
                  <a:ext cx="215562" cy="208076"/>
                  <a:chOff x="8707983" y="2048684"/>
                  <a:chExt cx="287416" cy="277434"/>
                </a:xfrm>
              </p:grpSpPr>
              <p:sp>
                <p:nvSpPr>
                  <p:cNvPr id="1323" name="Google Shape;1323;p50"/>
                  <p:cNvSpPr/>
                  <p:nvPr/>
                </p:nvSpPr>
                <p:spPr>
                  <a:xfrm>
                    <a:off x="8707983" y="2237031"/>
                    <a:ext cx="81476" cy="89087"/>
                  </a:xfrm>
                  <a:custGeom>
                    <a:avLst/>
                    <a:gdLst/>
                    <a:ahLst/>
                    <a:cxnLst/>
                    <a:rect l="l" t="t" r="r" b="b"/>
                    <a:pathLst>
                      <a:path w="81476" h="89087" extrusionOk="0">
                        <a:moveTo>
                          <a:pt x="0" y="0"/>
                        </a:moveTo>
                        <a:lnTo>
                          <a:pt x="81477" y="8908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4" name="Google Shape;1324;p50"/>
                  <p:cNvSpPr/>
                  <p:nvPr/>
                </p:nvSpPr>
                <p:spPr>
                  <a:xfrm>
                    <a:off x="8737406" y="2210123"/>
                    <a:ext cx="81476" cy="89087"/>
                  </a:xfrm>
                  <a:custGeom>
                    <a:avLst/>
                    <a:gdLst/>
                    <a:ahLst/>
                    <a:cxnLst/>
                    <a:rect l="l" t="t" r="r" b="b"/>
                    <a:pathLst>
                      <a:path w="81476" h="89087" extrusionOk="0">
                        <a:moveTo>
                          <a:pt x="0" y="0"/>
                        </a:moveTo>
                        <a:lnTo>
                          <a:pt x="81477" y="8908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5" name="Google Shape;1325;p50"/>
                  <p:cNvSpPr/>
                  <p:nvPr/>
                </p:nvSpPr>
                <p:spPr>
                  <a:xfrm>
                    <a:off x="8766829" y="2183215"/>
                    <a:ext cx="81467" cy="89087"/>
                  </a:xfrm>
                  <a:custGeom>
                    <a:avLst/>
                    <a:gdLst/>
                    <a:ahLst/>
                    <a:cxnLst/>
                    <a:rect l="l" t="t" r="r" b="b"/>
                    <a:pathLst>
                      <a:path w="81467" h="89087" extrusionOk="0">
                        <a:moveTo>
                          <a:pt x="0" y="0"/>
                        </a:moveTo>
                        <a:lnTo>
                          <a:pt x="81467" y="8908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6" name="Google Shape;1326;p50"/>
                  <p:cNvSpPr/>
                  <p:nvPr/>
                </p:nvSpPr>
                <p:spPr>
                  <a:xfrm>
                    <a:off x="8796242" y="2156307"/>
                    <a:ext cx="81476" cy="89087"/>
                  </a:xfrm>
                  <a:custGeom>
                    <a:avLst/>
                    <a:gdLst/>
                    <a:ahLst/>
                    <a:cxnLst/>
                    <a:rect l="l" t="t" r="r" b="b"/>
                    <a:pathLst>
                      <a:path w="81476" h="89087" extrusionOk="0">
                        <a:moveTo>
                          <a:pt x="0" y="0"/>
                        </a:moveTo>
                        <a:lnTo>
                          <a:pt x="81477" y="8908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7" name="Google Shape;1327;p50"/>
                  <p:cNvSpPr/>
                  <p:nvPr/>
                </p:nvSpPr>
                <p:spPr>
                  <a:xfrm>
                    <a:off x="8825664" y="2129399"/>
                    <a:ext cx="81476" cy="89096"/>
                  </a:xfrm>
                  <a:custGeom>
                    <a:avLst/>
                    <a:gdLst/>
                    <a:ahLst/>
                    <a:cxnLst/>
                    <a:rect l="l" t="t" r="r" b="b"/>
                    <a:pathLst>
                      <a:path w="81476" h="89096" extrusionOk="0">
                        <a:moveTo>
                          <a:pt x="0" y="0"/>
                        </a:moveTo>
                        <a:lnTo>
                          <a:pt x="81477" y="8909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8" name="Google Shape;1328;p50"/>
                  <p:cNvSpPr/>
                  <p:nvPr/>
                </p:nvSpPr>
                <p:spPr>
                  <a:xfrm>
                    <a:off x="8855087" y="2102500"/>
                    <a:ext cx="81476" cy="89087"/>
                  </a:xfrm>
                  <a:custGeom>
                    <a:avLst/>
                    <a:gdLst/>
                    <a:ahLst/>
                    <a:cxnLst/>
                    <a:rect l="l" t="t" r="r" b="b"/>
                    <a:pathLst>
                      <a:path w="81476" h="89087" extrusionOk="0">
                        <a:moveTo>
                          <a:pt x="0" y="0"/>
                        </a:moveTo>
                        <a:lnTo>
                          <a:pt x="81477" y="8908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9" name="Google Shape;1329;p50"/>
                  <p:cNvSpPr/>
                  <p:nvPr/>
                </p:nvSpPr>
                <p:spPr>
                  <a:xfrm>
                    <a:off x="8884510" y="2075592"/>
                    <a:ext cx="81467" cy="89087"/>
                  </a:xfrm>
                  <a:custGeom>
                    <a:avLst/>
                    <a:gdLst/>
                    <a:ahLst/>
                    <a:cxnLst/>
                    <a:rect l="l" t="t" r="r" b="b"/>
                    <a:pathLst>
                      <a:path w="81467" h="89087" extrusionOk="0">
                        <a:moveTo>
                          <a:pt x="0" y="0"/>
                        </a:moveTo>
                        <a:lnTo>
                          <a:pt x="81467" y="8908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0" name="Google Shape;1330;p50"/>
                  <p:cNvSpPr/>
                  <p:nvPr/>
                </p:nvSpPr>
                <p:spPr>
                  <a:xfrm>
                    <a:off x="8913923" y="2048684"/>
                    <a:ext cx="81476" cy="89087"/>
                  </a:xfrm>
                  <a:custGeom>
                    <a:avLst/>
                    <a:gdLst/>
                    <a:ahLst/>
                    <a:cxnLst/>
                    <a:rect l="l" t="t" r="r" b="b"/>
                    <a:pathLst>
                      <a:path w="81476" h="89087" extrusionOk="0">
                        <a:moveTo>
                          <a:pt x="0" y="0"/>
                        </a:moveTo>
                        <a:lnTo>
                          <a:pt x="81477" y="89087"/>
                        </a:lnTo>
                      </a:path>
                    </a:pathLst>
                  </a:custGeom>
                  <a:noFill/>
                  <a:ln w="95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331" name="Google Shape;1331;p50"/>
                <p:cNvSpPr/>
                <p:nvPr/>
              </p:nvSpPr>
              <p:spPr>
                <a:xfrm>
                  <a:off x="6738635" y="1756826"/>
                  <a:ext cx="266504" cy="266504"/>
                </a:xfrm>
                <a:custGeom>
                  <a:avLst/>
                  <a:gdLst/>
                  <a:ahLst/>
                  <a:cxnLst/>
                  <a:rect l="l" t="t" r="r" b="b"/>
                  <a:pathLst>
                    <a:path w="355339" h="355339" extrusionOk="0">
                      <a:moveTo>
                        <a:pt x="355340" y="177670"/>
                      </a:moveTo>
                      <a:cubicBezTo>
                        <a:pt x="355340" y="275794"/>
                        <a:pt x="275794" y="355340"/>
                        <a:pt x="177670" y="355340"/>
                      </a:cubicBezTo>
                      <a:cubicBezTo>
                        <a:pt x="79545" y="355340"/>
                        <a:pt x="0" y="275794"/>
                        <a:pt x="0" y="177670"/>
                      </a:cubicBezTo>
                      <a:cubicBezTo>
                        <a:pt x="0" y="79545"/>
                        <a:pt x="79545" y="0"/>
                        <a:pt x="177670" y="0"/>
                      </a:cubicBezTo>
                      <a:cubicBezTo>
                        <a:pt x="275794" y="0"/>
                        <a:pt x="355340" y="79545"/>
                        <a:pt x="355340" y="177670"/>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2" name="Google Shape;1332;p50"/>
                <p:cNvSpPr/>
                <p:nvPr/>
              </p:nvSpPr>
              <p:spPr>
                <a:xfrm>
                  <a:off x="6791334" y="1809526"/>
                  <a:ext cx="161113" cy="161113"/>
                </a:xfrm>
                <a:custGeom>
                  <a:avLst/>
                  <a:gdLst/>
                  <a:ahLst/>
                  <a:cxnLst/>
                  <a:rect l="l" t="t" r="r" b="b"/>
                  <a:pathLst>
                    <a:path w="214817" h="214817" extrusionOk="0">
                      <a:moveTo>
                        <a:pt x="165725" y="4782"/>
                      </a:moveTo>
                      <a:lnTo>
                        <a:pt x="109699" y="56016"/>
                      </a:lnTo>
                      <a:lnTo>
                        <a:pt x="58464" y="0"/>
                      </a:lnTo>
                      <a:lnTo>
                        <a:pt x="4781" y="49092"/>
                      </a:lnTo>
                      <a:lnTo>
                        <a:pt x="56016" y="105108"/>
                      </a:lnTo>
                      <a:lnTo>
                        <a:pt x="0" y="156343"/>
                      </a:lnTo>
                      <a:lnTo>
                        <a:pt x="49092" y="210026"/>
                      </a:lnTo>
                      <a:lnTo>
                        <a:pt x="105108" y="158791"/>
                      </a:lnTo>
                      <a:lnTo>
                        <a:pt x="156343" y="214817"/>
                      </a:lnTo>
                      <a:lnTo>
                        <a:pt x="210026" y="165716"/>
                      </a:lnTo>
                      <a:lnTo>
                        <a:pt x="158791" y="109699"/>
                      </a:lnTo>
                      <a:lnTo>
                        <a:pt x="214817" y="58464"/>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pic>
          <p:nvPicPr>
            <p:cNvPr id="1333" name="Google Shape;1333;p50"/>
            <p:cNvPicPr preferRelativeResize="0"/>
            <p:nvPr/>
          </p:nvPicPr>
          <p:blipFill rotWithShape="1">
            <a:blip r:embed="rId4">
              <a:alphaModFix/>
            </a:blip>
            <a:srcRect l="34572" r="36081"/>
            <a:stretch/>
          </p:blipFill>
          <p:spPr>
            <a:xfrm>
              <a:off x="5767650" y="956525"/>
              <a:ext cx="1587050" cy="3041950"/>
            </a:xfrm>
            <a:prstGeom prst="rect">
              <a:avLst/>
            </a:prstGeom>
            <a:noFill/>
            <a:ln>
              <a:noFill/>
            </a:ln>
          </p:spPr>
        </p:pic>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337"/>
        <p:cNvGrpSpPr/>
        <p:nvPr/>
      </p:nvGrpSpPr>
      <p:grpSpPr>
        <a:xfrm>
          <a:off x="0" y="0"/>
          <a:ext cx="0" cy="0"/>
          <a:chOff x="0" y="0"/>
          <a:chExt cx="0" cy="0"/>
        </a:xfrm>
      </p:grpSpPr>
      <p:sp>
        <p:nvSpPr>
          <p:cNvPr id="1338" name="Google Shape;133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sp>
        <p:nvSpPr>
          <p:cNvPr id="1339" name="Google Shape;1339;p51"/>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map to modify its data and then paste the new one here. </a:t>
            </a:r>
            <a:r>
              <a:rPr lang="en" sz="10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Open Sans"/>
              <a:ea typeface="Open Sans"/>
              <a:cs typeface="Open Sans"/>
              <a:sym typeface="Open Sans"/>
            </a:endParaRPr>
          </a:p>
        </p:txBody>
      </p:sp>
      <p:sp>
        <p:nvSpPr>
          <p:cNvPr id="1340" name="Google Shape;1340;p51"/>
          <p:cNvSpPr txBox="1"/>
          <p:nvPr/>
        </p:nvSpPr>
        <p:spPr>
          <a:xfrm>
            <a:off x="6355678" y="3445001"/>
            <a:ext cx="2075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Venus</a:t>
            </a:r>
            <a:endParaRPr sz="1800">
              <a:solidFill>
                <a:schemeClr val="accent4"/>
              </a:solidFill>
              <a:latin typeface="Raleway Black"/>
              <a:ea typeface="Raleway Black"/>
              <a:cs typeface="Raleway Black"/>
              <a:sym typeface="Raleway Black"/>
            </a:endParaRPr>
          </a:p>
        </p:txBody>
      </p:sp>
      <p:sp>
        <p:nvSpPr>
          <p:cNvPr id="1341" name="Google Shape;1341;p51"/>
          <p:cNvSpPr txBox="1"/>
          <p:nvPr/>
        </p:nvSpPr>
        <p:spPr>
          <a:xfrm>
            <a:off x="6355678" y="3669776"/>
            <a:ext cx="2075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Venus is very hot</a:t>
            </a:r>
            <a:endParaRPr sz="1200">
              <a:solidFill>
                <a:schemeClr val="dk1"/>
              </a:solidFill>
              <a:latin typeface="Open Sans"/>
              <a:ea typeface="Open Sans"/>
              <a:cs typeface="Open Sans"/>
              <a:sym typeface="Open Sans"/>
            </a:endParaRPr>
          </a:p>
        </p:txBody>
      </p:sp>
      <p:sp>
        <p:nvSpPr>
          <p:cNvPr id="1342" name="Google Shape;1342;p51"/>
          <p:cNvSpPr txBox="1"/>
          <p:nvPr/>
        </p:nvSpPr>
        <p:spPr>
          <a:xfrm>
            <a:off x="6355678" y="2396626"/>
            <a:ext cx="2075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Mercury</a:t>
            </a:r>
            <a:endParaRPr sz="1800">
              <a:solidFill>
                <a:schemeClr val="accent4"/>
              </a:solidFill>
              <a:latin typeface="Raleway Black"/>
              <a:ea typeface="Raleway Black"/>
              <a:cs typeface="Raleway Black"/>
              <a:sym typeface="Raleway Black"/>
            </a:endParaRPr>
          </a:p>
        </p:txBody>
      </p:sp>
      <p:sp>
        <p:nvSpPr>
          <p:cNvPr id="1343" name="Google Shape;1343;p51"/>
          <p:cNvSpPr txBox="1"/>
          <p:nvPr/>
        </p:nvSpPr>
        <p:spPr>
          <a:xfrm>
            <a:off x="6355678" y="2621401"/>
            <a:ext cx="2075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Mercury is small</a:t>
            </a:r>
            <a:endParaRPr sz="1200">
              <a:solidFill>
                <a:schemeClr val="dk1"/>
              </a:solidFill>
              <a:latin typeface="Open Sans"/>
              <a:ea typeface="Open Sans"/>
              <a:cs typeface="Open Sans"/>
              <a:sym typeface="Open Sans"/>
            </a:endParaRPr>
          </a:p>
        </p:txBody>
      </p:sp>
      <p:sp>
        <p:nvSpPr>
          <p:cNvPr id="1344" name="Google Shape;1344;p51"/>
          <p:cNvSpPr txBox="1"/>
          <p:nvPr/>
        </p:nvSpPr>
        <p:spPr>
          <a:xfrm>
            <a:off x="6355678" y="1347650"/>
            <a:ext cx="2075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Mars</a:t>
            </a:r>
            <a:endParaRPr sz="1800">
              <a:solidFill>
                <a:schemeClr val="accent4"/>
              </a:solidFill>
              <a:latin typeface="Raleway Black"/>
              <a:ea typeface="Raleway Black"/>
              <a:cs typeface="Raleway Black"/>
              <a:sym typeface="Raleway Black"/>
            </a:endParaRPr>
          </a:p>
        </p:txBody>
      </p:sp>
      <p:sp>
        <p:nvSpPr>
          <p:cNvPr id="1345" name="Google Shape;1345;p51"/>
          <p:cNvSpPr txBox="1"/>
          <p:nvPr/>
        </p:nvSpPr>
        <p:spPr>
          <a:xfrm>
            <a:off x="6355678" y="1572425"/>
            <a:ext cx="2075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Mars is very cold</a:t>
            </a:r>
            <a:endParaRPr sz="1200">
              <a:solidFill>
                <a:schemeClr val="dk1"/>
              </a:solidFill>
              <a:latin typeface="Open Sans"/>
              <a:ea typeface="Open Sans"/>
              <a:cs typeface="Open Sans"/>
              <a:sym typeface="Open Sans"/>
            </a:endParaRPr>
          </a:p>
        </p:txBody>
      </p:sp>
      <p:sp>
        <p:nvSpPr>
          <p:cNvPr id="1346" name="Google Shape;1346;p51"/>
          <p:cNvSpPr/>
          <p:nvPr/>
        </p:nvSpPr>
        <p:spPr>
          <a:xfrm>
            <a:off x="6131163" y="2423989"/>
            <a:ext cx="183300" cy="183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1"/>
          <p:cNvSpPr/>
          <p:nvPr/>
        </p:nvSpPr>
        <p:spPr>
          <a:xfrm>
            <a:off x="6131163" y="3472964"/>
            <a:ext cx="183300" cy="183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1"/>
          <p:cNvSpPr/>
          <p:nvPr/>
        </p:nvSpPr>
        <p:spPr>
          <a:xfrm>
            <a:off x="6131163" y="1374414"/>
            <a:ext cx="183300" cy="183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49" name="Google Shape;1349;p51">
            <a:hlinkClick r:id="rId4"/>
          </p:cNvPr>
          <p:cNvPicPr preferRelativeResize="0"/>
          <p:nvPr/>
        </p:nvPicPr>
        <p:blipFill>
          <a:blip r:embed="rId5">
            <a:alphaModFix/>
          </a:blip>
          <a:stretch>
            <a:fillRect/>
          </a:stretch>
        </p:blipFill>
        <p:spPr>
          <a:xfrm>
            <a:off x="804500" y="1228750"/>
            <a:ext cx="4729194" cy="29289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353"/>
        <p:cNvGrpSpPr/>
        <p:nvPr/>
      </p:nvGrpSpPr>
      <p:grpSpPr>
        <a:xfrm>
          <a:off x="0" y="0"/>
          <a:ext cx="0" cy="0"/>
          <a:chOff x="0" y="0"/>
          <a:chExt cx="0" cy="0"/>
        </a:xfrm>
      </p:grpSpPr>
      <p:sp>
        <p:nvSpPr>
          <p:cNvPr id="1354" name="Google Shape;1354;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b="0">
                <a:latin typeface="Raleway Black"/>
                <a:ea typeface="Raleway Black"/>
                <a:cs typeface="Raleway Black"/>
                <a:sym typeface="Raleway Black"/>
              </a:rPr>
              <a:t>A timeline always works well</a:t>
            </a:r>
            <a:endParaRPr sz="3200" b="0">
              <a:latin typeface="Raleway Black"/>
              <a:ea typeface="Raleway Black"/>
              <a:cs typeface="Raleway Black"/>
              <a:sym typeface="Raleway Black"/>
            </a:endParaRPr>
          </a:p>
        </p:txBody>
      </p:sp>
      <p:sp>
        <p:nvSpPr>
          <p:cNvPr id="1355" name="Google Shape;1355;p52"/>
          <p:cNvSpPr/>
          <p:nvPr/>
        </p:nvSpPr>
        <p:spPr>
          <a:xfrm>
            <a:off x="1415375" y="1875925"/>
            <a:ext cx="1383000" cy="176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2"/>
          <p:cNvSpPr/>
          <p:nvPr/>
        </p:nvSpPr>
        <p:spPr>
          <a:xfrm>
            <a:off x="3880499" y="1875925"/>
            <a:ext cx="1383000" cy="176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2"/>
          <p:cNvSpPr/>
          <p:nvPr/>
        </p:nvSpPr>
        <p:spPr>
          <a:xfrm>
            <a:off x="6336125" y="1875925"/>
            <a:ext cx="1383000" cy="176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8" name="Google Shape;1358;p52"/>
          <p:cNvCxnSpPr>
            <a:stCxn id="1355" idx="3"/>
            <a:endCxn id="1356" idx="1"/>
          </p:cNvCxnSpPr>
          <p:nvPr/>
        </p:nvCxnSpPr>
        <p:spPr>
          <a:xfrm>
            <a:off x="2798375" y="1964125"/>
            <a:ext cx="1082100" cy="0"/>
          </a:xfrm>
          <a:prstGeom prst="straightConnector1">
            <a:avLst/>
          </a:prstGeom>
          <a:noFill/>
          <a:ln w="19050" cap="flat" cmpd="sng">
            <a:solidFill>
              <a:schemeClr val="dk2"/>
            </a:solidFill>
            <a:prstDash val="solid"/>
            <a:round/>
            <a:headEnd type="none" w="med" len="med"/>
            <a:tailEnd type="none" w="med" len="med"/>
          </a:ln>
        </p:spPr>
      </p:cxnSp>
      <p:cxnSp>
        <p:nvCxnSpPr>
          <p:cNvPr id="1359" name="Google Shape;1359;p52"/>
          <p:cNvCxnSpPr>
            <a:stCxn id="1356" idx="3"/>
            <a:endCxn id="1357" idx="1"/>
          </p:cNvCxnSpPr>
          <p:nvPr/>
        </p:nvCxnSpPr>
        <p:spPr>
          <a:xfrm>
            <a:off x="5263499" y="1964125"/>
            <a:ext cx="1072500" cy="0"/>
          </a:xfrm>
          <a:prstGeom prst="straightConnector1">
            <a:avLst/>
          </a:prstGeom>
          <a:noFill/>
          <a:ln w="19050" cap="flat" cmpd="sng">
            <a:solidFill>
              <a:schemeClr val="dk2"/>
            </a:solidFill>
            <a:prstDash val="solid"/>
            <a:round/>
            <a:headEnd type="none" w="med" len="med"/>
            <a:tailEnd type="none" w="med" len="med"/>
          </a:ln>
        </p:spPr>
      </p:cxnSp>
      <p:cxnSp>
        <p:nvCxnSpPr>
          <p:cNvPr id="1360" name="Google Shape;1360;p52"/>
          <p:cNvCxnSpPr>
            <a:stCxn id="1355" idx="2"/>
            <a:endCxn id="1361" idx="0"/>
          </p:cNvCxnSpPr>
          <p:nvPr/>
        </p:nvCxnSpPr>
        <p:spPr>
          <a:xfrm>
            <a:off x="2106875" y="2052325"/>
            <a:ext cx="0" cy="243600"/>
          </a:xfrm>
          <a:prstGeom prst="straightConnector1">
            <a:avLst/>
          </a:prstGeom>
          <a:noFill/>
          <a:ln w="19050" cap="flat" cmpd="sng">
            <a:solidFill>
              <a:schemeClr val="dk2"/>
            </a:solidFill>
            <a:prstDash val="solid"/>
            <a:round/>
            <a:headEnd type="none" w="med" len="med"/>
            <a:tailEnd type="none" w="med" len="med"/>
          </a:ln>
        </p:spPr>
      </p:cxnSp>
      <p:cxnSp>
        <p:nvCxnSpPr>
          <p:cNvPr id="1362" name="Google Shape;1362;p52"/>
          <p:cNvCxnSpPr>
            <a:stCxn id="1356" idx="2"/>
            <a:endCxn id="1363" idx="0"/>
          </p:cNvCxnSpPr>
          <p:nvPr/>
        </p:nvCxnSpPr>
        <p:spPr>
          <a:xfrm>
            <a:off x="4571999" y="2052325"/>
            <a:ext cx="0" cy="243600"/>
          </a:xfrm>
          <a:prstGeom prst="straightConnector1">
            <a:avLst/>
          </a:prstGeom>
          <a:noFill/>
          <a:ln w="19050" cap="flat" cmpd="sng">
            <a:solidFill>
              <a:schemeClr val="dk2"/>
            </a:solidFill>
            <a:prstDash val="solid"/>
            <a:round/>
            <a:headEnd type="none" w="med" len="med"/>
            <a:tailEnd type="none" w="med" len="med"/>
          </a:ln>
        </p:spPr>
      </p:cxnSp>
      <p:cxnSp>
        <p:nvCxnSpPr>
          <p:cNvPr id="1364" name="Google Shape;1364;p52"/>
          <p:cNvCxnSpPr>
            <a:stCxn id="1357" idx="2"/>
            <a:endCxn id="1365" idx="0"/>
          </p:cNvCxnSpPr>
          <p:nvPr/>
        </p:nvCxnSpPr>
        <p:spPr>
          <a:xfrm>
            <a:off x="7027625" y="2052325"/>
            <a:ext cx="0" cy="243600"/>
          </a:xfrm>
          <a:prstGeom prst="straightConnector1">
            <a:avLst/>
          </a:prstGeom>
          <a:noFill/>
          <a:ln w="19050" cap="flat" cmpd="sng">
            <a:solidFill>
              <a:schemeClr val="dk2"/>
            </a:solidFill>
            <a:prstDash val="solid"/>
            <a:round/>
            <a:headEnd type="none" w="med" len="med"/>
            <a:tailEnd type="none" w="med" len="med"/>
          </a:ln>
        </p:spPr>
      </p:cxnSp>
      <p:sp>
        <p:nvSpPr>
          <p:cNvPr id="1366" name="Google Shape;1366;p52"/>
          <p:cNvSpPr/>
          <p:nvPr/>
        </p:nvSpPr>
        <p:spPr>
          <a:xfrm>
            <a:off x="1415375" y="3557980"/>
            <a:ext cx="1383000" cy="176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2"/>
          <p:cNvSpPr/>
          <p:nvPr/>
        </p:nvSpPr>
        <p:spPr>
          <a:xfrm>
            <a:off x="3880499" y="3557980"/>
            <a:ext cx="1383000" cy="176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2"/>
          <p:cNvSpPr/>
          <p:nvPr/>
        </p:nvSpPr>
        <p:spPr>
          <a:xfrm>
            <a:off x="6336125" y="3557980"/>
            <a:ext cx="1383000" cy="176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9" name="Google Shape;1369;p52"/>
          <p:cNvCxnSpPr>
            <a:stCxn id="1366" idx="3"/>
            <a:endCxn id="1367" idx="1"/>
          </p:cNvCxnSpPr>
          <p:nvPr/>
        </p:nvCxnSpPr>
        <p:spPr>
          <a:xfrm>
            <a:off x="2798375" y="3646180"/>
            <a:ext cx="1082100" cy="0"/>
          </a:xfrm>
          <a:prstGeom prst="straightConnector1">
            <a:avLst/>
          </a:prstGeom>
          <a:noFill/>
          <a:ln w="19050" cap="flat" cmpd="sng">
            <a:solidFill>
              <a:schemeClr val="dk2"/>
            </a:solidFill>
            <a:prstDash val="solid"/>
            <a:round/>
            <a:headEnd type="none" w="med" len="med"/>
            <a:tailEnd type="none" w="med" len="med"/>
          </a:ln>
        </p:spPr>
      </p:cxnSp>
      <p:cxnSp>
        <p:nvCxnSpPr>
          <p:cNvPr id="1370" name="Google Shape;1370;p52"/>
          <p:cNvCxnSpPr>
            <a:stCxn id="1367" idx="3"/>
            <a:endCxn id="1368" idx="1"/>
          </p:cNvCxnSpPr>
          <p:nvPr/>
        </p:nvCxnSpPr>
        <p:spPr>
          <a:xfrm>
            <a:off x="5263499" y="3646180"/>
            <a:ext cx="1072500" cy="0"/>
          </a:xfrm>
          <a:prstGeom prst="straightConnector1">
            <a:avLst/>
          </a:prstGeom>
          <a:noFill/>
          <a:ln w="19050" cap="flat" cmpd="sng">
            <a:solidFill>
              <a:schemeClr val="dk2"/>
            </a:solidFill>
            <a:prstDash val="solid"/>
            <a:round/>
            <a:headEnd type="none" w="med" len="med"/>
            <a:tailEnd type="none" w="med" len="med"/>
          </a:ln>
        </p:spPr>
      </p:cxnSp>
      <p:sp>
        <p:nvSpPr>
          <p:cNvPr id="1361" name="Google Shape;1361;p52"/>
          <p:cNvSpPr txBox="1"/>
          <p:nvPr/>
        </p:nvSpPr>
        <p:spPr>
          <a:xfrm flipH="1">
            <a:off x="1058825" y="2295925"/>
            <a:ext cx="20961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Research and planning</a:t>
            </a:r>
            <a:endParaRPr sz="1200">
              <a:solidFill>
                <a:schemeClr val="dk1"/>
              </a:solidFill>
              <a:latin typeface="Open Sans"/>
              <a:ea typeface="Open Sans"/>
              <a:cs typeface="Open Sans"/>
              <a:sym typeface="Open Sans"/>
            </a:endParaRPr>
          </a:p>
        </p:txBody>
      </p:sp>
      <p:sp>
        <p:nvSpPr>
          <p:cNvPr id="1363" name="Google Shape;1363;p52"/>
          <p:cNvSpPr txBox="1"/>
          <p:nvPr/>
        </p:nvSpPr>
        <p:spPr>
          <a:xfrm flipH="1">
            <a:off x="3514349" y="2295925"/>
            <a:ext cx="2115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Start-up phase</a:t>
            </a:r>
            <a:endParaRPr sz="1200">
              <a:solidFill>
                <a:schemeClr val="dk1"/>
              </a:solidFill>
              <a:latin typeface="Open Sans"/>
              <a:ea typeface="Open Sans"/>
              <a:cs typeface="Open Sans"/>
              <a:sym typeface="Open Sans"/>
            </a:endParaRPr>
          </a:p>
        </p:txBody>
      </p:sp>
      <p:sp>
        <p:nvSpPr>
          <p:cNvPr id="1365" name="Google Shape;1365;p52"/>
          <p:cNvSpPr txBox="1"/>
          <p:nvPr/>
        </p:nvSpPr>
        <p:spPr>
          <a:xfrm flipH="1">
            <a:off x="6010475" y="2295926"/>
            <a:ext cx="2034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Growth phase</a:t>
            </a:r>
            <a:endParaRPr sz="1200">
              <a:solidFill>
                <a:schemeClr val="dk1"/>
              </a:solidFill>
              <a:latin typeface="Open Sans"/>
              <a:ea typeface="Open Sans"/>
              <a:cs typeface="Open Sans"/>
              <a:sym typeface="Open Sans"/>
            </a:endParaRPr>
          </a:p>
        </p:txBody>
      </p:sp>
      <p:sp>
        <p:nvSpPr>
          <p:cNvPr id="1371" name="Google Shape;1371;p52"/>
          <p:cNvSpPr txBox="1"/>
          <p:nvPr/>
        </p:nvSpPr>
        <p:spPr>
          <a:xfrm flipH="1">
            <a:off x="1067975" y="3977975"/>
            <a:ext cx="20778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Product expansion</a:t>
            </a:r>
            <a:endParaRPr sz="1200">
              <a:solidFill>
                <a:schemeClr val="dk1"/>
              </a:solidFill>
              <a:latin typeface="Open Sans"/>
              <a:ea typeface="Open Sans"/>
              <a:cs typeface="Open Sans"/>
              <a:sym typeface="Open Sans"/>
            </a:endParaRPr>
          </a:p>
          <a:p>
            <a:pPr marL="0" lvl="0" indent="0" algn="l" rtl="0">
              <a:spcBef>
                <a:spcPts val="0"/>
              </a:spcBef>
              <a:spcAft>
                <a:spcPts val="0"/>
              </a:spcAft>
              <a:buNone/>
            </a:pPr>
            <a:endParaRPr sz="1200">
              <a:solidFill>
                <a:schemeClr val="dk1"/>
              </a:solidFill>
              <a:latin typeface="Open Sans"/>
              <a:ea typeface="Open Sans"/>
              <a:cs typeface="Open Sans"/>
              <a:sym typeface="Open Sans"/>
            </a:endParaRPr>
          </a:p>
        </p:txBody>
      </p:sp>
      <p:sp>
        <p:nvSpPr>
          <p:cNvPr id="1372" name="Google Shape;1372;p52"/>
          <p:cNvSpPr txBox="1"/>
          <p:nvPr/>
        </p:nvSpPr>
        <p:spPr>
          <a:xfrm flipH="1">
            <a:off x="3514349" y="3977975"/>
            <a:ext cx="2115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Innovation phase</a:t>
            </a:r>
            <a:endParaRPr sz="1200">
              <a:solidFill>
                <a:schemeClr val="dk1"/>
              </a:solidFill>
              <a:latin typeface="Open Sans"/>
              <a:ea typeface="Open Sans"/>
              <a:cs typeface="Open Sans"/>
              <a:sym typeface="Open Sans"/>
            </a:endParaRPr>
          </a:p>
          <a:p>
            <a:pPr marL="0" lvl="0" indent="0" algn="ctr" rtl="0">
              <a:spcBef>
                <a:spcPts val="0"/>
              </a:spcBef>
              <a:spcAft>
                <a:spcPts val="0"/>
              </a:spcAft>
              <a:buNone/>
            </a:pPr>
            <a:endParaRPr sz="1200">
              <a:solidFill>
                <a:schemeClr val="dk1"/>
              </a:solidFill>
              <a:latin typeface="Open Sans"/>
              <a:ea typeface="Open Sans"/>
              <a:cs typeface="Open Sans"/>
              <a:sym typeface="Open Sans"/>
            </a:endParaRPr>
          </a:p>
        </p:txBody>
      </p:sp>
      <p:sp>
        <p:nvSpPr>
          <p:cNvPr id="1373" name="Google Shape;1373;p52"/>
          <p:cNvSpPr txBox="1"/>
          <p:nvPr/>
        </p:nvSpPr>
        <p:spPr>
          <a:xfrm flipH="1">
            <a:off x="6010475" y="3977975"/>
            <a:ext cx="2034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Exit strategy planning</a:t>
            </a:r>
            <a:endParaRPr sz="1200">
              <a:solidFill>
                <a:schemeClr val="dk1"/>
              </a:solidFill>
              <a:latin typeface="Open Sans"/>
              <a:ea typeface="Open Sans"/>
              <a:cs typeface="Open Sans"/>
              <a:sym typeface="Open Sans"/>
            </a:endParaRPr>
          </a:p>
        </p:txBody>
      </p:sp>
      <p:cxnSp>
        <p:nvCxnSpPr>
          <p:cNvPr id="1374" name="Google Shape;1374;p52"/>
          <p:cNvCxnSpPr>
            <a:stCxn id="1366" idx="2"/>
            <a:endCxn id="1371" idx="0"/>
          </p:cNvCxnSpPr>
          <p:nvPr/>
        </p:nvCxnSpPr>
        <p:spPr>
          <a:xfrm>
            <a:off x="2106875" y="3734380"/>
            <a:ext cx="0" cy="243600"/>
          </a:xfrm>
          <a:prstGeom prst="straightConnector1">
            <a:avLst/>
          </a:prstGeom>
          <a:noFill/>
          <a:ln w="19050" cap="flat" cmpd="sng">
            <a:solidFill>
              <a:schemeClr val="dk2"/>
            </a:solidFill>
            <a:prstDash val="solid"/>
            <a:round/>
            <a:headEnd type="none" w="med" len="med"/>
            <a:tailEnd type="none" w="med" len="med"/>
          </a:ln>
        </p:spPr>
      </p:cxnSp>
      <p:cxnSp>
        <p:nvCxnSpPr>
          <p:cNvPr id="1375" name="Google Shape;1375;p52"/>
          <p:cNvCxnSpPr>
            <a:stCxn id="1367" idx="2"/>
            <a:endCxn id="1372" idx="0"/>
          </p:cNvCxnSpPr>
          <p:nvPr/>
        </p:nvCxnSpPr>
        <p:spPr>
          <a:xfrm>
            <a:off x="4571999" y="3734380"/>
            <a:ext cx="0" cy="243600"/>
          </a:xfrm>
          <a:prstGeom prst="straightConnector1">
            <a:avLst/>
          </a:prstGeom>
          <a:noFill/>
          <a:ln w="19050" cap="flat" cmpd="sng">
            <a:solidFill>
              <a:schemeClr val="dk2"/>
            </a:solidFill>
            <a:prstDash val="solid"/>
            <a:round/>
            <a:headEnd type="none" w="med" len="med"/>
            <a:tailEnd type="none" w="med" len="med"/>
          </a:ln>
        </p:spPr>
      </p:cxnSp>
      <p:cxnSp>
        <p:nvCxnSpPr>
          <p:cNvPr id="1376" name="Google Shape;1376;p52"/>
          <p:cNvCxnSpPr>
            <a:stCxn id="1368" idx="2"/>
            <a:endCxn id="1373" idx="0"/>
          </p:cNvCxnSpPr>
          <p:nvPr/>
        </p:nvCxnSpPr>
        <p:spPr>
          <a:xfrm>
            <a:off x="7027625" y="3734380"/>
            <a:ext cx="0" cy="243600"/>
          </a:xfrm>
          <a:prstGeom prst="straightConnector1">
            <a:avLst/>
          </a:prstGeom>
          <a:noFill/>
          <a:ln w="19050" cap="flat" cmpd="sng">
            <a:solidFill>
              <a:schemeClr val="dk2"/>
            </a:solidFill>
            <a:prstDash val="solid"/>
            <a:round/>
            <a:headEnd type="none" w="med" len="med"/>
            <a:tailEnd type="none" w="med" len="med"/>
          </a:ln>
        </p:spPr>
      </p:cxnSp>
      <p:cxnSp>
        <p:nvCxnSpPr>
          <p:cNvPr id="1377" name="Google Shape;1377;p52"/>
          <p:cNvCxnSpPr>
            <a:stCxn id="1357" idx="3"/>
            <a:endCxn id="1368" idx="3"/>
          </p:cNvCxnSpPr>
          <p:nvPr/>
        </p:nvCxnSpPr>
        <p:spPr>
          <a:xfrm>
            <a:off x="7719125" y="1964125"/>
            <a:ext cx="600" cy="1682100"/>
          </a:xfrm>
          <a:prstGeom prst="bentConnector3">
            <a:avLst>
              <a:gd name="adj1" fmla="val 39687500"/>
            </a:avLst>
          </a:prstGeom>
          <a:noFill/>
          <a:ln w="19050" cap="flat" cmpd="sng">
            <a:solidFill>
              <a:schemeClr val="dk2"/>
            </a:solidFill>
            <a:prstDash val="solid"/>
            <a:round/>
            <a:headEnd type="none" w="med" len="med"/>
            <a:tailEnd type="none" w="med" len="med"/>
          </a:ln>
        </p:spPr>
      </p:cxnSp>
      <p:sp>
        <p:nvSpPr>
          <p:cNvPr id="1378" name="Google Shape;1378;p52"/>
          <p:cNvSpPr txBox="1"/>
          <p:nvPr/>
        </p:nvSpPr>
        <p:spPr>
          <a:xfrm flipH="1">
            <a:off x="1068125" y="1407075"/>
            <a:ext cx="2077500" cy="44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4"/>
                </a:solidFill>
                <a:latin typeface="Raleway Black"/>
                <a:ea typeface="Raleway Black"/>
                <a:cs typeface="Raleway Black"/>
                <a:sym typeface="Raleway Black"/>
              </a:rPr>
              <a:t>Step 1</a:t>
            </a:r>
            <a:endParaRPr sz="1800">
              <a:solidFill>
                <a:schemeClr val="accent4"/>
              </a:solidFill>
              <a:latin typeface="Raleway Black"/>
              <a:ea typeface="Raleway Black"/>
              <a:cs typeface="Raleway Black"/>
              <a:sym typeface="Raleway Black"/>
            </a:endParaRPr>
          </a:p>
        </p:txBody>
      </p:sp>
      <p:sp>
        <p:nvSpPr>
          <p:cNvPr id="1379" name="Google Shape;1379;p52"/>
          <p:cNvSpPr txBox="1"/>
          <p:nvPr/>
        </p:nvSpPr>
        <p:spPr>
          <a:xfrm flipH="1">
            <a:off x="3514349" y="1407075"/>
            <a:ext cx="2115300" cy="44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4"/>
                </a:solidFill>
                <a:latin typeface="Raleway Black"/>
                <a:ea typeface="Raleway Black"/>
                <a:cs typeface="Raleway Black"/>
                <a:sym typeface="Raleway Black"/>
              </a:rPr>
              <a:t>Step 2</a:t>
            </a:r>
            <a:endParaRPr sz="1800">
              <a:solidFill>
                <a:schemeClr val="accent4"/>
              </a:solidFill>
              <a:latin typeface="Raleway Black"/>
              <a:ea typeface="Raleway Black"/>
              <a:cs typeface="Raleway Black"/>
              <a:sym typeface="Raleway Black"/>
            </a:endParaRPr>
          </a:p>
        </p:txBody>
      </p:sp>
      <p:sp>
        <p:nvSpPr>
          <p:cNvPr id="1380" name="Google Shape;1380;p52"/>
          <p:cNvSpPr txBox="1"/>
          <p:nvPr/>
        </p:nvSpPr>
        <p:spPr>
          <a:xfrm flipH="1">
            <a:off x="6010475" y="1407075"/>
            <a:ext cx="2034300" cy="44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4"/>
                </a:solidFill>
                <a:latin typeface="Raleway Black"/>
                <a:ea typeface="Raleway Black"/>
                <a:cs typeface="Raleway Black"/>
                <a:sym typeface="Raleway Black"/>
              </a:rPr>
              <a:t>Step 3</a:t>
            </a:r>
            <a:endParaRPr sz="1800">
              <a:solidFill>
                <a:schemeClr val="accent4"/>
              </a:solidFill>
              <a:latin typeface="Raleway Black"/>
              <a:ea typeface="Raleway Black"/>
              <a:cs typeface="Raleway Black"/>
              <a:sym typeface="Raleway Black"/>
            </a:endParaRPr>
          </a:p>
        </p:txBody>
      </p:sp>
      <p:sp>
        <p:nvSpPr>
          <p:cNvPr id="1381" name="Google Shape;1381;p52"/>
          <p:cNvSpPr txBox="1"/>
          <p:nvPr/>
        </p:nvSpPr>
        <p:spPr>
          <a:xfrm flipH="1">
            <a:off x="1067975" y="3084710"/>
            <a:ext cx="2077800" cy="44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4"/>
                </a:solidFill>
                <a:latin typeface="Raleway Black"/>
                <a:ea typeface="Raleway Black"/>
                <a:cs typeface="Raleway Black"/>
                <a:sym typeface="Raleway Black"/>
              </a:rPr>
              <a:t>Step 4</a:t>
            </a:r>
            <a:endParaRPr sz="1800">
              <a:solidFill>
                <a:schemeClr val="accent4"/>
              </a:solidFill>
              <a:latin typeface="Raleway Black"/>
              <a:ea typeface="Raleway Black"/>
              <a:cs typeface="Raleway Black"/>
              <a:sym typeface="Raleway Black"/>
            </a:endParaRPr>
          </a:p>
        </p:txBody>
      </p:sp>
      <p:sp>
        <p:nvSpPr>
          <p:cNvPr id="1382" name="Google Shape;1382;p52"/>
          <p:cNvSpPr txBox="1"/>
          <p:nvPr/>
        </p:nvSpPr>
        <p:spPr>
          <a:xfrm flipH="1">
            <a:off x="3514349" y="3084710"/>
            <a:ext cx="2115300" cy="44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4"/>
                </a:solidFill>
                <a:latin typeface="Raleway Black"/>
                <a:ea typeface="Raleway Black"/>
                <a:cs typeface="Raleway Black"/>
                <a:sym typeface="Raleway Black"/>
              </a:rPr>
              <a:t>Step 5</a:t>
            </a:r>
            <a:endParaRPr sz="1800">
              <a:solidFill>
                <a:schemeClr val="accent4"/>
              </a:solidFill>
              <a:latin typeface="Raleway Black"/>
              <a:ea typeface="Raleway Black"/>
              <a:cs typeface="Raleway Black"/>
              <a:sym typeface="Raleway Black"/>
            </a:endParaRPr>
          </a:p>
        </p:txBody>
      </p:sp>
      <p:sp>
        <p:nvSpPr>
          <p:cNvPr id="1383" name="Google Shape;1383;p52"/>
          <p:cNvSpPr txBox="1"/>
          <p:nvPr/>
        </p:nvSpPr>
        <p:spPr>
          <a:xfrm flipH="1">
            <a:off x="6010475" y="3084710"/>
            <a:ext cx="2034300" cy="44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4"/>
                </a:solidFill>
                <a:latin typeface="Raleway Black"/>
                <a:ea typeface="Raleway Black"/>
                <a:cs typeface="Raleway Black"/>
                <a:sym typeface="Raleway Black"/>
              </a:rPr>
              <a:t>Step 6</a:t>
            </a:r>
            <a:endParaRPr sz="1800">
              <a:solidFill>
                <a:schemeClr val="accent4"/>
              </a:solidFill>
              <a:latin typeface="Raleway Black"/>
              <a:ea typeface="Raleway Black"/>
              <a:cs typeface="Raleway Black"/>
              <a:sym typeface="Raleway Black"/>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71">
          <a:extLst>
            <a:ext uri="{FF2B5EF4-FFF2-40B4-BE49-F238E27FC236}">
              <a16:creationId xmlns:a16="http://schemas.microsoft.com/office/drawing/2014/main" id="{CDA663C8-5FEF-9B3D-DB6D-B9034F6668E5}"/>
            </a:ext>
          </a:extLst>
        </p:cNvPr>
        <p:cNvGrpSpPr/>
        <p:nvPr/>
      </p:nvGrpSpPr>
      <p:grpSpPr>
        <a:xfrm>
          <a:off x="0" y="0"/>
          <a:ext cx="0" cy="0"/>
          <a:chOff x="0" y="0"/>
          <a:chExt cx="0" cy="0"/>
        </a:xfrm>
      </p:grpSpPr>
      <p:sp>
        <p:nvSpPr>
          <p:cNvPr id="2372" name="Google Shape;2372;p66">
            <a:extLst>
              <a:ext uri="{FF2B5EF4-FFF2-40B4-BE49-F238E27FC236}">
                <a16:creationId xmlns:a16="http://schemas.microsoft.com/office/drawing/2014/main" id="{2879AC80-4A3B-C054-3186-50949C7B666B}"/>
              </a:ext>
            </a:extLst>
          </p:cNvPr>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Pipeline del progetto</a:t>
            </a:r>
            <a:endParaRPr/>
          </a:p>
        </p:txBody>
      </p:sp>
      <p:sp>
        <p:nvSpPr>
          <p:cNvPr id="2373" name="Google Shape;2373;p66">
            <a:extLst>
              <a:ext uri="{FF2B5EF4-FFF2-40B4-BE49-F238E27FC236}">
                <a16:creationId xmlns:a16="http://schemas.microsoft.com/office/drawing/2014/main" id="{015E19BD-05C3-A31D-F2D8-1F3FB73BDCDD}"/>
              </a:ext>
            </a:extLst>
          </p:cNvPr>
          <p:cNvSpPr txBox="1">
            <a:spLocks noGrp="1"/>
          </p:cNvSpPr>
          <p:nvPr>
            <p:ph type="body" idx="1"/>
          </p:nvPr>
        </p:nvSpPr>
        <p:spPr>
          <a:xfrm>
            <a:off x="720000" y="1623966"/>
            <a:ext cx="7803514" cy="1764212"/>
          </a:xfrm>
          <a:prstGeom prst="rect">
            <a:avLst/>
          </a:prstGeom>
        </p:spPr>
        <p:txBody>
          <a:bodyPr spcFirstLastPara="1" wrap="square" lIns="91425" tIns="91425" rIns="91425" bIns="91425" anchor="t" anchorCtr="0">
            <a:noAutofit/>
          </a:bodyPr>
          <a:lstStyle/>
          <a:p>
            <a:pPr marL="146050" indent="0">
              <a:buNone/>
            </a:pPr>
            <a:r>
              <a:rPr lang="it-IT" sz="1400" b="1">
                <a:solidFill>
                  <a:schemeClr val="tx1">
                    <a:lumMod val="50000"/>
                    <a:lumOff val="50000"/>
                  </a:schemeClr>
                </a:solidFill>
                <a:latin typeface="Raleway" pitchFamily="2" charset="0"/>
              </a:rPr>
              <a:t>4. Text </a:t>
            </a:r>
            <a:r>
              <a:rPr lang="it-IT" sz="1400" b="1" err="1">
                <a:solidFill>
                  <a:schemeClr val="tx1">
                    <a:lumMod val="50000"/>
                    <a:lumOff val="50000"/>
                  </a:schemeClr>
                </a:solidFill>
                <a:latin typeface="Raleway" pitchFamily="2" charset="0"/>
              </a:rPr>
              <a:t>summarization</a:t>
            </a:r>
            <a:r>
              <a:rPr lang="it-IT" sz="1400" b="1">
                <a:solidFill>
                  <a:schemeClr val="tx1">
                    <a:lumMod val="50000"/>
                    <a:lumOff val="50000"/>
                  </a:schemeClr>
                </a:solidFill>
                <a:latin typeface="Raleway" pitchFamily="2" charset="0"/>
              </a:rPr>
              <a:t> con LLM</a:t>
            </a:r>
          </a:p>
          <a:p>
            <a:pPr marL="146050" indent="0">
              <a:buNone/>
            </a:pPr>
            <a:r>
              <a:rPr lang="it-IT" sz="1400">
                <a:latin typeface="Raleway" pitchFamily="2" charset="0"/>
              </a:rPr>
              <a:t>Generazione di riassunti dei testi anonimizzati utilizzando modelli come ChatGPT, ottimizzati con prompt personalizzati.</a:t>
            </a:r>
          </a:p>
          <a:p>
            <a:pPr marL="146050" indent="0">
              <a:buNone/>
            </a:pPr>
            <a:endParaRPr lang="it-IT" sz="1400">
              <a:latin typeface="Raleway" pitchFamily="2" charset="0"/>
            </a:endParaRPr>
          </a:p>
          <a:p>
            <a:pPr marL="146050" indent="0">
              <a:buNone/>
            </a:pPr>
            <a:r>
              <a:rPr lang="it-IT" sz="1400" b="1">
                <a:solidFill>
                  <a:schemeClr val="tx1">
                    <a:lumMod val="50000"/>
                    <a:lumOff val="50000"/>
                  </a:schemeClr>
                </a:solidFill>
                <a:latin typeface="Raleway" pitchFamily="2" charset="0"/>
              </a:rPr>
              <a:t>5. Valutazione della sintesi</a:t>
            </a:r>
          </a:p>
          <a:p>
            <a:pPr marL="146050" indent="0">
              <a:buNone/>
            </a:pPr>
            <a:r>
              <a:rPr lang="it-IT" sz="1400">
                <a:latin typeface="Raleway" pitchFamily="2" charset="0"/>
              </a:rPr>
              <a:t>Analisi della qualità dei riassunti: verifica della coerenza, della significatività clinica e dell’assenza di informazioni sensibili reintrodotte.</a:t>
            </a:r>
          </a:p>
          <a:p>
            <a:pPr marL="0" lvl="0" indent="0" algn="l" rtl="0">
              <a:spcBef>
                <a:spcPts val="0"/>
              </a:spcBef>
              <a:spcAft>
                <a:spcPts val="0"/>
              </a:spcAft>
              <a:buNone/>
            </a:pPr>
            <a:endParaRPr/>
          </a:p>
        </p:txBody>
      </p:sp>
    </p:spTree>
    <p:extLst>
      <p:ext uri="{BB962C8B-B14F-4D97-AF65-F5344CB8AC3E}">
        <p14:creationId xmlns:p14="http://schemas.microsoft.com/office/powerpoint/2010/main" val="37850840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387"/>
        <p:cNvGrpSpPr/>
        <p:nvPr/>
      </p:nvGrpSpPr>
      <p:grpSpPr>
        <a:xfrm>
          <a:off x="0" y="0"/>
          <a:ext cx="0" cy="0"/>
          <a:chOff x="0" y="0"/>
          <a:chExt cx="0" cy="0"/>
        </a:xfrm>
      </p:grpSpPr>
      <p:sp>
        <p:nvSpPr>
          <p:cNvPr id="1388" name="Google Shape;1388;p53"/>
          <p:cNvSpPr/>
          <p:nvPr/>
        </p:nvSpPr>
        <p:spPr>
          <a:xfrm>
            <a:off x="6063700" y="1546525"/>
            <a:ext cx="430500" cy="4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B</a:t>
            </a:r>
            <a:endParaRPr b="1">
              <a:solidFill>
                <a:schemeClr val="lt1"/>
              </a:solidFill>
              <a:latin typeface="Open Sans"/>
              <a:ea typeface="Open Sans"/>
              <a:cs typeface="Open Sans"/>
              <a:sym typeface="Open Sans"/>
            </a:endParaRPr>
          </a:p>
        </p:txBody>
      </p:sp>
      <p:sp>
        <p:nvSpPr>
          <p:cNvPr id="1389" name="Google Shape;1389;p53"/>
          <p:cNvSpPr/>
          <p:nvPr/>
        </p:nvSpPr>
        <p:spPr>
          <a:xfrm>
            <a:off x="2686350" y="4000425"/>
            <a:ext cx="430500" cy="4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G</a:t>
            </a:r>
            <a:endParaRPr b="1">
              <a:solidFill>
                <a:schemeClr val="lt1"/>
              </a:solidFill>
              <a:latin typeface="Open Sans"/>
              <a:ea typeface="Open Sans"/>
              <a:cs typeface="Open Sans"/>
              <a:sym typeface="Open Sans"/>
            </a:endParaRPr>
          </a:p>
        </p:txBody>
      </p:sp>
      <p:sp>
        <p:nvSpPr>
          <p:cNvPr id="1390" name="Google Shape;1390;p53"/>
          <p:cNvSpPr/>
          <p:nvPr/>
        </p:nvSpPr>
        <p:spPr>
          <a:xfrm>
            <a:off x="6063700" y="4000425"/>
            <a:ext cx="430500" cy="4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H</a:t>
            </a:r>
            <a:endParaRPr b="1">
              <a:solidFill>
                <a:schemeClr val="lt1"/>
              </a:solidFill>
              <a:latin typeface="Open Sans"/>
              <a:ea typeface="Open Sans"/>
              <a:cs typeface="Open Sans"/>
              <a:sym typeface="Open Sans"/>
            </a:endParaRPr>
          </a:p>
        </p:txBody>
      </p:sp>
      <p:sp>
        <p:nvSpPr>
          <p:cNvPr id="1391" name="Google Shape;1391;p53"/>
          <p:cNvSpPr/>
          <p:nvPr/>
        </p:nvSpPr>
        <p:spPr>
          <a:xfrm>
            <a:off x="2686350" y="1546525"/>
            <a:ext cx="430500" cy="4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A</a:t>
            </a:r>
            <a:endParaRPr b="1">
              <a:solidFill>
                <a:schemeClr val="lt1"/>
              </a:solidFill>
              <a:latin typeface="Open Sans"/>
              <a:ea typeface="Open Sans"/>
              <a:cs typeface="Open Sans"/>
              <a:sym typeface="Open Sans"/>
            </a:endParaRPr>
          </a:p>
        </p:txBody>
      </p:sp>
      <p:sp>
        <p:nvSpPr>
          <p:cNvPr id="1392" name="Google Shape;1392;p53"/>
          <p:cNvSpPr txBox="1"/>
          <p:nvPr/>
        </p:nvSpPr>
        <p:spPr>
          <a:xfrm>
            <a:off x="720000" y="1482325"/>
            <a:ext cx="1657800" cy="5589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1800">
                <a:solidFill>
                  <a:schemeClr val="accent4"/>
                </a:solidFill>
                <a:latin typeface="Raleway Black"/>
                <a:ea typeface="Raleway Black"/>
                <a:cs typeface="Raleway Black"/>
                <a:sym typeface="Raleway Black"/>
              </a:rPr>
              <a:t>Mars</a:t>
            </a:r>
            <a:endParaRPr sz="1800">
              <a:solidFill>
                <a:schemeClr val="accent4"/>
              </a:solidFill>
              <a:latin typeface="Raleway Black"/>
              <a:ea typeface="Raleway Black"/>
              <a:cs typeface="Raleway Black"/>
              <a:sym typeface="Raleway Black"/>
            </a:endParaRPr>
          </a:p>
        </p:txBody>
      </p:sp>
      <p:sp>
        <p:nvSpPr>
          <p:cNvPr id="1393" name="Google Shape;1393;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Infographics are useful</a:t>
            </a:r>
            <a:endParaRPr/>
          </a:p>
        </p:txBody>
      </p:sp>
      <p:sp>
        <p:nvSpPr>
          <p:cNvPr id="1394" name="Google Shape;1394;p53"/>
          <p:cNvSpPr txBox="1"/>
          <p:nvPr/>
        </p:nvSpPr>
        <p:spPr>
          <a:xfrm>
            <a:off x="3664875" y="2523775"/>
            <a:ext cx="1814400" cy="88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6"/>
                </a:solidFill>
                <a:latin typeface="Raleway Black"/>
                <a:ea typeface="Raleway Black"/>
                <a:cs typeface="Raleway Black"/>
                <a:sym typeface="Raleway Black"/>
              </a:rPr>
              <a:t>Solar System</a:t>
            </a:r>
            <a:endParaRPr sz="1800">
              <a:solidFill>
                <a:schemeClr val="accent6"/>
              </a:solidFill>
              <a:latin typeface="Raleway Black"/>
              <a:ea typeface="Raleway Black"/>
              <a:cs typeface="Raleway Black"/>
              <a:sym typeface="Raleway Black"/>
            </a:endParaRPr>
          </a:p>
        </p:txBody>
      </p:sp>
      <p:cxnSp>
        <p:nvCxnSpPr>
          <p:cNvPr id="1395" name="Google Shape;1395;p53"/>
          <p:cNvCxnSpPr>
            <a:stCxn id="1394" idx="0"/>
            <a:endCxn id="1388" idx="1"/>
          </p:cNvCxnSpPr>
          <p:nvPr/>
        </p:nvCxnSpPr>
        <p:spPr>
          <a:xfrm rot="-5400000">
            <a:off x="4936875" y="1396975"/>
            <a:ext cx="762000" cy="1491600"/>
          </a:xfrm>
          <a:prstGeom prst="bentConnector2">
            <a:avLst/>
          </a:prstGeom>
          <a:noFill/>
          <a:ln w="19050" cap="flat" cmpd="sng">
            <a:solidFill>
              <a:schemeClr val="dk2"/>
            </a:solidFill>
            <a:prstDash val="solid"/>
            <a:round/>
            <a:headEnd type="none" w="med" len="med"/>
            <a:tailEnd type="none" w="med" len="med"/>
          </a:ln>
        </p:spPr>
      </p:cxnSp>
      <p:cxnSp>
        <p:nvCxnSpPr>
          <p:cNvPr id="1396" name="Google Shape;1396;p53"/>
          <p:cNvCxnSpPr>
            <a:stCxn id="1394" idx="2"/>
            <a:endCxn id="1390" idx="1"/>
          </p:cNvCxnSpPr>
          <p:nvPr/>
        </p:nvCxnSpPr>
        <p:spPr>
          <a:xfrm rot="-5400000" flipH="1">
            <a:off x="4912125" y="3064225"/>
            <a:ext cx="811500" cy="1491600"/>
          </a:xfrm>
          <a:prstGeom prst="bentConnector2">
            <a:avLst/>
          </a:prstGeom>
          <a:noFill/>
          <a:ln w="19050" cap="flat" cmpd="sng">
            <a:solidFill>
              <a:schemeClr val="dk2"/>
            </a:solidFill>
            <a:prstDash val="solid"/>
            <a:round/>
            <a:headEnd type="none" w="med" len="med"/>
            <a:tailEnd type="none" w="med" len="med"/>
          </a:ln>
        </p:spPr>
      </p:cxnSp>
      <p:sp>
        <p:nvSpPr>
          <p:cNvPr id="1397" name="Google Shape;1397;p53"/>
          <p:cNvSpPr txBox="1"/>
          <p:nvPr/>
        </p:nvSpPr>
        <p:spPr>
          <a:xfrm>
            <a:off x="720000" y="3936251"/>
            <a:ext cx="1657800" cy="5589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1800">
                <a:solidFill>
                  <a:schemeClr val="accent4"/>
                </a:solidFill>
                <a:latin typeface="Raleway Black"/>
                <a:ea typeface="Raleway Black"/>
                <a:cs typeface="Raleway Black"/>
                <a:sym typeface="Raleway Black"/>
              </a:rPr>
              <a:t>Mercury</a:t>
            </a:r>
            <a:endParaRPr sz="1800">
              <a:solidFill>
                <a:schemeClr val="accent4"/>
              </a:solidFill>
              <a:latin typeface="Raleway Black"/>
              <a:ea typeface="Raleway Black"/>
              <a:cs typeface="Raleway Black"/>
              <a:sym typeface="Raleway Black"/>
            </a:endParaRPr>
          </a:p>
        </p:txBody>
      </p:sp>
      <p:sp>
        <p:nvSpPr>
          <p:cNvPr id="1398" name="Google Shape;1398;p53"/>
          <p:cNvSpPr txBox="1"/>
          <p:nvPr/>
        </p:nvSpPr>
        <p:spPr>
          <a:xfrm>
            <a:off x="6766300" y="1482325"/>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1800">
                <a:solidFill>
                  <a:schemeClr val="accent4"/>
                </a:solidFill>
                <a:latin typeface="Raleway Black"/>
                <a:ea typeface="Raleway Black"/>
                <a:cs typeface="Raleway Black"/>
                <a:sym typeface="Raleway Black"/>
              </a:rPr>
              <a:t>Venus</a:t>
            </a:r>
            <a:endParaRPr sz="1800">
              <a:solidFill>
                <a:schemeClr val="accent4"/>
              </a:solidFill>
              <a:latin typeface="Raleway Black"/>
              <a:ea typeface="Raleway Black"/>
              <a:cs typeface="Raleway Black"/>
              <a:sym typeface="Raleway Black"/>
            </a:endParaRPr>
          </a:p>
        </p:txBody>
      </p:sp>
      <p:sp>
        <p:nvSpPr>
          <p:cNvPr id="1399" name="Google Shape;1399;p53"/>
          <p:cNvSpPr txBox="1"/>
          <p:nvPr/>
        </p:nvSpPr>
        <p:spPr>
          <a:xfrm>
            <a:off x="6766300" y="3936251"/>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1800">
                <a:solidFill>
                  <a:schemeClr val="accent4"/>
                </a:solidFill>
                <a:latin typeface="Raleway Black"/>
                <a:ea typeface="Raleway Black"/>
                <a:cs typeface="Raleway Black"/>
                <a:sym typeface="Raleway Black"/>
              </a:rPr>
              <a:t>Neptune</a:t>
            </a:r>
            <a:endParaRPr sz="1800">
              <a:solidFill>
                <a:schemeClr val="accent4"/>
              </a:solidFill>
              <a:latin typeface="Raleway Black"/>
              <a:ea typeface="Raleway Black"/>
              <a:cs typeface="Raleway Black"/>
              <a:sym typeface="Raleway Black"/>
            </a:endParaRPr>
          </a:p>
        </p:txBody>
      </p:sp>
      <p:cxnSp>
        <p:nvCxnSpPr>
          <p:cNvPr id="1400" name="Google Shape;1400;p53"/>
          <p:cNvCxnSpPr>
            <a:stCxn id="1394" idx="0"/>
            <a:endCxn id="1391" idx="3"/>
          </p:cNvCxnSpPr>
          <p:nvPr/>
        </p:nvCxnSpPr>
        <p:spPr>
          <a:xfrm rot="5400000" flipH="1">
            <a:off x="3463425" y="1415125"/>
            <a:ext cx="762000" cy="1455300"/>
          </a:xfrm>
          <a:prstGeom prst="bentConnector2">
            <a:avLst/>
          </a:prstGeom>
          <a:noFill/>
          <a:ln w="19050" cap="flat" cmpd="sng">
            <a:solidFill>
              <a:schemeClr val="dk2"/>
            </a:solidFill>
            <a:prstDash val="solid"/>
            <a:round/>
            <a:headEnd type="none" w="med" len="med"/>
            <a:tailEnd type="none" w="med" len="med"/>
          </a:ln>
        </p:spPr>
      </p:cxnSp>
      <p:cxnSp>
        <p:nvCxnSpPr>
          <p:cNvPr id="1401" name="Google Shape;1401;p53"/>
          <p:cNvCxnSpPr>
            <a:stCxn id="1394" idx="2"/>
            <a:endCxn id="1389" idx="3"/>
          </p:cNvCxnSpPr>
          <p:nvPr/>
        </p:nvCxnSpPr>
        <p:spPr>
          <a:xfrm rot="5400000">
            <a:off x="3438675" y="3082375"/>
            <a:ext cx="811500" cy="1455300"/>
          </a:xfrm>
          <a:prstGeom prst="bentConnector2">
            <a:avLst/>
          </a:prstGeom>
          <a:noFill/>
          <a:ln w="19050" cap="flat" cmpd="sng">
            <a:solidFill>
              <a:schemeClr val="dk2"/>
            </a:solidFill>
            <a:prstDash val="solid"/>
            <a:round/>
            <a:headEnd type="none" w="med" len="med"/>
            <a:tailEnd type="none" w="med" len="med"/>
          </a:ln>
        </p:spPr>
      </p:cxnSp>
      <p:sp>
        <p:nvSpPr>
          <p:cNvPr id="1402" name="Google Shape;1402;p53"/>
          <p:cNvSpPr txBox="1"/>
          <p:nvPr/>
        </p:nvSpPr>
        <p:spPr>
          <a:xfrm>
            <a:off x="720000" y="2300300"/>
            <a:ext cx="1657800" cy="5589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1800">
                <a:solidFill>
                  <a:schemeClr val="accent4"/>
                </a:solidFill>
                <a:latin typeface="Raleway Black"/>
                <a:ea typeface="Raleway Black"/>
                <a:cs typeface="Raleway Black"/>
                <a:sym typeface="Raleway Black"/>
              </a:rPr>
              <a:t>Jupiter</a:t>
            </a:r>
            <a:endParaRPr sz="1800">
              <a:solidFill>
                <a:schemeClr val="accent4"/>
              </a:solidFill>
              <a:latin typeface="Raleway Black"/>
              <a:ea typeface="Raleway Black"/>
              <a:cs typeface="Raleway Black"/>
              <a:sym typeface="Raleway Black"/>
            </a:endParaRPr>
          </a:p>
        </p:txBody>
      </p:sp>
      <p:sp>
        <p:nvSpPr>
          <p:cNvPr id="1403" name="Google Shape;1403;p53"/>
          <p:cNvSpPr txBox="1"/>
          <p:nvPr/>
        </p:nvSpPr>
        <p:spPr>
          <a:xfrm>
            <a:off x="720000" y="3118276"/>
            <a:ext cx="1657800" cy="5589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1800">
                <a:solidFill>
                  <a:schemeClr val="accent4"/>
                </a:solidFill>
                <a:latin typeface="Raleway Black"/>
                <a:ea typeface="Raleway Black"/>
                <a:cs typeface="Raleway Black"/>
                <a:sym typeface="Raleway Black"/>
              </a:rPr>
              <a:t>Earth</a:t>
            </a:r>
            <a:endParaRPr sz="1800">
              <a:solidFill>
                <a:schemeClr val="accent4"/>
              </a:solidFill>
              <a:latin typeface="Raleway Black"/>
              <a:ea typeface="Raleway Black"/>
              <a:cs typeface="Raleway Black"/>
              <a:sym typeface="Raleway Black"/>
            </a:endParaRPr>
          </a:p>
        </p:txBody>
      </p:sp>
      <p:sp>
        <p:nvSpPr>
          <p:cNvPr id="1404" name="Google Shape;1404;p53"/>
          <p:cNvSpPr txBox="1"/>
          <p:nvPr/>
        </p:nvSpPr>
        <p:spPr>
          <a:xfrm>
            <a:off x="6766382" y="2300300"/>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1800">
                <a:solidFill>
                  <a:schemeClr val="accent4"/>
                </a:solidFill>
                <a:latin typeface="Raleway Black"/>
                <a:ea typeface="Raleway Black"/>
                <a:cs typeface="Raleway Black"/>
                <a:sym typeface="Raleway Black"/>
              </a:rPr>
              <a:t>Saturn</a:t>
            </a:r>
            <a:endParaRPr sz="1800">
              <a:solidFill>
                <a:schemeClr val="accent4"/>
              </a:solidFill>
              <a:latin typeface="Raleway Black"/>
              <a:ea typeface="Raleway Black"/>
              <a:cs typeface="Raleway Black"/>
              <a:sym typeface="Raleway Black"/>
            </a:endParaRPr>
          </a:p>
        </p:txBody>
      </p:sp>
      <p:sp>
        <p:nvSpPr>
          <p:cNvPr id="1405" name="Google Shape;1405;p53"/>
          <p:cNvSpPr txBox="1"/>
          <p:nvPr/>
        </p:nvSpPr>
        <p:spPr>
          <a:xfrm>
            <a:off x="6766382" y="3118276"/>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1800">
                <a:solidFill>
                  <a:schemeClr val="accent4"/>
                </a:solidFill>
                <a:latin typeface="Raleway Black"/>
                <a:ea typeface="Raleway Black"/>
                <a:cs typeface="Raleway Black"/>
                <a:sym typeface="Raleway Black"/>
              </a:rPr>
              <a:t>Uranus</a:t>
            </a:r>
            <a:endParaRPr sz="1800">
              <a:solidFill>
                <a:schemeClr val="accent4"/>
              </a:solidFill>
              <a:latin typeface="Raleway Black"/>
              <a:ea typeface="Raleway Black"/>
              <a:cs typeface="Raleway Black"/>
              <a:sym typeface="Raleway Black"/>
            </a:endParaRPr>
          </a:p>
        </p:txBody>
      </p:sp>
      <p:sp>
        <p:nvSpPr>
          <p:cNvPr id="1406" name="Google Shape;1406;p53"/>
          <p:cNvSpPr/>
          <p:nvPr/>
        </p:nvSpPr>
        <p:spPr>
          <a:xfrm>
            <a:off x="2686350" y="2356500"/>
            <a:ext cx="430500" cy="4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C</a:t>
            </a:r>
            <a:endParaRPr b="1">
              <a:solidFill>
                <a:schemeClr val="lt1"/>
              </a:solidFill>
              <a:latin typeface="Open Sans"/>
              <a:ea typeface="Open Sans"/>
              <a:cs typeface="Open Sans"/>
              <a:sym typeface="Open Sans"/>
            </a:endParaRPr>
          </a:p>
        </p:txBody>
      </p:sp>
      <p:sp>
        <p:nvSpPr>
          <p:cNvPr id="1407" name="Google Shape;1407;p53"/>
          <p:cNvSpPr/>
          <p:nvPr/>
        </p:nvSpPr>
        <p:spPr>
          <a:xfrm>
            <a:off x="2686350" y="3166475"/>
            <a:ext cx="430500" cy="4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E</a:t>
            </a:r>
            <a:endParaRPr b="1">
              <a:solidFill>
                <a:schemeClr val="lt1"/>
              </a:solidFill>
              <a:latin typeface="Open Sans"/>
              <a:ea typeface="Open Sans"/>
              <a:cs typeface="Open Sans"/>
              <a:sym typeface="Open Sans"/>
            </a:endParaRPr>
          </a:p>
        </p:txBody>
      </p:sp>
      <p:sp>
        <p:nvSpPr>
          <p:cNvPr id="1408" name="Google Shape;1408;p53"/>
          <p:cNvSpPr/>
          <p:nvPr/>
        </p:nvSpPr>
        <p:spPr>
          <a:xfrm>
            <a:off x="6063700" y="2356500"/>
            <a:ext cx="430500" cy="4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D</a:t>
            </a:r>
            <a:endParaRPr b="1">
              <a:solidFill>
                <a:schemeClr val="lt1"/>
              </a:solidFill>
              <a:latin typeface="Open Sans"/>
              <a:ea typeface="Open Sans"/>
              <a:cs typeface="Open Sans"/>
              <a:sym typeface="Open Sans"/>
            </a:endParaRPr>
          </a:p>
        </p:txBody>
      </p:sp>
      <p:sp>
        <p:nvSpPr>
          <p:cNvPr id="1409" name="Google Shape;1409;p53"/>
          <p:cNvSpPr/>
          <p:nvPr/>
        </p:nvSpPr>
        <p:spPr>
          <a:xfrm>
            <a:off x="6063700" y="3166475"/>
            <a:ext cx="430500" cy="4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F</a:t>
            </a:r>
            <a:endParaRPr b="1">
              <a:solidFill>
                <a:schemeClr val="lt1"/>
              </a:solidFill>
              <a:latin typeface="Open Sans"/>
              <a:ea typeface="Open Sans"/>
              <a:cs typeface="Open Sans"/>
              <a:sym typeface="Open Sans"/>
            </a:endParaRPr>
          </a:p>
        </p:txBody>
      </p:sp>
      <p:cxnSp>
        <p:nvCxnSpPr>
          <p:cNvPr id="1410" name="Google Shape;1410;p53"/>
          <p:cNvCxnSpPr>
            <a:stCxn id="1394" idx="1"/>
            <a:endCxn id="1406" idx="3"/>
          </p:cNvCxnSpPr>
          <p:nvPr/>
        </p:nvCxnSpPr>
        <p:spPr>
          <a:xfrm rot="10800000">
            <a:off x="3116775" y="2571625"/>
            <a:ext cx="548100" cy="392400"/>
          </a:xfrm>
          <a:prstGeom prst="bentConnector3">
            <a:avLst>
              <a:gd name="adj1" fmla="val 49993"/>
            </a:avLst>
          </a:prstGeom>
          <a:noFill/>
          <a:ln w="19050" cap="flat" cmpd="sng">
            <a:solidFill>
              <a:schemeClr val="dk2"/>
            </a:solidFill>
            <a:prstDash val="solid"/>
            <a:round/>
            <a:headEnd type="none" w="med" len="med"/>
            <a:tailEnd type="none" w="med" len="med"/>
          </a:ln>
        </p:spPr>
      </p:cxnSp>
      <p:cxnSp>
        <p:nvCxnSpPr>
          <p:cNvPr id="1411" name="Google Shape;1411;p53"/>
          <p:cNvCxnSpPr>
            <a:stCxn id="1394" idx="1"/>
            <a:endCxn id="1407" idx="3"/>
          </p:cNvCxnSpPr>
          <p:nvPr/>
        </p:nvCxnSpPr>
        <p:spPr>
          <a:xfrm flipH="1">
            <a:off x="3116775" y="2964025"/>
            <a:ext cx="548100" cy="417600"/>
          </a:xfrm>
          <a:prstGeom prst="bentConnector3">
            <a:avLst>
              <a:gd name="adj1" fmla="val 49993"/>
            </a:avLst>
          </a:prstGeom>
          <a:noFill/>
          <a:ln w="19050" cap="flat" cmpd="sng">
            <a:solidFill>
              <a:schemeClr val="dk2"/>
            </a:solidFill>
            <a:prstDash val="solid"/>
            <a:round/>
            <a:headEnd type="none" w="med" len="med"/>
            <a:tailEnd type="none" w="med" len="med"/>
          </a:ln>
        </p:spPr>
      </p:cxnSp>
      <p:cxnSp>
        <p:nvCxnSpPr>
          <p:cNvPr id="1412" name="Google Shape;1412;p53"/>
          <p:cNvCxnSpPr>
            <a:stCxn id="1394" idx="3"/>
            <a:endCxn id="1408" idx="1"/>
          </p:cNvCxnSpPr>
          <p:nvPr/>
        </p:nvCxnSpPr>
        <p:spPr>
          <a:xfrm rot="10800000" flipH="1">
            <a:off x="5479275" y="2571625"/>
            <a:ext cx="584400" cy="392400"/>
          </a:xfrm>
          <a:prstGeom prst="bentConnector3">
            <a:avLst>
              <a:gd name="adj1" fmla="val 50002"/>
            </a:avLst>
          </a:prstGeom>
          <a:noFill/>
          <a:ln w="19050" cap="flat" cmpd="sng">
            <a:solidFill>
              <a:schemeClr val="dk2"/>
            </a:solidFill>
            <a:prstDash val="solid"/>
            <a:round/>
            <a:headEnd type="none" w="med" len="med"/>
            <a:tailEnd type="none" w="med" len="med"/>
          </a:ln>
        </p:spPr>
      </p:cxnSp>
      <p:cxnSp>
        <p:nvCxnSpPr>
          <p:cNvPr id="1413" name="Google Shape;1413;p53"/>
          <p:cNvCxnSpPr>
            <a:stCxn id="1394" idx="3"/>
            <a:endCxn id="1409" idx="1"/>
          </p:cNvCxnSpPr>
          <p:nvPr/>
        </p:nvCxnSpPr>
        <p:spPr>
          <a:xfrm>
            <a:off x="5479275" y="2964025"/>
            <a:ext cx="584400" cy="417600"/>
          </a:xfrm>
          <a:prstGeom prst="bentConnector3">
            <a:avLst>
              <a:gd name="adj1" fmla="val 50002"/>
            </a:avLst>
          </a:prstGeom>
          <a:noFill/>
          <a:ln w="19050" cap="flat" cmpd="sng">
            <a:solidFill>
              <a:schemeClr val="dk2"/>
            </a:solidFill>
            <a:prstDash val="solid"/>
            <a:round/>
            <a:headEnd type="none" w="med" len="med"/>
            <a:tailEnd type="none" w="med" len="med"/>
          </a:ln>
        </p:spPr>
      </p:cxnSp>
      <p:sp>
        <p:nvSpPr>
          <p:cNvPr id="1414" name="Google Shape;1414;p53"/>
          <p:cNvSpPr/>
          <p:nvPr/>
        </p:nvSpPr>
        <p:spPr>
          <a:xfrm rot="10800000">
            <a:off x="589896" y="1510746"/>
            <a:ext cx="251029" cy="251029"/>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15" name="Google Shape;1415;p53"/>
          <p:cNvSpPr/>
          <p:nvPr/>
        </p:nvSpPr>
        <p:spPr>
          <a:xfrm rot="10800000">
            <a:off x="945200" y="1331363"/>
            <a:ext cx="132974" cy="132974"/>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16" name="Google Shape;1416;p53"/>
          <p:cNvSpPr/>
          <p:nvPr/>
        </p:nvSpPr>
        <p:spPr>
          <a:xfrm rot="10800000">
            <a:off x="8423996" y="4000421"/>
            <a:ext cx="251029" cy="251029"/>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17" name="Google Shape;1417;p53"/>
          <p:cNvSpPr/>
          <p:nvPr/>
        </p:nvSpPr>
        <p:spPr>
          <a:xfrm rot="10800000">
            <a:off x="8143050" y="3789950"/>
            <a:ext cx="132974" cy="132974"/>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421"/>
        <p:cNvGrpSpPr/>
        <p:nvPr/>
      </p:nvGrpSpPr>
      <p:grpSpPr>
        <a:xfrm>
          <a:off x="0" y="0"/>
          <a:ext cx="0" cy="0"/>
          <a:chOff x="0" y="0"/>
          <a:chExt cx="0" cy="0"/>
        </a:xfrm>
      </p:grpSpPr>
      <p:sp>
        <p:nvSpPr>
          <p:cNvPr id="1422" name="Google Shape;1422;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Revenue information.</a:t>
            </a:r>
            <a:endParaRPr/>
          </a:p>
        </p:txBody>
      </p:sp>
      <p:graphicFrame>
        <p:nvGraphicFramePr>
          <p:cNvPr id="1423" name="Google Shape;1423;p54"/>
          <p:cNvGraphicFramePr/>
          <p:nvPr/>
        </p:nvGraphicFramePr>
        <p:xfrm>
          <a:off x="719963" y="1377510"/>
          <a:ext cx="3000000" cy="3000000"/>
        </p:xfrm>
        <a:graphic>
          <a:graphicData uri="http://schemas.openxmlformats.org/drawingml/2006/table">
            <a:tbl>
              <a:tblPr>
                <a:noFill/>
                <a:tableStyleId>{5E7F4158-55DB-430B-B738-1697266B16D3}</a:tableStyleId>
              </a:tblPr>
              <a:tblGrid>
                <a:gridCol w="1537750">
                  <a:extLst>
                    <a:ext uri="{9D8B030D-6E8A-4147-A177-3AD203B41FA5}">
                      <a16:colId xmlns:a16="http://schemas.microsoft.com/office/drawing/2014/main" val="20000"/>
                    </a:ext>
                  </a:extLst>
                </a:gridCol>
                <a:gridCol w="1038275">
                  <a:extLst>
                    <a:ext uri="{9D8B030D-6E8A-4147-A177-3AD203B41FA5}">
                      <a16:colId xmlns:a16="http://schemas.microsoft.com/office/drawing/2014/main" val="20001"/>
                    </a:ext>
                  </a:extLst>
                </a:gridCol>
                <a:gridCol w="1012875">
                  <a:extLst>
                    <a:ext uri="{9D8B030D-6E8A-4147-A177-3AD203B41FA5}">
                      <a16:colId xmlns:a16="http://schemas.microsoft.com/office/drawing/2014/main" val="20002"/>
                    </a:ext>
                  </a:extLst>
                </a:gridCol>
                <a:gridCol w="1025575">
                  <a:extLst>
                    <a:ext uri="{9D8B030D-6E8A-4147-A177-3AD203B41FA5}">
                      <a16:colId xmlns:a16="http://schemas.microsoft.com/office/drawing/2014/main" val="20003"/>
                    </a:ext>
                  </a:extLst>
                </a:gridCol>
                <a:gridCol w="987475">
                  <a:extLst>
                    <a:ext uri="{9D8B030D-6E8A-4147-A177-3AD203B41FA5}">
                      <a16:colId xmlns:a16="http://schemas.microsoft.com/office/drawing/2014/main" val="20004"/>
                    </a:ext>
                  </a:extLst>
                </a:gridCol>
                <a:gridCol w="987475">
                  <a:extLst>
                    <a:ext uri="{9D8B030D-6E8A-4147-A177-3AD203B41FA5}">
                      <a16:colId xmlns:a16="http://schemas.microsoft.com/office/drawing/2014/main" val="20005"/>
                    </a:ext>
                  </a:extLst>
                </a:gridCol>
                <a:gridCol w="1114475">
                  <a:extLst>
                    <a:ext uri="{9D8B030D-6E8A-4147-A177-3AD203B41FA5}">
                      <a16:colId xmlns:a16="http://schemas.microsoft.com/office/drawing/2014/main" val="20006"/>
                    </a:ext>
                  </a:extLst>
                </a:gridCol>
              </a:tblGrid>
              <a:tr h="357225">
                <a:tc>
                  <a:txBody>
                    <a:bodyPr/>
                    <a:lstStyle/>
                    <a:p>
                      <a:pPr marL="0" lvl="0" indent="0" algn="l" rtl="0">
                        <a:spcBef>
                          <a:spcPts val="0"/>
                        </a:spcBef>
                        <a:spcAft>
                          <a:spcPts val="0"/>
                        </a:spcAft>
                        <a:buNone/>
                      </a:pPr>
                      <a:endParaRPr sz="1800">
                        <a:solidFill>
                          <a:srgbClr val="4E48AB"/>
                        </a:solidFill>
                        <a:latin typeface="Bebas Neue"/>
                        <a:ea typeface="Bebas Neue"/>
                        <a:cs typeface="Bebas Neue"/>
                        <a:sym typeface="Bebas Neue"/>
                      </a:endParaRPr>
                    </a:p>
                  </a:txBody>
                  <a:tcPr marL="91425" marR="91425" marT="68575" marB="6857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Raleway Black"/>
                          <a:ea typeface="Raleway Black"/>
                          <a:cs typeface="Raleway Black"/>
                          <a:sym typeface="Raleway Black"/>
                        </a:rPr>
                        <a:t>Team A</a:t>
                      </a:r>
                      <a:endParaRPr>
                        <a:solidFill>
                          <a:schemeClr val="accent6"/>
                        </a:solidFill>
                        <a:latin typeface="Raleway Black"/>
                        <a:ea typeface="Raleway Black"/>
                        <a:cs typeface="Raleway Black"/>
                        <a:sym typeface="Raleway Black"/>
                      </a:endParaRPr>
                    </a:p>
                  </a:txBody>
                  <a:tcPr marL="91425" marR="91425" marT="68575" marB="68575"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accent6"/>
                          </a:solidFill>
                          <a:latin typeface="Raleway Black"/>
                          <a:ea typeface="Raleway Black"/>
                          <a:cs typeface="Raleway Black"/>
                          <a:sym typeface="Raleway Black"/>
                        </a:rPr>
                        <a:t>Team B</a:t>
                      </a:r>
                      <a:endParaRPr>
                        <a:solidFill>
                          <a:schemeClr val="accent6"/>
                        </a:solidFill>
                        <a:latin typeface="Raleway Black"/>
                        <a:ea typeface="Raleway Black"/>
                        <a:cs typeface="Raleway Black"/>
                        <a:sym typeface="Raleway Blac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Clr>
                          <a:srgbClr val="000000"/>
                        </a:buClr>
                        <a:buSzPts val="1100"/>
                        <a:buFont typeface="Arial"/>
                        <a:buNone/>
                      </a:pPr>
                      <a:r>
                        <a:rPr lang="en">
                          <a:solidFill>
                            <a:schemeClr val="accent6"/>
                          </a:solidFill>
                          <a:latin typeface="Raleway Black"/>
                          <a:ea typeface="Raleway Black"/>
                          <a:cs typeface="Raleway Black"/>
                          <a:sym typeface="Raleway Black"/>
                        </a:rPr>
                        <a:t>Team C</a:t>
                      </a:r>
                      <a:endParaRPr>
                        <a:solidFill>
                          <a:schemeClr val="accent6"/>
                        </a:solidFill>
                        <a:latin typeface="Raleway Black"/>
                        <a:ea typeface="Raleway Black"/>
                        <a:cs typeface="Raleway Black"/>
                        <a:sym typeface="Raleway Blac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accent6"/>
                          </a:solidFill>
                          <a:latin typeface="Raleway Black"/>
                          <a:ea typeface="Raleway Black"/>
                          <a:cs typeface="Raleway Black"/>
                          <a:sym typeface="Raleway Black"/>
                        </a:rPr>
                        <a:t>Team D</a:t>
                      </a:r>
                      <a:endParaRPr>
                        <a:solidFill>
                          <a:schemeClr val="accent6"/>
                        </a:solidFill>
                        <a:latin typeface="Raleway Black"/>
                        <a:ea typeface="Raleway Black"/>
                        <a:cs typeface="Raleway Black"/>
                        <a:sym typeface="Raleway Blac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accent6"/>
                          </a:solidFill>
                          <a:latin typeface="Raleway Black"/>
                          <a:ea typeface="Raleway Black"/>
                          <a:cs typeface="Raleway Black"/>
                          <a:sym typeface="Raleway Black"/>
                        </a:rPr>
                        <a:t>Team E</a:t>
                      </a:r>
                      <a:endParaRPr>
                        <a:solidFill>
                          <a:schemeClr val="accent6"/>
                        </a:solidFill>
                        <a:latin typeface="Raleway Black"/>
                        <a:ea typeface="Raleway Black"/>
                        <a:cs typeface="Raleway Black"/>
                        <a:sym typeface="Raleway Blac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accent6"/>
                          </a:solidFill>
                          <a:latin typeface="Raleway Black"/>
                          <a:ea typeface="Raleway Black"/>
                          <a:cs typeface="Raleway Black"/>
                          <a:sym typeface="Raleway Black"/>
                        </a:rPr>
                        <a:t>Total</a:t>
                      </a:r>
                      <a:endParaRPr>
                        <a:solidFill>
                          <a:schemeClr val="accent6"/>
                        </a:solidFill>
                        <a:latin typeface="Raleway Black"/>
                        <a:ea typeface="Raleway Black"/>
                        <a:cs typeface="Raleway Black"/>
                        <a:sym typeface="Raleway Black"/>
                      </a:endParaRPr>
                    </a:p>
                  </a:txBody>
                  <a:tcPr marL="91425" marR="91425" marT="68575" marB="68575"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56775">
                <a:tc>
                  <a:txBody>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Product sales</a:t>
                      </a:r>
                      <a:endParaRPr sz="1200" b="1">
                        <a:solidFill>
                          <a:schemeClr val="dk1"/>
                        </a:solidFill>
                        <a:latin typeface="Open Sans"/>
                        <a:ea typeface="Open Sans"/>
                        <a:cs typeface="Open Sans"/>
                        <a:sym typeface="Open Sans"/>
                      </a:endParaRPr>
                    </a:p>
                  </a:txBody>
                  <a:tcPr marL="91425" marR="91425" marT="0" marB="0"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XX</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56775">
                <a:tc>
                  <a:txBody>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Labor</a:t>
                      </a:r>
                      <a:endParaRPr sz="1200" b="1">
                        <a:solidFill>
                          <a:schemeClr val="dk1"/>
                        </a:solidFill>
                        <a:latin typeface="Open Sans"/>
                        <a:ea typeface="Open Sans"/>
                        <a:cs typeface="Open Sans"/>
                        <a:sym typeface="Open Sans"/>
                      </a:endParaRPr>
                    </a:p>
                  </a:txBody>
                  <a:tcPr marL="91425" marR="91425" marT="0" marB="0"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XX</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56775">
                <a:tc>
                  <a:txBody>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Salaries</a:t>
                      </a:r>
                      <a:endParaRPr sz="1200" b="1">
                        <a:solidFill>
                          <a:schemeClr val="dk1"/>
                        </a:solidFill>
                        <a:latin typeface="Open Sans"/>
                        <a:ea typeface="Open Sans"/>
                        <a:cs typeface="Open Sans"/>
                        <a:sym typeface="Open Sans"/>
                      </a:endParaRPr>
                    </a:p>
                  </a:txBody>
                  <a:tcPr marL="91425" marR="91425" marT="0" marB="0"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XX</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56775">
                <a:tc>
                  <a:txBody>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Marketing</a:t>
                      </a:r>
                      <a:endParaRPr sz="1200" b="1">
                        <a:solidFill>
                          <a:schemeClr val="dk1"/>
                        </a:solidFill>
                        <a:latin typeface="Open Sans"/>
                        <a:ea typeface="Open Sans"/>
                        <a:cs typeface="Open Sans"/>
                        <a:sym typeface="Open Sans"/>
                      </a:endParaRPr>
                    </a:p>
                  </a:txBody>
                  <a:tcPr marL="91425" marR="91425" marT="0" marB="0"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XX</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56775">
                <a:tc>
                  <a:txBody>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Net income</a:t>
                      </a:r>
                      <a:endParaRPr sz="1200" b="1">
                        <a:solidFill>
                          <a:schemeClr val="dk1"/>
                        </a:solidFill>
                        <a:latin typeface="Open Sans"/>
                        <a:ea typeface="Open Sans"/>
                        <a:cs typeface="Open Sans"/>
                        <a:sym typeface="Open Sans"/>
                      </a:endParaRPr>
                    </a:p>
                  </a:txBody>
                  <a:tcPr marL="91425" marR="91425" marT="0" marB="0"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XX</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356775">
                <a:tc>
                  <a:txBody>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Rent</a:t>
                      </a:r>
                      <a:endParaRPr sz="1200" b="1">
                        <a:solidFill>
                          <a:schemeClr val="dk1"/>
                        </a:solidFill>
                        <a:latin typeface="Open Sans"/>
                        <a:ea typeface="Open Sans"/>
                        <a:cs typeface="Open Sans"/>
                        <a:sym typeface="Open Sans"/>
                      </a:endParaRPr>
                    </a:p>
                  </a:txBody>
                  <a:tcPr marL="91425" marR="91425" marT="0" marB="0"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XX</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356775">
                <a:tc>
                  <a:txBody>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Utilities</a:t>
                      </a:r>
                      <a:endParaRPr sz="1200" b="1">
                        <a:solidFill>
                          <a:schemeClr val="dk1"/>
                        </a:solidFill>
                        <a:latin typeface="Open Sans"/>
                        <a:ea typeface="Open Sans"/>
                        <a:cs typeface="Open Sans"/>
                        <a:sym typeface="Open Sans"/>
                      </a:endParaRPr>
                    </a:p>
                  </a:txBody>
                  <a:tcPr marL="91425" marR="91425" marT="0" marB="0"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XX</a:t>
                      </a:r>
                      <a:endParaRPr sz="12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XX</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427"/>
        <p:cNvGrpSpPr/>
        <p:nvPr/>
      </p:nvGrpSpPr>
      <p:grpSpPr>
        <a:xfrm>
          <a:off x="0" y="0"/>
          <a:ext cx="0" cy="0"/>
          <a:chOff x="0" y="0"/>
          <a:chExt cx="0" cy="0"/>
        </a:xfrm>
      </p:grpSpPr>
      <p:sp>
        <p:nvSpPr>
          <p:cNvPr id="1428" name="Google Shape;1428;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Project data</a:t>
            </a:r>
            <a:endParaRPr sz="3000"/>
          </a:p>
        </p:txBody>
      </p:sp>
      <p:sp>
        <p:nvSpPr>
          <p:cNvPr id="1429" name="Google Shape;1429;p55"/>
          <p:cNvSpPr txBox="1"/>
          <p:nvPr/>
        </p:nvSpPr>
        <p:spPr>
          <a:xfrm>
            <a:off x="981900" y="427057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Lato"/>
                <a:ea typeface="Lato"/>
                <a:cs typeface="Lato"/>
                <a:sym typeface="Lato"/>
              </a:rPr>
              <a:t>Follow the link in the graph to modify its data and then paste the new one here. </a:t>
            </a:r>
            <a:r>
              <a:rPr lang="en" sz="10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Lato"/>
              <a:ea typeface="Lato"/>
              <a:cs typeface="Lato"/>
              <a:sym typeface="Lato"/>
            </a:endParaRPr>
          </a:p>
        </p:txBody>
      </p:sp>
      <p:sp>
        <p:nvSpPr>
          <p:cNvPr id="1430" name="Google Shape;1430;p55"/>
          <p:cNvSpPr txBox="1"/>
          <p:nvPr/>
        </p:nvSpPr>
        <p:spPr>
          <a:xfrm>
            <a:off x="6367769" y="3766511"/>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Team 4</a:t>
            </a:r>
            <a:endParaRPr sz="1800">
              <a:solidFill>
                <a:schemeClr val="accent4"/>
              </a:solidFill>
              <a:latin typeface="Raleway Black"/>
              <a:ea typeface="Raleway Black"/>
              <a:cs typeface="Raleway Black"/>
              <a:sym typeface="Raleway Black"/>
            </a:endParaRPr>
          </a:p>
        </p:txBody>
      </p:sp>
      <p:sp>
        <p:nvSpPr>
          <p:cNvPr id="1431" name="Google Shape;1431;p55"/>
          <p:cNvSpPr txBox="1"/>
          <p:nvPr/>
        </p:nvSpPr>
        <p:spPr>
          <a:xfrm>
            <a:off x="6367769" y="3012182"/>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Team 3</a:t>
            </a:r>
            <a:endParaRPr sz="1800">
              <a:solidFill>
                <a:schemeClr val="accent4"/>
              </a:solidFill>
              <a:latin typeface="Raleway Black"/>
              <a:ea typeface="Raleway Black"/>
              <a:cs typeface="Raleway Black"/>
              <a:sym typeface="Raleway Black"/>
            </a:endParaRPr>
          </a:p>
        </p:txBody>
      </p:sp>
      <p:sp>
        <p:nvSpPr>
          <p:cNvPr id="1432" name="Google Shape;1432;p55"/>
          <p:cNvSpPr txBox="1"/>
          <p:nvPr/>
        </p:nvSpPr>
        <p:spPr>
          <a:xfrm>
            <a:off x="6367769" y="2257854"/>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Team 2</a:t>
            </a:r>
            <a:endParaRPr sz="1800">
              <a:solidFill>
                <a:schemeClr val="accent4"/>
              </a:solidFill>
              <a:latin typeface="Raleway Black"/>
              <a:ea typeface="Raleway Black"/>
              <a:cs typeface="Raleway Black"/>
              <a:sym typeface="Raleway Black"/>
            </a:endParaRPr>
          </a:p>
        </p:txBody>
      </p:sp>
      <p:sp>
        <p:nvSpPr>
          <p:cNvPr id="1433" name="Google Shape;1433;p55"/>
          <p:cNvSpPr txBox="1"/>
          <p:nvPr/>
        </p:nvSpPr>
        <p:spPr>
          <a:xfrm>
            <a:off x="6367769" y="1503525"/>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Team 1 </a:t>
            </a:r>
            <a:endParaRPr sz="1800">
              <a:solidFill>
                <a:schemeClr val="accent4"/>
              </a:solidFill>
              <a:latin typeface="Raleway Black"/>
              <a:ea typeface="Raleway Black"/>
              <a:cs typeface="Raleway Black"/>
              <a:sym typeface="Raleway Black"/>
            </a:endParaRPr>
          </a:p>
        </p:txBody>
      </p:sp>
      <p:sp>
        <p:nvSpPr>
          <p:cNvPr id="1434" name="Google Shape;1434;p55"/>
          <p:cNvSpPr/>
          <p:nvPr/>
        </p:nvSpPr>
        <p:spPr>
          <a:xfrm>
            <a:off x="6143269" y="1523233"/>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5"/>
          <p:cNvSpPr/>
          <p:nvPr/>
        </p:nvSpPr>
        <p:spPr>
          <a:xfrm>
            <a:off x="6143269" y="2278158"/>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5"/>
          <p:cNvSpPr/>
          <p:nvPr/>
        </p:nvSpPr>
        <p:spPr>
          <a:xfrm>
            <a:off x="6143269" y="3033083"/>
            <a:ext cx="183300" cy="183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5"/>
          <p:cNvSpPr/>
          <p:nvPr/>
        </p:nvSpPr>
        <p:spPr>
          <a:xfrm>
            <a:off x="6143269" y="3788008"/>
            <a:ext cx="183300" cy="18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8" name="Google Shape;1438;p55">
            <a:hlinkClick r:id="rId4"/>
          </p:cNvPr>
          <p:cNvPicPr preferRelativeResize="0"/>
          <p:nvPr/>
        </p:nvPicPr>
        <p:blipFill>
          <a:blip r:embed="rId5">
            <a:alphaModFix/>
          </a:blip>
          <a:stretch>
            <a:fillRect/>
          </a:stretch>
        </p:blipFill>
        <p:spPr>
          <a:xfrm>
            <a:off x="1068275" y="1170125"/>
            <a:ext cx="4242728" cy="2948051"/>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442"/>
        <p:cNvGrpSpPr/>
        <p:nvPr/>
      </p:nvGrpSpPr>
      <p:grpSpPr>
        <a:xfrm>
          <a:off x="0" y="0"/>
          <a:ext cx="0" cy="0"/>
          <a:chOff x="0" y="0"/>
          <a:chExt cx="0" cy="0"/>
        </a:xfrm>
      </p:grpSpPr>
      <p:sp>
        <p:nvSpPr>
          <p:cNvPr id="1443" name="Google Shape;1443;p56"/>
          <p:cNvSpPr/>
          <p:nvPr/>
        </p:nvSpPr>
        <p:spPr>
          <a:xfrm rot="-2700000">
            <a:off x="1600214" y="1160934"/>
            <a:ext cx="1031607" cy="1031607"/>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44" name="Google Shape;1444;p56"/>
          <p:cNvSpPr/>
          <p:nvPr/>
        </p:nvSpPr>
        <p:spPr>
          <a:xfrm rot="-2700000">
            <a:off x="6663664" y="2275834"/>
            <a:ext cx="1031607" cy="1031607"/>
          </a:xfrm>
          <a:custGeom>
            <a:avLst/>
            <a:gdLst/>
            <a:ahLst/>
            <a:cxnLst/>
            <a:rect l="l" t="t" r="r" b="b"/>
            <a:pathLst>
              <a:path w="459500" h="459500" extrusionOk="0">
                <a:moveTo>
                  <a:pt x="459501" y="229750"/>
                </a:moveTo>
                <a:cubicBezTo>
                  <a:pt x="459501" y="356638"/>
                  <a:pt x="356638" y="459501"/>
                  <a:pt x="229750" y="459501"/>
                </a:cubicBezTo>
                <a:cubicBezTo>
                  <a:pt x="102863" y="459501"/>
                  <a:pt x="0" y="356638"/>
                  <a:pt x="0" y="229750"/>
                </a:cubicBezTo>
                <a:cubicBezTo>
                  <a:pt x="0" y="102863"/>
                  <a:pt x="102863" y="0"/>
                  <a:pt x="229750" y="0"/>
                </a:cubicBezTo>
                <a:cubicBezTo>
                  <a:pt x="356638" y="0"/>
                  <a:pt x="459501" y="102863"/>
                  <a:pt x="459501" y="22975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45" name="Google Shape;1445;p56"/>
          <p:cNvSpPr txBox="1">
            <a:spLocks noGrp="1"/>
          </p:cNvSpPr>
          <p:nvPr>
            <p:ph type="subTitle" idx="3"/>
          </p:nvPr>
        </p:nvSpPr>
        <p:spPr>
          <a:xfrm>
            <a:off x="5055244" y="3372625"/>
            <a:ext cx="25056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Kaliyah Harris</a:t>
            </a:r>
            <a:endParaRPr/>
          </a:p>
        </p:txBody>
      </p:sp>
      <p:sp>
        <p:nvSpPr>
          <p:cNvPr id="1446" name="Google Shape;1446;p56"/>
          <p:cNvSpPr txBox="1">
            <a:spLocks noGrp="1"/>
          </p:cNvSpPr>
          <p:nvPr>
            <p:ph type="subTitle" idx="4"/>
          </p:nvPr>
        </p:nvSpPr>
        <p:spPr>
          <a:xfrm>
            <a:off x="1583156" y="3372625"/>
            <a:ext cx="25056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Robert Hill</a:t>
            </a:r>
            <a:endParaRPr/>
          </a:p>
        </p:txBody>
      </p:sp>
      <p:sp>
        <p:nvSpPr>
          <p:cNvPr id="1447" name="Google Shape;1447;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t>Our team</a:t>
            </a:r>
            <a:endParaRPr sz="3000"/>
          </a:p>
        </p:txBody>
      </p:sp>
      <p:sp>
        <p:nvSpPr>
          <p:cNvPr id="1448" name="Google Shape;1448;p56"/>
          <p:cNvSpPr txBox="1">
            <a:spLocks noGrp="1"/>
          </p:cNvSpPr>
          <p:nvPr>
            <p:ph type="subTitle" idx="1"/>
          </p:nvPr>
        </p:nvSpPr>
        <p:spPr>
          <a:xfrm>
            <a:off x="5055244" y="3726349"/>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449" name="Google Shape;1449;p56"/>
          <p:cNvSpPr txBox="1">
            <a:spLocks noGrp="1"/>
          </p:cNvSpPr>
          <p:nvPr>
            <p:ph type="subTitle" idx="2"/>
          </p:nvPr>
        </p:nvSpPr>
        <p:spPr>
          <a:xfrm>
            <a:off x="1583156" y="3726349"/>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pic>
        <p:nvPicPr>
          <p:cNvPr id="1450" name="Google Shape;1450;p56"/>
          <p:cNvPicPr preferRelativeResize="0"/>
          <p:nvPr/>
        </p:nvPicPr>
        <p:blipFill rotWithShape="1">
          <a:blip r:embed="rId3">
            <a:alphaModFix/>
          </a:blip>
          <a:srcRect l="9176" t="5318" r="8376" b="39739"/>
          <a:stretch/>
        </p:blipFill>
        <p:spPr>
          <a:xfrm>
            <a:off x="2031956" y="1451800"/>
            <a:ext cx="1608001" cy="1608003"/>
          </a:xfrm>
          <a:prstGeom prst="rect">
            <a:avLst/>
          </a:prstGeom>
          <a:noFill/>
          <a:ln>
            <a:noFill/>
          </a:ln>
        </p:spPr>
      </p:pic>
      <p:pic>
        <p:nvPicPr>
          <p:cNvPr id="1451" name="Google Shape;1451;p56"/>
          <p:cNvPicPr preferRelativeResize="0"/>
          <p:nvPr/>
        </p:nvPicPr>
        <p:blipFill rotWithShape="1">
          <a:blip r:embed="rId4">
            <a:alphaModFix/>
          </a:blip>
          <a:srcRect l="4111" t="3562" r="9882" b="39075"/>
          <a:stretch/>
        </p:blipFill>
        <p:spPr>
          <a:xfrm>
            <a:off x="5504043" y="1451800"/>
            <a:ext cx="1608001" cy="1608003"/>
          </a:xfrm>
          <a:prstGeom prst="rect">
            <a:avLst/>
          </a:prstGeom>
          <a:noFill/>
          <a:ln>
            <a:noFill/>
          </a:ln>
        </p:spPr>
      </p:pic>
      <p:grpSp>
        <p:nvGrpSpPr>
          <p:cNvPr id="1452" name="Google Shape;1452;p56"/>
          <p:cNvGrpSpPr/>
          <p:nvPr/>
        </p:nvGrpSpPr>
        <p:grpSpPr>
          <a:xfrm>
            <a:off x="6971324" y="1223335"/>
            <a:ext cx="381653" cy="436624"/>
            <a:chOff x="6971324" y="1223335"/>
            <a:chExt cx="381653" cy="436624"/>
          </a:xfrm>
        </p:grpSpPr>
        <p:sp>
          <p:nvSpPr>
            <p:cNvPr id="1453" name="Google Shape;1453;p56"/>
            <p:cNvSpPr/>
            <p:nvPr/>
          </p:nvSpPr>
          <p:spPr>
            <a:xfrm rot="10800000">
              <a:off x="7214166" y="1223335"/>
              <a:ext cx="138812" cy="13881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noFill/>
            <a:ln w="9525" cap="flat" cmpd="sng">
              <a:solidFill>
                <a:schemeClr val="accent6"/>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54" name="Google Shape;1454;p56"/>
            <p:cNvSpPr/>
            <p:nvPr/>
          </p:nvSpPr>
          <p:spPr>
            <a:xfrm rot="10800000">
              <a:off x="6971324" y="1406985"/>
              <a:ext cx="252974" cy="252974"/>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455" name="Google Shape;1455;p56"/>
          <p:cNvGrpSpPr/>
          <p:nvPr/>
        </p:nvGrpSpPr>
        <p:grpSpPr>
          <a:xfrm>
            <a:off x="1759091" y="2665160"/>
            <a:ext cx="391783" cy="353012"/>
            <a:chOff x="1759091" y="2665160"/>
            <a:chExt cx="391783" cy="353012"/>
          </a:xfrm>
        </p:grpSpPr>
        <p:sp>
          <p:nvSpPr>
            <p:cNvPr id="1456" name="Google Shape;1456;p56"/>
            <p:cNvSpPr/>
            <p:nvPr/>
          </p:nvSpPr>
          <p:spPr>
            <a:xfrm rot="10800000">
              <a:off x="1759091" y="2879360"/>
              <a:ext cx="138812" cy="13881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noFill/>
            <a:ln w="9525" cap="flat" cmpd="sng">
              <a:solidFill>
                <a:schemeClr val="accent6"/>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57" name="Google Shape;1457;p56"/>
            <p:cNvSpPr/>
            <p:nvPr/>
          </p:nvSpPr>
          <p:spPr>
            <a:xfrm rot="10800000">
              <a:off x="1897899" y="2665160"/>
              <a:ext cx="252974" cy="252974"/>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461"/>
        <p:cNvGrpSpPr/>
        <p:nvPr/>
      </p:nvGrpSpPr>
      <p:grpSpPr>
        <a:xfrm>
          <a:off x="0" y="0"/>
          <a:ext cx="0" cy="0"/>
          <a:chOff x="0" y="0"/>
          <a:chExt cx="0" cy="0"/>
        </a:xfrm>
      </p:grpSpPr>
      <p:sp>
        <p:nvSpPr>
          <p:cNvPr id="1462" name="Google Shape;1462;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0">
                <a:latin typeface="Raleway Black"/>
                <a:ea typeface="Raleway Black"/>
                <a:cs typeface="Raleway Black"/>
                <a:sym typeface="Raleway Black"/>
              </a:rPr>
              <a:t>Organizational chart</a:t>
            </a:r>
            <a:endParaRPr sz="3000" b="0">
              <a:latin typeface="Raleway Black"/>
              <a:ea typeface="Raleway Black"/>
              <a:cs typeface="Raleway Black"/>
              <a:sym typeface="Raleway Black"/>
            </a:endParaRPr>
          </a:p>
        </p:txBody>
      </p:sp>
      <p:sp>
        <p:nvSpPr>
          <p:cNvPr id="1463" name="Google Shape;1463;p57"/>
          <p:cNvSpPr txBox="1"/>
          <p:nvPr/>
        </p:nvSpPr>
        <p:spPr>
          <a:xfrm>
            <a:off x="965810" y="1291295"/>
            <a:ext cx="1463443" cy="455495"/>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6"/>
                </a:solidFill>
                <a:latin typeface="Open Sans"/>
                <a:ea typeface="Open Sans"/>
                <a:cs typeface="Open Sans"/>
                <a:sym typeface="Open Sans"/>
              </a:rPr>
              <a:t>CEO</a:t>
            </a:r>
            <a:endParaRPr sz="1200" b="1">
              <a:solidFill>
                <a:schemeClr val="accent6"/>
              </a:solidFill>
              <a:latin typeface="Open Sans"/>
              <a:ea typeface="Open Sans"/>
              <a:cs typeface="Open Sans"/>
              <a:sym typeface="Open Sans"/>
            </a:endParaRPr>
          </a:p>
        </p:txBody>
      </p:sp>
      <p:sp>
        <p:nvSpPr>
          <p:cNvPr id="1464" name="Google Shape;1464;p57"/>
          <p:cNvSpPr txBox="1"/>
          <p:nvPr/>
        </p:nvSpPr>
        <p:spPr>
          <a:xfrm>
            <a:off x="966901" y="2214712"/>
            <a:ext cx="1461266" cy="455495"/>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6"/>
                </a:solidFill>
                <a:latin typeface="Open Sans"/>
                <a:ea typeface="Open Sans"/>
                <a:cs typeface="Open Sans"/>
                <a:sym typeface="Open Sans"/>
              </a:rPr>
              <a:t>CTO</a:t>
            </a:r>
            <a:endParaRPr sz="1200" b="1">
              <a:solidFill>
                <a:schemeClr val="accent6"/>
              </a:solidFill>
              <a:latin typeface="Open Sans"/>
              <a:ea typeface="Open Sans"/>
              <a:cs typeface="Open Sans"/>
              <a:sym typeface="Open Sans"/>
            </a:endParaRPr>
          </a:p>
        </p:txBody>
      </p:sp>
      <p:sp>
        <p:nvSpPr>
          <p:cNvPr id="1465" name="Google Shape;1465;p57"/>
          <p:cNvSpPr txBox="1"/>
          <p:nvPr/>
        </p:nvSpPr>
        <p:spPr>
          <a:xfrm>
            <a:off x="5039684" y="2214712"/>
            <a:ext cx="1461300" cy="455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6"/>
                </a:solidFill>
                <a:latin typeface="Open Sans"/>
                <a:ea typeface="Open Sans"/>
                <a:cs typeface="Open Sans"/>
                <a:sym typeface="Open Sans"/>
              </a:rPr>
              <a:t>CFO</a:t>
            </a:r>
            <a:endParaRPr sz="1200" b="1">
              <a:solidFill>
                <a:schemeClr val="accent6"/>
              </a:solidFill>
              <a:latin typeface="Open Sans"/>
              <a:ea typeface="Open Sans"/>
              <a:cs typeface="Open Sans"/>
              <a:sym typeface="Open Sans"/>
            </a:endParaRPr>
          </a:p>
        </p:txBody>
      </p:sp>
      <p:sp>
        <p:nvSpPr>
          <p:cNvPr id="1466" name="Google Shape;1466;p57"/>
          <p:cNvSpPr txBox="1"/>
          <p:nvPr/>
        </p:nvSpPr>
        <p:spPr>
          <a:xfrm>
            <a:off x="5261573" y="3900272"/>
            <a:ext cx="1463100" cy="455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Treasurer</a:t>
            </a:r>
            <a:endParaRPr sz="1200">
              <a:solidFill>
                <a:schemeClr val="dk1"/>
              </a:solidFill>
              <a:latin typeface="Open Sans"/>
              <a:ea typeface="Open Sans"/>
              <a:cs typeface="Open Sans"/>
              <a:sym typeface="Open Sans"/>
            </a:endParaRPr>
          </a:p>
        </p:txBody>
      </p:sp>
      <p:sp>
        <p:nvSpPr>
          <p:cNvPr id="1467" name="Google Shape;1467;p57"/>
          <p:cNvSpPr txBox="1"/>
          <p:nvPr/>
        </p:nvSpPr>
        <p:spPr>
          <a:xfrm>
            <a:off x="5261550" y="3259643"/>
            <a:ext cx="1463100" cy="455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Controller</a:t>
            </a:r>
            <a:endParaRPr sz="1200">
              <a:solidFill>
                <a:schemeClr val="dk1"/>
              </a:solidFill>
              <a:latin typeface="Open Sans"/>
              <a:ea typeface="Open Sans"/>
              <a:cs typeface="Open Sans"/>
              <a:sym typeface="Open Sans"/>
            </a:endParaRPr>
          </a:p>
        </p:txBody>
      </p:sp>
      <p:sp>
        <p:nvSpPr>
          <p:cNvPr id="1468" name="Google Shape;1468;p57"/>
          <p:cNvSpPr txBox="1"/>
          <p:nvPr/>
        </p:nvSpPr>
        <p:spPr>
          <a:xfrm>
            <a:off x="1188799" y="3900277"/>
            <a:ext cx="1461300" cy="455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Director of HR</a:t>
            </a:r>
            <a:endParaRPr sz="1200">
              <a:solidFill>
                <a:schemeClr val="dk1"/>
              </a:solidFill>
              <a:latin typeface="Open Sans"/>
              <a:ea typeface="Open Sans"/>
              <a:cs typeface="Open Sans"/>
              <a:sym typeface="Open Sans"/>
            </a:endParaRPr>
          </a:p>
        </p:txBody>
      </p:sp>
      <p:sp>
        <p:nvSpPr>
          <p:cNvPr id="1469" name="Google Shape;1469;p57"/>
          <p:cNvSpPr txBox="1"/>
          <p:nvPr/>
        </p:nvSpPr>
        <p:spPr>
          <a:xfrm>
            <a:off x="1188776" y="3259625"/>
            <a:ext cx="1461300" cy="455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Director of IT</a:t>
            </a:r>
            <a:endParaRPr sz="1200">
              <a:solidFill>
                <a:schemeClr val="dk1"/>
              </a:solidFill>
              <a:latin typeface="Open Sans"/>
              <a:ea typeface="Open Sans"/>
              <a:cs typeface="Open Sans"/>
              <a:sym typeface="Open Sans"/>
            </a:endParaRPr>
          </a:p>
        </p:txBody>
      </p:sp>
      <p:sp>
        <p:nvSpPr>
          <p:cNvPr id="1470" name="Google Shape;1470;p57"/>
          <p:cNvSpPr txBox="1"/>
          <p:nvPr/>
        </p:nvSpPr>
        <p:spPr>
          <a:xfrm>
            <a:off x="6967673" y="3259638"/>
            <a:ext cx="1463100" cy="455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Financial analyst</a:t>
            </a:r>
            <a:endParaRPr sz="1200">
              <a:solidFill>
                <a:schemeClr val="dk1"/>
              </a:solidFill>
              <a:latin typeface="Open Sans"/>
              <a:ea typeface="Open Sans"/>
              <a:cs typeface="Open Sans"/>
              <a:sym typeface="Open Sans"/>
            </a:endParaRPr>
          </a:p>
        </p:txBody>
      </p:sp>
      <p:sp>
        <p:nvSpPr>
          <p:cNvPr id="1471" name="Google Shape;1471;p57"/>
          <p:cNvSpPr txBox="1"/>
          <p:nvPr/>
        </p:nvSpPr>
        <p:spPr>
          <a:xfrm>
            <a:off x="6967650" y="2617000"/>
            <a:ext cx="1463100" cy="455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Accounting manager</a:t>
            </a:r>
            <a:endParaRPr sz="1200">
              <a:solidFill>
                <a:schemeClr val="dk1"/>
              </a:solidFill>
              <a:latin typeface="Open Sans"/>
              <a:ea typeface="Open Sans"/>
              <a:cs typeface="Open Sans"/>
              <a:sym typeface="Open Sans"/>
            </a:endParaRPr>
          </a:p>
        </p:txBody>
      </p:sp>
      <p:sp>
        <p:nvSpPr>
          <p:cNvPr id="1472" name="Google Shape;1472;p57"/>
          <p:cNvSpPr txBox="1"/>
          <p:nvPr/>
        </p:nvSpPr>
        <p:spPr>
          <a:xfrm>
            <a:off x="2902038" y="3579859"/>
            <a:ext cx="1461300" cy="455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IT manager</a:t>
            </a:r>
            <a:endParaRPr sz="1200">
              <a:solidFill>
                <a:schemeClr val="dk1"/>
              </a:solidFill>
              <a:latin typeface="Open Sans"/>
              <a:ea typeface="Open Sans"/>
              <a:cs typeface="Open Sans"/>
              <a:sym typeface="Open Sans"/>
            </a:endParaRPr>
          </a:p>
        </p:txBody>
      </p:sp>
      <p:sp>
        <p:nvSpPr>
          <p:cNvPr id="1473" name="Google Shape;1473;p57"/>
          <p:cNvSpPr txBox="1"/>
          <p:nvPr/>
        </p:nvSpPr>
        <p:spPr>
          <a:xfrm>
            <a:off x="2902054" y="2939975"/>
            <a:ext cx="1461300" cy="455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Systems administrator</a:t>
            </a:r>
            <a:endParaRPr sz="1200">
              <a:solidFill>
                <a:schemeClr val="dk1"/>
              </a:solidFill>
              <a:latin typeface="Open Sans"/>
              <a:ea typeface="Open Sans"/>
              <a:cs typeface="Open Sans"/>
              <a:sym typeface="Open Sans"/>
            </a:endParaRPr>
          </a:p>
        </p:txBody>
      </p:sp>
      <p:sp>
        <p:nvSpPr>
          <p:cNvPr id="1474" name="Google Shape;1474;p57"/>
          <p:cNvSpPr txBox="1"/>
          <p:nvPr/>
        </p:nvSpPr>
        <p:spPr>
          <a:xfrm>
            <a:off x="6967665" y="3902275"/>
            <a:ext cx="1463100" cy="455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Accounts payable</a:t>
            </a:r>
            <a:endParaRPr sz="1200">
              <a:solidFill>
                <a:schemeClr val="dk1"/>
              </a:solidFill>
              <a:latin typeface="Open Sans"/>
              <a:ea typeface="Open Sans"/>
              <a:cs typeface="Open Sans"/>
              <a:sym typeface="Open Sans"/>
            </a:endParaRPr>
          </a:p>
        </p:txBody>
      </p:sp>
      <p:cxnSp>
        <p:nvCxnSpPr>
          <p:cNvPr id="1475" name="Google Shape;1475;p57"/>
          <p:cNvCxnSpPr>
            <a:stCxn id="1463" idx="2"/>
            <a:endCxn id="1464" idx="0"/>
          </p:cNvCxnSpPr>
          <p:nvPr/>
        </p:nvCxnSpPr>
        <p:spPr>
          <a:xfrm rot="-5400000" flipH="1">
            <a:off x="1463832" y="1980489"/>
            <a:ext cx="468000" cy="600"/>
          </a:xfrm>
          <a:prstGeom prst="bentConnector3">
            <a:avLst>
              <a:gd name="adj1" fmla="val 50008"/>
            </a:avLst>
          </a:prstGeom>
          <a:noFill/>
          <a:ln w="19050" cap="flat" cmpd="sng">
            <a:solidFill>
              <a:schemeClr val="dk2"/>
            </a:solidFill>
            <a:prstDash val="solid"/>
            <a:round/>
            <a:headEnd type="none" w="med" len="med"/>
            <a:tailEnd type="none" w="med" len="med"/>
          </a:ln>
        </p:spPr>
      </p:cxnSp>
      <p:cxnSp>
        <p:nvCxnSpPr>
          <p:cNvPr id="1476" name="Google Shape;1476;p57"/>
          <p:cNvCxnSpPr>
            <a:stCxn id="1463" idx="3"/>
            <a:endCxn id="1465" idx="0"/>
          </p:cNvCxnSpPr>
          <p:nvPr/>
        </p:nvCxnSpPr>
        <p:spPr>
          <a:xfrm>
            <a:off x="2429253" y="1519042"/>
            <a:ext cx="3341100" cy="695700"/>
          </a:xfrm>
          <a:prstGeom prst="bentConnector2">
            <a:avLst/>
          </a:prstGeom>
          <a:noFill/>
          <a:ln w="19050" cap="flat" cmpd="sng">
            <a:solidFill>
              <a:schemeClr val="dk2"/>
            </a:solidFill>
            <a:prstDash val="solid"/>
            <a:round/>
            <a:headEnd type="none" w="med" len="med"/>
            <a:tailEnd type="none" w="med" len="med"/>
          </a:ln>
        </p:spPr>
      </p:cxnSp>
      <p:cxnSp>
        <p:nvCxnSpPr>
          <p:cNvPr id="1477" name="Google Shape;1477;p57"/>
          <p:cNvCxnSpPr>
            <a:stCxn id="1464" idx="1"/>
            <a:endCxn id="1469" idx="1"/>
          </p:cNvCxnSpPr>
          <p:nvPr/>
        </p:nvCxnSpPr>
        <p:spPr>
          <a:xfrm>
            <a:off x="966901" y="2442459"/>
            <a:ext cx="222000" cy="1044900"/>
          </a:xfrm>
          <a:prstGeom prst="bentConnector3">
            <a:avLst>
              <a:gd name="adj1" fmla="val -107264"/>
            </a:avLst>
          </a:prstGeom>
          <a:noFill/>
          <a:ln w="19050" cap="flat" cmpd="sng">
            <a:solidFill>
              <a:schemeClr val="dk2"/>
            </a:solidFill>
            <a:prstDash val="solid"/>
            <a:round/>
            <a:headEnd type="none" w="med" len="med"/>
            <a:tailEnd type="none" w="med" len="med"/>
          </a:ln>
        </p:spPr>
      </p:cxnSp>
      <p:cxnSp>
        <p:nvCxnSpPr>
          <p:cNvPr id="1478" name="Google Shape;1478;p57"/>
          <p:cNvCxnSpPr>
            <a:stCxn id="1464" idx="1"/>
            <a:endCxn id="1468" idx="1"/>
          </p:cNvCxnSpPr>
          <p:nvPr/>
        </p:nvCxnSpPr>
        <p:spPr>
          <a:xfrm>
            <a:off x="966901" y="2442459"/>
            <a:ext cx="222000" cy="1685400"/>
          </a:xfrm>
          <a:prstGeom prst="bentConnector3">
            <a:avLst>
              <a:gd name="adj1" fmla="val -107264"/>
            </a:avLst>
          </a:prstGeom>
          <a:noFill/>
          <a:ln w="19050" cap="flat" cmpd="sng">
            <a:solidFill>
              <a:schemeClr val="dk2"/>
            </a:solidFill>
            <a:prstDash val="solid"/>
            <a:round/>
            <a:headEnd type="none" w="med" len="med"/>
            <a:tailEnd type="none" w="med" len="med"/>
          </a:ln>
        </p:spPr>
      </p:cxnSp>
      <p:cxnSp>
        <p:nvCxnSpPr>
          <p:cNvPr id="1479" name="Google Shape;1479;p57"/>
          <p:cNvCxnSpPr>
            <a:stCxn id="1473" idx="1"/>
            <a:endCxn id="1469" idx="3"/>
          </p:cNvCxnSpPr>
          <p:nvPr/>
        </p:nvCxnSpPr>
        <p:spPr>
          <a:xfrm flipH="1">
            <a:off x="2650054" y="3167675"/>
            <a:ext cx="252000" cy="319800"/>
          </a:xfrm>
          <a:prstGeom prst="bentConnector3">
            <a:avLst>
              <a:gd name="adj1" fmla="val 49996"/>
            </a:avLst>
          </a:prstGeom>
          <a:noFill/>
          <a:ln w="19050" cap="flat" cmpd="sng">
            <a:solidFill>
              <a:schemeClr val="dk2"/>
            </a:solidFill>
            <a:prstDash val="solid"/>
            <a:round/>
            <a:headEnd type="none" w="med" len="med"/>
            <a:tailEnd type="none" w="med" len="med"/>
          </a:ln>
        </p:spPr>
      </p:cxnSp>
      <p:cxnSp>
        <p:nvCxnSpPr>
          <p:cNvPr id="1480" name="Google Shape;1480;p57"/>
          <p:cNvCxnSpPr>
            <a:stCxn id="1472" idx="1"/>
            <a:endCxn id="1469" idx="3"/>
          </p:cNvCxnSpPr>
          <p:nvPr/>
        </p:nvCxnSpPr>
        <p:spPr>
          <a:xfrm rot="10800000">
            <a:off x="2650038" y="3487459"/>
            <a:ext cx="252000" cy="320100"/>
          </a:xfrm>
          <a:prstGeom prst="bentConnector3">
            <a:avLst>
              <a:gd name="adj1" fmla="val 49993"/>
            </a:avLst>
          </a:prstGeom>
          <a:noFill/>
          <a:ln w="19050" cap="flat" cmpd="sng">
            <a:solidFill>
              <a:schemeClr val="dk2"/>
            </a:solidFill>
            <a:prstDash val="solid"/>
            <a:round/>
            <a:headEnd type="none" w="med" len="med"/>
            <a:tailEnd type="none" w="med" len="med"/>
          </a:ln>
        </p:spPr>
      </p:cxnSp>
      <p:cxnSp>
        <p:nvCxnSpPr>
          <p:cNvPr id="1481" name="Google Shape;1481;p57"/>
          <p:cNvCxnSpPr>
            <a:stCxn id="1465" idx="1"/>
            <a:endCxn id="1467" idx="1"/>
          </p:cNvCxnSpPr>
          <p:nvPr/>
        </p:nvCxnSpPr>
        <p:spPr>
          <a:xfrm>
            <a:off x="5039684" y="2442412"/>
            <a:ext cx="222000" cy="1044900"/>
          </a:xfrm>
          <a:prstGeom prst="bentConnector3">
            <a:avLst>
              <a:gd name="adj1" fmla="val -107264"/>
            </a:avLst>
          </a:prstGeom>
          <a:noFill/>
          <a:ln w="19050" cap="flat" cmpd="sng">
            <a:solidFill>
              <a:schemeClr val="dk2"/>
            </a:solidFill>
            <a:prstDash val="solid"/>
            <a:round/>
            <a:headEnd type="none" w="med" len="med"/>
            <a:tailEnd type="none" w="med" len="med"/>
          </a:ln>
        </p:spPr>
      </p:cxnSp>
      <p:cxnSp>
        <p:nvCxnSpPr>
          <p:cNvPr id="1482" name="Google Shape;1482;p57"/>
          <p:cNvCxnSpPr>
            <a:stCxn id="1465" idx="1"/>
            <a:endCxn id="1466" idx="1"/>
          </p:cNvCxnSpPr>
          <p:nvPr/>
        </p:nvCxnSpPr>
        <p:spPr>
          <a:xfrm>
            <a:off x="5039684" y="2442412"/>
            <a:ext cx="222000" cy="1685700"/>
          </a:xfrm>
          <a:prstGeom prst="bentConnector3">
            <a:avLst>
              <a:gd name="adj1" fmla="val -107264"/>
            </a:avLst>
          </a:prstGeom>
          <a:noFill/>
          <a:ln w="19050" cap="flat" cmpd="sng">
            <a:solidFill>
              <a:schemeClr val="dk2"/>
            </a:solidFill>
            <a:prstDash val="solid"/>
            <a:round/>
            <a:headEnd type="none" w="med" len="med"/>
            <a:tailEnd type="none" w="med" len="med"/>
          </a:ln>
        </p:spPr>
      </p:cxnSp>
      <p:cxnSp>
        <p:nvCxnSpPr>
          <p:cNvPr id="1483" name="Google Shape;1483;p57"/>
          <p:cNvCxnSpPr>
            <a:stCxn id="1471" idx="1"/>
            <a:endCxn id="1467" idx="3"/>
          </p:cNvCxnSpPr>
          <p:nvPr/>
        </p:nvCxnSpPr>
        <p:spPr>
          <a:xfrm flipH="1">
            <a:off x="6724650" y="2844700"/>
            <a:ext cx="243000" cy="642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1484" name="Google Shape;1484;p57"/>
          <p:cNvCxnSpPr>
            <a:stCxn id="1474" idx="1"/>
            <a:endCxn id="1467" idx="3"/>
          </p:cNvCxnSpPr>
          <p:nvPr/>
        </p:nvCxnSpPr>
        <p:spPr>
          <a:xfrm rot="10800000">
            <a:off x="6724665" y="3487375"/>
            <a:ext cx="243000" cy="642600"/>
          </a:xfrm>
          <a:prstGeom prst="bentConnector3">
            <a:avLst>
              <a:gd name="adj1" fmla="val 50003"/>
            </a:avLst>
          </a:prstGeom>
          <a:noFill/>
          <a:ln w="19050" cap="flat" cmpd="sng">
            <a:solidFill>
              <a:schemeClr val="dk2"/>
            </a:solidFill>
            <a:prstDash val="solid"/>
            <a:round/>
            <a:headEnd type="none" w="med" len="med"/>
            <a:tailEnd type="none" w="med" len="med"/>
          </a:ln>
        </p:spPr>
      </p:cxnSp>
      <p:cxnSp>
        <p:nvCxnSpPr>
          <p:cNvPr id="1485" name="Google Shape;1485;p57"/>
          <p:cNvCxnSpPr>
            <a:stCxn id="1470" idx="1"/>
            <a:endCxn id="1467" idx="3"/>
          </p:cNvCxnSpPr>
          <p:nvPr/>
        </p:nvCxnSpPr>
        <p:spPr>
          <a:xfrm flipH="1">
            <a:off x="6724673" y="3487338"/>
            <a:ext cx="243000" cy="600"/>
          </a:xfrm>
          <a:prstGeom prst="bentConnector3">
            <a:avLst>
              <a:gd name="adj1" fmla="val 50005"/>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489"/>
        <p:cNvGrpSpPr/>
        <p:nvPr/>
      </p:nvGrpSpPr>
      <p:grpSpPr>
        <a:xfrm>
          <a:off x="0" y="0"/>
          <a:ext cx="0" cy="0"/>
          <a:chOff x="0" y="0"/>
          <a:chExt cx="0" cy="0"/>
        </a:xfrm>
      </p:grpSpPr>
      <p:sp>
        <p:nvSpPr>
          <p:cNvPr id="1490" name="Google Shape;1490;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Another infographic</a:t>
            </a:r>
            <a:endParaRPr sz="3000"/>
          </a:p>
        </p:txBody>
      </p:sp>
      <p:sp>
        <p:nvSpPr>
          <p:cNvPr id="1491" name="Google Shape;1491;p58"/>
          <p:cNvSpPr txBox="1"/>
          <p:nvPr/>
        </p:nvSpPr>
        <p:spPr>
          <a:xfrm>
            <a:off x="2961298" y="4280472"/>
            <a:ext cx="3221100" cy="310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Earth</a:t>
            </a:r>
            <a:endParaRPr sz="1200" b="1">
              <a:solidFill>
                <a:schemeClr val="dk1"/>
              </a:solidFill>
              <a:latin typeface="Open Sans"/>
              <a:ea typeface="Open Sans"/>
              <a:cs typeface="Open Sans"/>
              <a:sym typeface="Open Sans"/>
            </a:endParaRPr>
          </a:p>
        </p:txBody>
      </p:sp>
      <p:sp>
        <p:nvSpPr>
          <p:cNvPr id="1492" name="Google Shape;1492;p58"/>
          <p:cNvSpPr/>
          <p:nvPr/>
        </p:nvSpPr>
        <p:spPr>
          <a:xfrm>
            <a:off x="1742559" y="1801674"/>
            <a:ext cx="2698800" cy="1061400"/>
          </a:xfrm>
          <a:prstGeom prst="rect">
            <a:avLst/>
          </a:prstGeom>
          <a:solidFill>
            <a:schemeClr val="dk2"/>
          </a:solidFill>
          <a:ln>
            <a:noFill/>
          </a:ln>
        </p:spPr>
        <p:txBody>
          <a:bodyPr spcFirstLastPara="1" wrap="square" lIns="182875" tIns="91425" rIns="182875" bIns="91425" anchor="ctr" anchorCtr="0">
            <a:noAutofit/>
          </a:bodyPr>
          <a:lstStyle/>
          <a:p>
            <a:pPr marL="0" lvl="0" indent="0" algn="ctr" rtl="0">
              <a:spcBef>
                <a:spcPts val="0"/>
              </a:spcBef>
              <a:spcAft>
                <a:spcPts val="0"/>
              </a:spcAft>
              <a:buNone/>
            </a:pPr>
            <a:r>
              <a:rPr lang="en" sz="1200">
                <a:solidFill>
                  <a:schemeClr val="accent6"/>
                </a:solidFill>
                <a:latin typeface="Open Sans Medium"/>
                <a:ea typeface="Open Sans Medium"/>
                <a:cs typeface="Open Sans Medium"/>
                <a:sym typeface="Open Sans Medium"/>
              </a:rPr>
              <a:t>Saturn is a gas giant and has several rings</a:t>
            </a:r>
            <a:endParaRPr sz="1200">
              <a:solidFill>
                <a:schemeClr val="accent6"/>
              </a:solidFill>
              <a:latin typeface="Open Sans Medium"/>
              <a:ea typeface="Open Sans Medium"/>
              <a:cs typeface="Open Sans Medium"/>
              <a:sym typeface="Open Sans Medium"/>
            </a:endParaRPr>
          </a:p>
        </p:txBody>
      </p:sp>
      <p:sp>
        <p:nvSpPr>
          <p:cNvPr id="1493" name="Google Shape;1493;p58"/>
          <p:cNvSpPr/>
          <p:nvPr/>
        </p:nvSpPr>
        <p:spPr>
          <a:xfrm>
            <a:off x="4702440" y="1801674"/>
            <a:ext cx="2698800" cy="1061400"/>
          </a:xfrm>
          <a:prstGeom prst="rect">
            <a:avLst/>
          </a:pr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None/>
            </a:pPr>
            <a:r>
              <a:rPr lang="en" sz="1200">
                <a:solidFill>
                  <a:schemeClr val="dk1"/>
                </a:solidFill>
                <a:latin typeface="Open Sans Medium"/>
                <a:ea typeface="Open Sans Medium"/>
                <a:cs typeface="Open Sans Medium"/>
                <a:sym typeface="Open Sans Medium"/>
              </a:rPr>
              <a:t>Mercury is the closest planet to the Sun</a:t>
            </a:r>
            <a:endParaRPr sz="1200">
              <a:solidFill>
                <a:schemeClr val="dk1"/>
              </a:solidFill>
              <a:latin typeface="Open Sans Medium"/>
              <a:ea typeface="Open Sans Medium"/>
              <a:cs typeface="Open Sans Medium"/>
              <a:sym typeface="Open Sans Medium"/>
            </a:endParaRPr>
          </a:p>
        </p:txBody>
      </p:sp>
      <p:sp>
        <p:nvSpPr>
          <p:cNvPr id="1494" name="Google Shape;1494;p58"/>
          <p:cNvSpPr/>
          <p:nvPr/>
        </p:nvSpPr>
        <p:spPr>
          <a:xfrm>
            <a:off x="1742559" y="3058656"/>
            <a:ext cx="2698800" cy="1061400"/>
          </a:xfrm>
          <a:prstGeom prst="rect">
            <a:avLst/>
          </a:pr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None/>
            </a:pPr>
            <a:r>
              <a:rPr lang="en" sz="1200">
                <a:solidFill>
                  <a:schemeClr val="dk1"/>
                </a:solidFill>
                <a:latin typeface="Open Sans Medium"/>
                <a:ea typeface="Open Sans Medium"/>
                <a:cs typeface="Open Sans Medium"/>
                <a:sym typeface="Open Sans Medium"/>
              </a:rPr>
              <a:t>Venus is hot and has a poisonous atmosphere</a:t>
            </a:r>
            <a:endParaRPr sz="1200">
              <a:solidFill>
                <a:schemeClr val="dk1"/>
              </a:solidFill>
              <a:latin typeface="Open Sans Medium"/>
              <a:ea typeface="Open Sans Medium"/>
              <a:cs typeface="Open Sans Medium"/>
              <a:sym typeface="Open Sans Medium"/>
            </a:endParaRPr>
          </a:p>
        </p:txBody>
      </p:sp>
      <p:sp>
        <p:nvSpPr>
          <p:cNvPr id="1495" name="Google Shape;1495;p58"/>
          <p:cNvSpPr/>
          <p:nvPr/>
        </p:nvSpPr>
        <p:spPr>
          <a:xfrm>
            <a:off x="4702440" y="3058656"/>
            <a:ext cx="2698800" cy="1061400"/>
          </a:xfrm>
          <a:prstGeom prst="rect">
            <a:avLst/>
          </a:pr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None/>
            </a:pPr>
            <a:r>
              <a:rPr lang="en" sz="1200">
                <a:solidFill>
                  <a:schemeClr val="dk1"/>
                </a:solidFill>
                <a:latin typeface="Open Sans Medium"/>
                <a:ea typeface="Open Sans Medium"/>
                <a:cs typeface="Open Sans Medium"/>
                <a:sym typeface="Open Sans Medium"/>
              </a:rPr>
              <a:t>Jupiter is the biggest planet in the Solar System</a:t>
            </a:r>
            <a:endParaRPr sz="1200">
              <a:solidFill>
                <a:schemeClr val="dk1"/>
              </a:solidFill>
              <a:latin typeface="Open Sans Medium"/>
              <a:ea typeface="Open Sans Medium"/>
              <a:cs typeface="Open Sans Medium"/>
              <a:sym typeface="Open Sans Medium"/>
            </a:endParaRPr>
          </a:p>
        </p:txBody>
      </p:sp>
      <p:sp>
        <p:nvSpPr>
          <p:cNvPr id="1496" name="Google Shape;1496;p58"/>
          <p:cNvSpPr txBox="1"/>
          <p:nvPr/>
        </p:nvSpPr>
        <p:spPr>
          <a:xfrm>
            <a:off x="2961298" y="1378671"/>
            <a:ext cx="3221100" cy="310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Neptune</a:t>
            </a:r>
            <a:endParaRPr sz="1200" b="1">
              <a:solidFill>
                <a:schemeClr val="dk1"/>
              </a:solidFill>
              <a:latin typeface="Open Sans"/>
              <a:ea typeface="Open Sans"/>
              <a:cs typeface="Open Sans"/>
              <a:sym typeface="Open Sans"/>
            </a:endParaRPr>
          </a:p>
        </p:txBody>
      </p:sp>
      <p:cxnSp>
        <p:nvCxnSpPr>
          <p:cNvPr id="1497" name="Google Shape;1497;p58"/>
          <p:cNvCxnSpPr>
            <a:stCxn id="1496" idx="2"/>
            <a:endCxn id="1491" idx="0"/>
          </p:cNvCxnSpPr>
          <p:nvPr/>
        </p:nvCxnSpPr>
        <p:spPr>
          <a:xfrm>
            <a:off x="4571848" y="1689471"/>
            <a:ext cx="0" cy="2591100"/>
          </a:xfrm>
          <a:prstGeom prst="straightConnector1">
            <a:avLst/>
          </a:prstGeom>
          <a:noFill/>
          <a:ln w="19050" cap="flat" cmpd="sng">
            <a:solidFill>
              <a:schemeClr val="dk2"/>
            </a:solidFill>
            <a:prstDash val="solid"/>
            <a:round/>
            <a:headEnd type="none" w="med" len="med"/>
            <a:tailEnd type="none" w="med" len="med"/>
          </a:ln>
        </p:spPr>
      </p:cxnSp>
      <p:cxnSp>
        <p:nvCxnSpPr>
          <p:cNvPr id="1498" name="Google Shape;1498;p58"/>
          <p:cNvCxnSpPr>
            <a:stCxn id="1499" idx="2"/>
            <a:endCxn id="1500" idx="2"/>
          </p:cNvCxnSpPr>
          <p:nvPr/>
        </p:nvCxnSpPr>
        <p:spPr>
          <a:xfrm rot="10800000">
            <a:off x="1612000" y="2960868"/>
            <a:ext cx="5919600" cy="2700"/>
          </a:xfrm>
          <a:prstGeom prst="straightConnector1">
            <a:avLst/>
          </a:prstGeom>
          <a:noFill/>
          <a:ln w="19050" cap="flat" cmpd="sng">
            <a:solidFill>
              <a:schemeClr val="dk2"/>
            </a:solidFill>
            <a:prstDash val="solid"/>
            <a:round/>
            <a:headEnd type="none" w="med" len="med"/>
            <a:tailEnd type="none" w="med" len="med"/>
          </a:ln>
        </p:spPr>
      </p:cxnSp>
      <p:sp>
        <p:nvSpPr>
          <p:cNvPr id="1499" name="Google Shape;1499;p58"/>
          <p:cNvSpPr txBox="1"/>
          <p:nvPr/>
        </p:nvSpPr>
        <p:spPr>
          <a:xfrm rot="5400000">
            <a:off x="6414400" y="2809368"/>
            <a:ext cx="2542800" cy="308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Mars</a:t>
            </a:r>
            <a:endParaRPr sz="1200" b="1">
              <a:solidFill>
                <a:schemeClr val="dk1"/>
              </a:solidFill>
              <a:latin typeface="Open Sans"/>
              <a:ea typeface="Open Sans"/>
              <a:cs typeface="Open Sans"/>
              <a:sym typeface="Open Sans"/>
            </a:endParaRPr>
          </a:p>
        </p:txBody>
      </p:sp>
      <p:sp>
        <p:nvSpPr>
          <p:cNvPr id="1500" name="Google Shape;1500;p58"/>
          <p:cNvSpPr txBox="1"/>
          <p:nvPr/>
        </p:nvSpPr>
        <p:spPr>
          <a:xfrm rot="-5400000">
            <a:off x="159775" y="2780232"/>
            <a:ext cx="2542800" cy="361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Jupiter</a:t>
            </a:r>
            <a:endParaRPr sz="1200" b="1">
              <a:solidFill>
                <a:schemeClr val="dk1"/>
              </a:solidFill>
              <a:latin typeface="Open Sans"/>
              <a:ea typeface="Open Sans"/>
              <a:cs typeface="Open Sans"/>
              <a:sym typeface="Open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504"/>
        <p:cNvGrpSpPr/>
        <p:nvPr/>
      </p:nvGrpSpPr>
      <p:grpSpPr>
        <a:xfrm>
          <a:off x="0" y="0"/>
          <a:ext cx="0" cy="0"/>
          <a:chOff x="0" y="0"/>
          <a:chExt cx="0" cy="0"/>
        </a:xfrm>
      </p:grpSpPr>
      <p:grpSp>
        <p:nvGrpSpPr>
          <p:cNvPr id="1505" name="Google Shape;1505;p59"/>
          <p:cNvGrpSpPr/>
          <p:nvPr/>
        </p:nvGrpSpPr>
        <p:grpSpPr>
          <a:xfrm>
            <a:off x="720216" y="1277958"/>
            <a:ext cx="3326136" cy="3325969"/>
            <a:chOff x="6535625" y="760425"/>
            <a:chExt cx="1665900" cy="1665900"/>
          </a:xfrm>
        </p:grpSpPr>
        <p:sp>
          <p:nvSpPr>
            <p:cNvPr id="1506" name="Google Shape;1506;p59"/>
            <p:cNvSpPr/>
            <p:nvPr/>
          </p:nvSpPr>
          <p:spPr>
            <a:xfrm>
              <a:off x="6535625" y="760425"/>
              <a:ext cx="1665900" cy="166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9"/>
            <p:cNvSpPr/>
            <p:nvPr/>
          </p:nvSpPr>
          <p:spPr>
            <a:xfrm>
              <a:off x="6713675" y="1116525"/>
              <a:ext cx="1309800" cy="1309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9"/>
            <p:cNvSpPr/>
            <p:nvPr/>
          </p:nvSpPr>
          <p:spPr>
            <a:xfrm>
              <a:off x="6974306" y="1637925"/>
              <a:ext cx="788400" cy="78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 name="Google Shape;1509;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Market size infographic</a:t>
            </a:r>
            <a:endParaRPr sz="3000"/>
          </a:p>
        </p:txBody>
      </p:sp>
      <p:sp>
        <p:nvSpPr>
          <p:cNvPr id="1510" name="Google Shape;1510;p59"/>
          <p:cNvSpPr txBox="1"/>
          <p:nvPr/>
        </p:nvSpPr>
        <p:spPr>
          <a:xfrm>
            <a:off x="4775000" y="1278475"/>
            <a:ext cx="36489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$100 M</a:t>
            </a:r>
            <a:endParaRPr sz="1800">
              <a:solidFill>
                <a:schemeClr val="accent4"/>
              </a:solidFill>
              <a:latin typeface="Raleway Black"/>
              <a:ea typeface="Raleway Black"/>
              <a:cs typeface="Raleway Black"/>
              <a:sym typeface="Raleway Black"/>
            </a:endParaRPr>
          </a:p>
        </p:txBody>
      </p:sp>
      <p:sp>
        <p:nvSpPr>
          <p:cNvPr id="1511" name="Google Shape;1511;p59"/>
          <p:cNvSpPr txBox="1"/>
          <p:nvPr/>
        </p:nvSpPr>
        <p:spPr>
          <a:xfrm>
            <a:off x="4775000" y="1634300"/>
            <a:ext cx="3648900" cy="7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Mercury is the closest planet to the Sun and the smallest one in the Solar System—it’s only a bit larger than the Moon</a:t>
            </a:r>
            <a:endParaRPr sz="1200">
              <a:solidFill>
                <a:schemeClr val="dk1"/>
              </a:solidFill>
              <a:latin typeface="Open Sans"/>
              <a:ea typeface="Open Sans"/>
              <a:cs typeface="Open Sans"/>
              <a:sym typeface="Open Sans"/>
            </a:endParaRPr>
          </a:p>
        </p:txBody>
      </p:sp>
      <p:sp>
        <p:nvSpPr>
          <p:cNvPr id="1512" name="Google Shape;1512;p59"/>
          <p:cNvSpPr txBox="1"/>
          <p:nvPr/>
        </p:nvSpPr>
        <p:spPr>
          <a:xfrm>
            <a:off x="4775000" y="2481825"/>
            <a:ext cx="36489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$20 M</a:t>
            </a:r>
            <a:endParaRPr sz="1800">
              <a:solidFill>
                <a:schemeClr val="accent4"/>
              </a:solidFill>
              <a:latin typeface="Raleway Black"/>
              <a:ea typeface="Raleway Black"/>
              <a:cs typeface="Raleway Black"/>
              <a:sym typeface="Raleway Black"/>
            </a:endParaRPr>
          </a:p>
        </p:txBody>
      </p:sp>
      <p:sp>
        <p:nvSpPr>
          <p:cNvPr id="1513" name="Google Shape;1513;p59"/>
          <p:cNvSpPr txBox="1"/>
          <p:nvPr/>
        </p:nvSpPr>
        <p:spPr>
          <a:xfrm>
            <a:off x="4775000" y="2833326"/>
            <a:ext cx="3648900" cy="7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Venus has a beautiful name and is the second planet from the Sun. It’s hot and has an extremely poisonous atmosphere</a:t>
            </a:r>
            <a:endParaRPr sz="1200">
              <a:solidFill>
                <a:schemeClr val="dk1"/>
              </a:solidFill>
              <a:latin typeface="Open Sans"/>
              <a:ea typeface="Open Sans"/>
              <a:cs typeface="Open Sans"/>
              <a:sym typeface="Open Sans"/>
            </a:endParaRPr>
          </a:p>
        </p:txBody>
      </p:sp>
      <p:sp>
        <p:nvSpPr>
          <p:cNvPr id="1514" name="Google Shape;1514;p59"/>
          <p:cNvSpPr txBox="1"/>
          <p:nvPr/>
        </p:nvSpPr>
        <p:spPr>
          <a:xfrm>
            <a:off x="4775000" y="3655250"/>
            <a:ext cx="36489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$5 M</a:t>
            </a:r>
            <a:endParaRPr sz="1800">
              <a:solidFill>
                <a:schemeClr val="accent4"/>
              </a:solidFill>
              <a:latin typeface="Raleway Black"/>
              <a:ea typeface="Raleway Black"/>
              <a:cs typeface="Raleway Black"/>
              <a:sym typeface="Raleway Black"/>
            </a:endParaRPr>
          </a:p>
        </p:txBody>
      </p:sp>
      <p:sp>
        <p:nvSpPr>
          <p:cNvPr id="1515" name="Google Shape;1515;p59"/>
          <p:cNvSpPr txBox="1"/>
          <p:nvPr/>
        </p:nvSpPr>
        <p:spPr>
          <a:xfrm>
            <a:off x="4775000" y="4014350"/>
            <a:ext cx="36489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Despite being red, Mars is actually a cold place. It’s full of iron oxide dust</a:t>
            </a:r>
            <a:endParaRPr sz="1200">
              <a:solidFill>
                <a:schemeClr val="dk1"/>
              </a:solidFill>
              <a:latin typeface="Open Sans"/>
              <a:ea typeface="Open Sans"/>
              <a:cs typeface="Open Sans"/>
              <a:sym typeface="Open Sans"/>
            </a:endParaRPr>
          </a:p>
        </p:txBody>
      </p:sp>
      <p:cxnSp>
        <p:nvCxnSpPr>
          <p:cNvPr id="1516" name="Google Shape;1516;p59"/>
          <p:cNvCxnSpPr>
            <a:stCxn id="1517" idx="0"/>
          </p:cNvCxnSpPr>
          <p:nvPr/>
        </p:nvCxnSpPr>
        <p:spPr>
          <a:xfrm rot="-5400000" flipH="1">
            <a:off x="3461400" y="267400"/>
            <a:ext cx="141900" cy="2298600"/>
          </a:xfrm>
          <a:prstGeom prst="bentConnector4">
            <a:avLst>
              <a:gd name="adj1" fmla="val -167812"/>
              <a:gd name="adj2" fmla="val 42123"/>
            </a:avLst>
          </a:prstGeom>
          <a:noFill/>
          <a:ln w="19050" cap="flat" cmpd="sng">
            <a:solidFill>
              <a:schemeClr val="accent2"/>
            </a:solidFill>
            <a:prstDash val="solid"/>
            <a:round/>
            <a:headEnd type="none" w="med" len="med"/>
            <a:tailEnd type="oval" w="med" len="med"/>
          </a:ln>
        </p:spPr>
      </p:cxnSp>
      <p:cxnSp>
        <p:nvCxnSpPr>
          <p:cNvPr id="1518" name="Google Shape;1518;p59"/>
          <p:cNvCxnSpPr>
            <a:stCxn id="1519" idx="0"/>
          </p:cNvCxnSpPr>
          <p:nvPr/>
        </p:nvCxnSpPr>
        <p:spPr>
          <a:xfrm rot="-5400000" flipH="1">
            <a:off x="3409950" y="2590975"/>
            <a:ext cx="244500" cy="2298300"/>
          </a:xfrm>
          <a:prstGeom prst="bentConnector4">
            <a:avLst>
              <a:gd name="adj1" fmla="val -97393"/>
              <a:gd name="adj2" fmla="val 41811"/>
            </a:avLst>
          </a:prstGeom>
          <a:noFill/>
          <a:ln w="19050" cap="flat" cmpd="sng">
            <a:solidFill>
              <a:schemeClr val="accent2"/>
            </a:solidFill>
            <a:prstDash val="solid"/>
            <a:round/>
            <a:headEnd type="none" w="med" len="med"/>
            <a:tailEnd type="oval" w="med" len="med"/>
          </a:ln>
        </p:spPr>
      </p:cxnSp>
      <p:cxnSp>
        <p:nvCxnSpPr>
          <p:cNvPr id="1520" name="Google Shape;1520;p59"/>
          <p:cNvCxnSpPr>
            <a:stCxn id="1521" idx="0"/>
          </p:cNvCxnSpPr>
          <p:nvPr/>
        </p:nvCxnSpPr>
        <p:spPr>
          <a:xfrm rot="-5400000" flipH="1">
            <a:off x="3466650" y="1398213"/>
            <a:ext cx="131100" cy="2298300"/>
          </a:xfrm>
          <a:prstGeom prst="bentConnector4">
            <a:avLst>
              <a:gd name="adj1" fmla="val -181636"/>
              <a:gd name="adj2" fmla="val 41495"/>
            </a:avLst>
          </a:prstGeom>
          <a:noFill/>
          <a:ln w="19050" cap="flat" cmpd="sng">
            <a:solidFill>
              <a:schemeClr val="accent2"/>
            </a:solidFill>
            <a:prstDash val="solid"/>
            <a:round/>
            <a:headEnd type="none" w="med" len="med"/>
            <a:tailEnd type="oval" w="med" len="med"/>
          </a:ln>
        </p:spPr>
      </p:cxnSp>
      <p:sp>
        <p:nvSpPr>
          <p:cNvPr id="1517" name="Google Shape;1517;p59"/>
          <p:cNvSpPr txBox="1"/>
          <p:nvPr/>
        </p:nvSpPr>
        <p:spPr>
          <a:xfrm>
            <a:off x="1595850" y="1345750"/>
            <a:ext cx="15744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6"/>
                </a:solidFill>
                <a:latin typeface="Raleway Black"/>
                <a:ea typeface="Raleway Black"/>
                <a:cs typeface="Raleway Black"/>
                <a:sym typeface="Raleway Black"/>
              </a:rPr>
              <a:t>$100 M</a:t>
            </a:r>
            <a:endParaRPr sz="1800">
              <a:solidFill>
                <a:schemeClr val="accent6"/>
              </a:solidFill>
              <a:latin typeface="Raleway Black"/>
              <a:ea typeface="Raleway Black"/>
              <a:cs typeface="Raleway Black"/>
              <a:sym typeface="Raleway Black"/>
            </a:endParaRPr>
          </a:p>
        </p:txBody>
      </p:sp>
      <p:sp>
        <p:nvSpPr>
          <p:cNvPr id="1521" name="Google Shape;1521;p59"/>
          <p:cNvSpPr txBox="1"/>
          <p:nvPr/>
        </p:nvSpPr>
        <p:spPr>
          <a:xfrm>
            <a:off x="1595850" y="2481813"/>
            <a:ext cx="15744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Raleway Black"/>
                <a:ea typeface="Raleway Black"/>
                <a:cs typeface="Raleway Black"/>
                <a:sym typeface="Raleway Black"/>
              </a:rPr>
              <a:t>$20 M</a:t>
            </a:r>
            <a:endParaRPr sz="1800">
              <a:solidFill>
                <a:schemeClr val="dk1"/>
              </a:solidFill>
              <a:latin typeface="Raleway Black"/>
              <a:ea typeface="Raleway Black"/>
              <a:cs typeface="Raleway Black"/>
              <a:sym typeface="Raleway Black"/>
            </a:endParaRPr>
          </a:p>
        </p:txBody>
      </p:sp>
      <p:sp>
        <p:nvSpPr>
          <p:cNvPr id="1519" name="Google Shape;1519;p59"/>
          <p:cNvSpPr txBox="1"/>
          <p:nvPr/>
        </p:nvSpPr>
        <p:spPr>
          <a:xfrm>
            <a:off x="1595850" y="3617875"/>
            <a:ext cx="15744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6"/>
                </a:solidFill>
                <a:latin typeface="Raleway Black"/>
                <a:ea typeface="Raleway Black"/>
                <a:cs typeface="Raleway Black"/>
                <a:sym typeface="Raleway Black"/>
              </a:rPr>
              <a:t>$5 M</a:t>
            </a:r>
            <a:endParaRPr sz="1800">
              <a:solidFill>
                <a:schemeClr val="accent6"/>
              </a:solidFill>
              <a:latin typeface="Raleway Black"/>
              <a:ea typeface="Raleway Black"/>
              <a:cs typeface="Raleway Black"/>
              <a:sym typeface="Raleway Black"/>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525"/>
        <p:cNvGrpSpPr/>
        <p:nvPr/>
      </p:nvGrpSpPr>
      <p:grpSpPr>
        <a:xfrm>
          <a:off x="0" y="0"/>
          <a:ext cx="0" cy="0"/>
          <a:chOff x="0" y="0"/>
          <a:chExt cx="0" cy="0"/>
        </a:xfrm>
      </p:grpSpPr>
      <p:sp>
        <p:nvSpPr>
          <p:cNvPr id="1526" name="Google Shape;1526;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Checklist target</a:t>
            </a:r>
            <a:endParaRPr/>
          </a:p>
        </p:txBody>
      </p:sp>
      <p:graphicFrame>
        <p:nvGraphicFramePr>
          <p:cNvPr id="1527" name="Google Shape;1527;p60"/>
          <p:cNvGraphicFramePr/>
          <p:nvPr/>
        </p:nvGraphicFramePr>
        <p:xfrm>
          <a:off x="720000" y="1577125"/>
          <a:ext cx="3000000" cy="3000000"/>
        </p:xfrm>
        <a:graphic>
          <a:graphicData uri="http://schemas.openxmlformats.org/drawingml/2006/table">
            <a:tbl>
              <a:tblPr>
                <a:noFill/>
                <a:tableStyleId>{B9921A9C-BE70-4EF6-8ED6-3127BE91D656}</a:tableStyleId>
              </a:tblPr>
              <a:tblGrid>
                <a:gridCol w="1540800">
                  <a:extLst>
                    <a:ext uri="{9D8B030D-6E8A-4147-A177-3AD203B41FA5}">
                      <a16:colId xmlns:a16="http://schemas.microsoft.com/office/drawing/2014/main" val="20000"/>
                    </a:ext>
                  </a:extLst>
                </a:gridCol>
                <a:gridCol w="1540800">
                  <a:extLst>
                    <a:ext uri="{9D8B030D-6E8A-4147-A177-3AD203B41FA5}">
                      <a16:colId xmlns:a16="http://schemas.microsoft.com/office/drawing/2014/main" val="20001"/>
                    </a:ext>
                  </a:extLst>
                </a:gridCol>
                <a:gridCol w="1540800">
                  <a:extLst>
                    <a:ext uri="{9D8B030D-6E8A-4147-A177-3AD203B41FA5}">
                      <a16:colId xmlns:a16="http://schemas.microsoft.com/office/drawing/2014/main" val="20002"/>
                    </a:ext>
                  </a:extLst>
                </a:gridCol>
                <a:gridCol w="1540800">
                  <a:extLst>
                    <a:ext uri="{9D8B030D-6E8A-4147-A177-3AD203B41FA5}">
                      <a16:colId xmlns:a16="http://schemas.microsoft.com/office/drawing/2014/main" val="20003"/>
                    </a:ext>
                  </a:extLst>
                </a:gridCol>
                <a:gridCol w="1540800">
                  <a:extLst>
                    <a:ext uri="{9D8B030D-6E8A-4147-A177-3AD203B41FA5}">
                      <a16:colId xmlns:a16="http://schemas.microsoft.com/office/drawing/2014/main" val="20004"/>
                    </a:ext>
                  </a:extLst>
                </a:gridCol>
              </a:tblGrid>
              <a:tr h="494300">
                <a:tc>
                  <a:txBody>
                    <a:bodyPr/>
                    <a:lstStyle/>
                    <a:p>
                      <a:pPr marL="0" lvl="0" indent="0" algn="ctr" rtl="0">
                        <a:spcBef>
                          <a:spcPts val="0"/>
                        </a:spcBef>
                        <a:spcAft>
                          <a:spcPts val="0"/>
                        </a:spcAft>
                        <a:buNone/>
                      </a:pPr>
                      <a:endParaRPr sz="2000" b="1">
                        <a:solidFill>
                          <a:srgbClr val="333232"/>
                        </a:solidFill>
                        <a:latin typeface="Raleway"/>
                        <a:ea typeface="Raleway"/>
                        <a:cs typeface="Raleway"/>
                        <a:sym typeface="Raleway"/>
                      </a:endParaRPr>
                    </a:p>
                  </a:txBody>
                  <a:tcPr marL="91425" marR="91425" marT="91425" marB="91425" anchor="ctr">
                    <a:lnL w="9525"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accent6"/>
                          </a:solidFill>
                          <a:latin typeface="Raleway Black"/>
                          <a:ea typeface="Raleway Black"/>
                          <a:cs typeface="Raleway Black"/>
                          <a:sym typeface="Raleway Black"/>
                        </a:rPr>
                        <a:t>20xx</a:t>
                      </a:r>
                      <a:endParaRPr sz="1800">
                        <a:solidFill>
                          <a:schemeClr val="accent6"/>
                        </a:solidFill>
                        <a:latin typeface="Raleway Black"/>
                        <a:ea typeface="Raleway Black"/>
                        <a:cs typeface="Raleway Black"/>
                        <a:sym typeface="Raleway Black"/>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accent6"/>
                          </a:solidFill>
                          <a:latin typeface="Raleway Black"/>
                          <a:ea typeface="Raleway Black"/>
                          <a:cs typeface="Raleway Black"/>
                          <a:sym typeface="Raleway Black"/>
                        </a:rPr>
                        <a:t>20xx</a:t>
                      </a:r>
                      <a:endParaRPr sz="1800">
                        <a:solidFill>
                          <a:schemeClr val="accent6"/>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accent6"/>
                          </a:solidFill>
                          <a:latin typeface="Raleway Black"/>
                          <a:ea typeface="Raleway Black"/>
                          <a:cs typeface="Raleway Black"/>
                          <a:sym typeface="Raleway Black"/>
                        </a:rPr>
                        <a:t>20xx</a:t>
                      </a:r>
                      <a:endParaRPr sz="1800">
                        <a:solidFill>
                          <a:schemeClr val="accent6"/>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accent6"/>
                          </a:solidFill>
                          <a:latin typeface="Raleway Black"/>
                          <a:ea typeface="Raleway Black"/>
                          <a:cs typeface="Raleway Black"/>
                          <a:sym typeface="Raleway Black"/>
                        </a:rPr>
                        <a:t>20xx</a:t>
                      </a:r>
                      <a:endParaRPr sz="1800">
                        <a:solidFill>
                          <a:schemeClr val="accent6"/>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494300">
                <a:tc>
                  <a:txBody>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Area 1</a:t>
                      </a:r>
                      <a:endParaRPr sz="1800" b="1">
                        <a:solidFill>
                          <a:schemeClr val="dk1"/>
                        </a:solidFill>
                        <a:latin typeface="Open Sans"/>
                        <a:ea typeface="Open Sans"/>
                        <a:cs typeface="Open Sans"/>
                        <a:sym typeface="Open Sans"/>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4300">
                <a:tc>
                  <a:txBody>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Area 2</a:t>
                      </a:r>
                      <a:endParaRPr sz="1800" b="1">
                        <a:solidFill>
                          <a:schemeClr val="dk1"/>
                        </a:solidFill>
                        <a:latin typeface="Open Sans"/>
                        <a:ea typeface="Open Sans"/>
                        <a:cs typeface="Open Sans"/>
                        <a:sym typeface="Open Sans"/>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94300">
                <a:tc>
                  <a:txBody>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Area 3</a:t>
                      </a:r>
                      <a:endParaRPr sz="1800" b="1">
                        <a:solidFill>
                          <a:schemeClr val="dk1"/>
                        </a:solidFill>
                        <a:latin typeface="Open Sans"/>
                        <a:ea typeface="Open Sans"/>
                        <a:cs typeface="Open Sans"/>
                        <a:sym typeface="Open Sans"/>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4300">
                <a:tc>
                  <a:txBody>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Area 4</a:t>
                      </a:r>
                      <a:endParaRPr sz="1800" b="1">
                        <a:solidFill>
                          <a:schemeClr val="dk1"/>
                        </a:solidFill>
                        <a:latin typeface="Open Sans"/>
                        <a:ea typeface="Open Sans"/>
                        <a:cs typeface="Open Sans"/>
                        <a:sym typeface="Open Sans"/>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chemeClr val="dk1"/>
                          </a:solidFill>
                          <a:latin typeface="Open Sans"/>
                          <a:ea typeface="Open Sans"/>
                          <a:cs typeface="Open Sans"/>
                          <a:sym typeface="Open Sans"/>
                        </a:rPr>
                        <a:t>✔</a:t>
                      </a:r>
                      <a:endParaRPr sz="13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531"/>
        <p:cNvGrpSpPr/>
        <p:nvPr/>
      </p:nvGrpSpPr>
      <p:grpSpPr>
        <a:xfrm>
          <a:off x="0" y="0"/>
          <a:ext cx="0" cy="0"/>
          <a:chOff x="0" y="0"/>
          <a:chExt cx="0" cy="0"/>
        </a:xfrm>
      </p:grpSpPr>
      <p:sp>
        <p:nvSpPr>
          <p:cNvPr id="1532" name="Google Shape;1532;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plan</a:t>
            </a:r>
            <a:endParaRPr/>
          </a:p>
        </p:txBody>
      </p:sp>
      <p:graphicFrame>
        <p:nvGraphicFramePr>
          <p:cNvPr id="1533" name="Google Shape;1533;p61"/>
          <p:cNvGraphicFramePr/>
          <p:nvPr/>
        </p:nvGraphicFramePr>
        <p:xfrm>
          <a:off x="720000" y="2916175"/>
          <a:ext cx="3000000" cy="3000000"/>
        </p:xfrm>
        <a:graphic>
          <a:graphicData uri="http://schemas.openxmlformats.org/drawingml/2006/table">
            <a:tbl>
              <a:tblPr>
                <a:noFill/>
                <a:tableStyleId>{B9921A9C-BE70-4EF6-8ED6-3127BE91D656}</a:tableStyleId>
              </a:tblPr>
              <a:tblGrid>
                <a:gridCol w="1059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721350">
                  <a:extLst>
                    <a:ext uri="{9D8B030D-6E8A-4147-A177-3AD203B41FA5}">
                      <a16:colId xmlns:a16="http://schemas.microsoft.com/office/drawing/2014/main" val="20002"/>
                    </a:ext>
                  </a:extLst>
                </a:gridCol>
                <a:gridCol w="721350">
                  <a:extLst>
                    <a:ext uri="{9D8B030D-6E8A-4147-A177-3AD203B41FA5}">
                      <a16:colId xmlns:a16="http://schemas.microsoft.com/office/drawing/2014/main" val="20003"/>
                    </a:ext>
                  </a:extLst>
                </a:gridCol>
                <a:gridCol w="721350">
                  <a:extLst>
                    <a:ext uri="{9D8B030D-6E8A-4147-A177-3AD203B41FA5}">
                      <a16:colId xmlns:a16="http://schemas.microsoft.com/office/drawing/2014/main" val="20004"/>
                    </a:ext>
                  </a:extLst>
                </a:gridCol>
              </a:tblGrid>
              <a:tr h="494300">
                <a:tc gridSpan="5">
                  <a:txBody>
                    <a:bodyPr/>
                    <a:lstStyle/>
                    <a:p>
                      <a:pPr marL="0" lvl="0" indent="0" algn="l" rtl="0">
                        <a:spcBef>
                          <a:spcPts val="0"/>
                        </a:spcBef>
                        <a:spcAft>
                          <a:spcPts val="0"/>
                        </a:spcAft>
                        <a:buNone/>
                      </a:pPr>
                      <a:r>
                        <a:rPr lang="en" sz="1800">
                          <a:solidFill>
                            <a:schemeClr val="accent6"/>
                          </a:solidFill>
                          <a:latin typeface="Raleway Black"/>
                          <a:ea typeface="Raleway Black"/>
                          <a:cs typeface="Raleway Black"/>
                          <a:sym typeface="Raleway Black"/>
                        </a:rPr>
                        <a:t>Plan A</a:t>
                      </a:r>
                      <a:endParaRPr sz="1800" b="1">
                        <a:solidFill>
                          <a:schemeClr val="accent6"/>
                        </a:solidFill>
                        <a:latin typeface="Raleway Black"/>
                        <a:ea typeface="Raleway Black"/>
                        <a:cs typeface="Raleway Black"/>
                        <a:sym typeface="Raleway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hMerge="1">
                  <a:txBody>
                    <a:bodyPr/>
                    <a:lstStyle/>
                    <a:p>
                      <a:endParaRPr lang="it-IT"/>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0"/>
                  </a:ext>
                </a:extLst>
              </a:tr>
              <a:tr h="494300">
                <a:tc rowSpan="2">
                  <a:txBody>
                    <a:bodyPr/>
                    <a:lstStyle/>
                    <a:p>
                      <a:pPr marL="0" lvl="0" indent="0" algn="l" rtl="0">
                        <a:spcBef>
                          <a:spcPts val="0"/>
                        </a:spcBef>
                        <a:spcAft>
                          <a:spcPts val="0"/>
                        </a:spcAft>
                        <a:buNone/>
                      </a:pPr>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gridSpan="4">
                  <a:txBody>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Mercury is a small planet</a:t>
                      </a:r>
                      <a:endParaRPr sz="12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1"/>
                  </a:ext>
                </a:extLst>
              </a:tr>
              <a:tr h="494300">
                <a:tc vMerge="1">
                  <a:txBody>
                    <a:bodyPr/>
                    <a:lstStyle/>
                    <a:p>
                      <a:endParaRPr lang="it-IT"/>
                    </a:p>
                  </a:txBody>
                  <a:tcPr/>
                </a:tc>
                <a:tc gridSpan="4">
                  <a:txBody>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Jupiter is a very big planet</a:t>
                      </a:r>
                      <a:endParaRPr sz="12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2"/>
                  </a:ext>
                </a:extLst>
              </a:tr>
            </a:tbl>
          </a:graphicData>
        </a:graphic>
      </p:graphicFrame>
      <p:graphicFrame>
        <p:nvGraphicFramePr>
          <p:cNvPr id="1534" name="Google Shape;1534;p61"/>
          <p:cNvGraphicFramePr/>
          <p:nvPr/>
        </p:nvGraphicFramePr>
        <p:xfrm>
          <a:off x="4817275" y="2916175"/>
          <a:ext cx="3000000" cy="3000000"/>
        </p:xfrm>
        <a:graphic>
          <a:graphicData uri="http://schemas.openxmlformats.org/drawingml/2006/table">
            <a:tbl>
              <a:tblPr>
                <a:noFill/>
                <a:tableStyleId>{B9921A9C-BE70-4EF6-8ED6-3127BE91D656}</a:tableStyleId>
              </a:tblPr>
              <a:tblGrid>
                <a:gridCol w="1059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721350">
                  <a:extLst>
                    <a:ext uri="{9D8B030D-6E8A-4147-A177-3AD203B41FA5}">
                      <a16:colId xmlns:a16="http://schemas.microsoft.com/office/drawing/2014/main" val="20002"/>
                    </a:ext>
                  </a:extLst>
                </a:gridCol>
                <a:gridCol w="721350">
                  <a:extLst>
                    <a:ext uri="{9D8B030D-6E8A-4147-A177-3AD203B41FA5}">
                      <a16:colId xmlns:a16="http://schemas.microsoft.com/office/drawing/2014/main" val="20003"/>
                    </a:ext>
                  </a:extLst>
                </a:gridCol>
                <a:gridCol w="721350">
                  <a:extLst>
                    <a:ext uri="{9D8B030D-6E8A-4147-A177-3AD203B41FA5}">
                      <a16:colId xmlns:a16="http://schemas.microsoft.com/office/drawing/2014/main" val="20004"/>
                    </a:ext>
                  </a:extLst>
                </a:gridCol>
              </a:tblGrid>
              <a:tr h="494300">
                <a:tc gridSpan="5">
                  <a:txBody>
                    <a:bodyPr/>
                    <a:lstStyle/>
                    <a:p>
                      <a:pPr marL="0" lvl="0" indent="0" algn="l" rtl="0">
                        <a:spcBef>
                          <a:spcPts val="0"/>
                        </a:spcBef>
                        <a:spcAft>
                          <a:spcPts val="0"/>
                        </a:spcAft>
                        <a:buNone/>
                      </a:pPr>
                      <a:r>
                        <a:rPr lang="en" sz="1800">
                          <a:solidFill>
                            <a:schemeClr val="accent6"/>
                          </a:solidFill>
                          <a:latin typeface="Raleway Black"/>
                          <a:ea typeface="Raleway Black"/>
                          <a:cs typeface="Raleway Black"/>
                          <a:sym typeface="Raleway Black"/>
                        </a:rPr>
                        <a:t>Plan B </a:t>
                      </a:r>
                      <a:endParaRPr sz="1800" b="1">
                        <a:solidFill>
                          <a:schemeClr val="accent6"/>
                        </a:solidFill>
                        <a:latin typeface="Raleway Black"/>
                        <a:ea typeface="Raleway Black"/>
                        <a:cs typeface="Raleway Black"/>
                        <a:sym typeface="Raleway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hMerge="1">
                  <a:txBody>
                    <a:bodyPr/>
                    <a:lstStyle/>
                    <a:p>
                      <a:endParaRPr lang="it-IT"/>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0"/>
                  </a:ext>
                </a:extLst>
              </a:tr>
              <a:tr h="494300">
                <a:tc rowSpan="2">
                  <a:txBody>
                    <a:bodyPr/>
                    <a:lstStyle/>
                    <a:p>
                      <a:pPr marL="0" lvl="0" indent="0" algn="l" rtl="0">
                        <a:spcBef>
                          <a:spcPts val="0"/>
                        </a:spcBef>
                        <a:spcAft>
                          <a:spcPts val="0"/>
                        </a:spcAft>
                        <a:buNone/>
                      </a:pPr>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gridSpan="4">
                  <a:txBody>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Venus is a really hot place</a:t>
                      </a:r>
                      <a:endParaRPr sz="12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1"/>
                  </a:ext>
                </a:extLst>
              </a:tr>
              <a:tr h="494300">
                <a:tc vMerge="1">
                  <a:txBody>
                    <a:bodyPr/>
                    <a:lstStyle/>
                    <a:p>
                      <a:endParaRPr lang="it-IT"/>
                    </a:p>
                  </a:txBody>
                  <a:tcPr/>
                </a:tc>
                <a:tc gridSpan="4">
                  <a:txBody>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Mars is a very cold planet</a:t>
                      </a:r>
                      <a:endParaRPr sz="12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2"/>
                  </a:ext>
                </a:extLst>
              </a:tr>
            </a:tbl>
          </a:graphicData>
        </a:graphic>
      </p:graphicFrame>
      <p:sp>
        <p:nvSpPr>
          <p:cNvPr id="1535" name="Google Shape;1535;p61"/>
          <p:cNvSpPr/>
          <p:nvPr/>
        </p:nvSpPr>
        <p:spPr>
          <a:xfrm>
            <a:off x="1741675" y="1400575"/>
            <a:ext cx="480600" cy="4806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Raleway Black"/>
                <a:ea typeface="Raleway Black"/>
                <a:cs typeface="Raleway Black"/>
                <a:sym typeface="Raleway Black"/>
              </a:rPr>
              <a:t>1</a:t>
            </a:r>
            <a:endParaRPr sz="1800">
              <a:solidFill>
                <a:schemeClr val="lt1"/>
              </a:solidFill>
              <a:latin typeface="Raleway Black"/>
              <a:ea typeface="Raleway Black"/>
              <a:cs typeface="Raleway Black"/>
              <a:sym typeface="Raleway Black"/>
            </a:endParaRPr>
          </a:p>
        </p:txBody>
      </p:sp>
      <p:sp>
        <p:nvSpPr>
          <p:cNvPr id="1536" name="Google Shape;1536;p61"/>
          <p:cNvSpPr/>
          <p:nvPr/>
        </p:nvSpPr>
        <p:spPr>
          <a:xfrm>
            <a:off x="6889701" y="1400575"/>
            <a:ext cx="480600" cy="4806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Raleway Black"/>
                <a:ea typeface="Raleway Black"/>
                <a:cs typeface="Raleway Black"/>
                <a:sym typeface="Raleway Black"/>
              </a:rPr>
              <a:t>3</a:t>
            </a:r>
            <a:endParaRPr sz="1800">
              <a:solidFill>
                <a:schemeClr val="lt1"/>
              </a:solidFill>
              <a:latin typeface="Raleway Black"/>
              <a:ea typeface="Raleway Black"/>
              <a:cs typeface="Raleway Black"/>
              <a:sym typeface="Raleway Black"/>
            </a:endParaRPr>
          </a:p>
        </p:txBody>
      </p:sp>
      <p:sp>
        <p:nvSpPr>
          <p:cNvPr id="1537" name="Google Shape;1537;p61"/>
          <p:cNvSpPr/>
          <p:nvPr/>
        </p:nvSpPr>
        <p:spPr>
          <a:xfrm>
            <a:off x="4306493" y="1400575"/>
            <a:ext cx="480600" cy="4806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Raleway Black"/>
                <a:ea typeface="Raleway Black"/>
                <a:cs typeface="Raleway Black"/>
                <a:sym typeface="Raleway Black"/>
              </a:rPr>
              <a:t>2</a:t>
            </a:r>
            <a:endParaRPr sz="1800">
              <a:solidFill>
                <a:schemeClr val="lt1"/>
              </a:solidFill>
              <a:latin typeface="Raleway Black"/>
              <a:ea typeface="Raleway Black"/>
              <a:cs typeface="Raleway Black"/>
              <a:sym typeface="Raleway Black"/>
            </a:endParaRPr>
          </a:p>
        </p:txBody>
      </p:sp>
      <p:cxnSp>
        <p:nvCxnSpPr>
          <p:cNvPr id="1538" name="Google Shape;1538;p61"/>
          <p:cNvCxnSpPr/>
          <p:nvPr/>
        </p:nvCxnSpPr>
        <p:spPr>
          <a:xfrm>
            <a:off x="2426525" y="1630125"/>
            <a:ext cx="1692600" cy="0"/>
          </a:xfrm>
          <a:prstGeom prst="straightConnector1">
            <a:avLst/>
          </a:prstGeom>
          <a:noFill/>
          <a:ln w="19050" cap="flat" cmpd="sng">
            <a:solidFill>
              <a:schemeClr val="dk2"/>
            </a:solidFill>
            <a:prstDash val="solid"/>
            <a:round/>
            <a:headEnd type="none" w="med" len="med"/>
            <a:tailEnd type="none" w="med" len="med"/>
          </a:ln>
        </p:spPr>
      </p:cxnSp>
      <p:sp>
        <p:nvSpPr>
          <p:cNvPr id="1539" name="Google Shape;1539;p61"/>
          <p:cNvSpPr txBox="1"/>
          <p:nvPr/>
        </p:nvSpPr>
        <p:spPr>
          <a:xfrm>
            <a:off x="713224" y="1925862"/>
            <a:ext cx="2532900" cy="5169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800">
                <a:solidFill>
                  <a:schemeClr val="accent4"/>
                </a:solidFill>
                <a:latin typeface="Raleway Black"/>
                <a:ea typeface="Raleway Black"/>
                <a:cs typeface="Raleway Black"/>
                <a:sym typeface="Raleway Black"/>
              </a:rPr>
              <a:t>20xx</a:t>
            </a:r>
            <a:endParaRPr sz="1800">
              <a:solidFill>
                <a:schemeClr val="accent4"/>
              </a:solidFill>
              <a:latin typeface="Raleway Black"/>
              <a:ea typeface="Raleway Black"/>
              <a:cs typeface="Raleway Black"/>
              <a:sym typeface="Raleway Black"/>
            </a:endParaRPr>
          </a:p>
        </p:txBody>
      </p:sp>
      <p:sp>
        <p:nvSpPr>
          <p:cNvPr id="1540" name="Google Shape;1540;p61"/>
          <p:cNvSpPr txBox="1"/>
          <p:nvPr/>
        </p:nvSpPr>
        <p:spPr>
          <a:xfrm>
            <a:off x="713224" y="2345141"/>
            <a:ext cx="2532900" cy="368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sz="1200">
                <a:solidFill>
                  <a:schemeClr val="dk1"/>
                </a:solidFill>
                <a:latin typeface="Open Sans"/>
                <a:ea typeface="Open Sans"/>
                <a:cs typeface="Open Sans"/>
                <a:sym typeface="Open Sans"/>
              </a:rPr>
              <a:t>Mercury is a small planet</a:t>
            </a:r>
            <a:endParaRPr sz="1200">
              <a:solidFill>
                <a:schemeClr val="dk1"/>
              </a:solidFill>
              <a:latin typeface="Open Sans"/>
              <a:ea typeface="Open Sans"/>
              <a:cs typeface="Open Sans"/>
              <a:sym typeface="Open Sans"/>
            </a:endParaRPr>
          </a:p>
        </p:txBody>
      </p:sp>
      <p:sp>
        <p:nvSpPr>
          <p:cNvPr id="1541" name="Google Shape;1541;p61"/>
          <p:cNvSpPr txBox="1"/>
          <p:nvPr/>
        </p:nvSpPr>
        <p:spPr>
          <a:xfrm>
            <a:off x="3305550" y="1925850"/>
            <a:ext cx="2532900" cy="5169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800">
                <a:solidFill>
                  <a:schemeClr val="accent4"/>
                </a:solidFill>
                <a:latin typeface="Raleway Black"/>
                <a:ea typeface="Raleway Black"/>
                <a:cs typeface="Raleway Black"/>
                <a:sym typeface="Raleway Black"/>
              </a:rPr>
              <a:t>20xx</a:t>
            </a:r>
            <a:endParaRPr sz="1800">
              <a:solidFill>
                <a:schemeClr val="accent4"/>
              </a:solidFill>
              <a:latin typeface="Raleway Black"/>
              <a:ea typeface="Raleway Black"/>
              <a:cs typeface="Raleway Black"/>
              <a:sym typeface="Raleway Black"/>
            </a:endParaRPr>
          </a:p>
        </p:txBody>
      </p:sp>
      <p:sp>
        <p:nvSpPr>
          <p:cNvPr id="1542" name="Google Shape;1542;p61"/>
          <p:cNvSpPr txBox="1"/>
          <p:nvPr/>
        </p:nvSpPr>
        <p:spPr>
          <a:xfrm>
            <a:off x="3305550" y="2345138"/>
            <a:ext cx="2532900" cy="368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sz="1200">
                <a:solidFill>
                  <a:schemeClr val="dk1"/>
                </a:solidFill>
                <a:latin typeface="Open Sans"/>
                <a:ea typeface="Open Sans"/>
                <a:cs typeface="Open Sans"/>
                <a:sym typeface="Open Sans"/>
              </a:rPr>
              <a:t>Venus is a really hot place</a:t>
            </a:r>
            <a:endParaRPr sz="1200">
              <a:solidFill>
                <a:schemeClr val="dk1"/>
              </a:solidFill>
              <a:latin typeface="Open Sans"/>
              <a:ea typeface="Open Sans"/>
              <a:cs typeface="Open Sans"/>
              <a:sym typeface="Open Sans"/>
            </a:endParaRPr>
          </a:p>
        </p:txBody>
      </p:sp>
      <p:sp>
        <p:nvSpPr>
          <p:cNvPr id="1543" name="Google Shape;1543;p61"/>
          <p:cNvSpPr txBox="1"/>
          <p:nvPr/>
        </p:nvSpPr>
        <p:spPr>
          <a:xfrm>
            <a:off x="5916250" y="1925850"/>
            <a:ext cx="2532900" cy="5169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800">
                <a:solidFill>
                  <a:schemeClr val="accent4"/>
                </a:solidFill>
                <a:latin typeface="Raleway Black"/>
                <a:ea typeface="Raleway Black"/>
                <a:cs typeface="Raleway Black"/>
                <a:sym typeface="Raleway Black"/>
              </a:rPr>
              <a:t>20xx</a:t>
            </a:r>
            <a:endParaRPr sz="1800">
              <a:solidFill>
                <a:schemeClr val="accent4"/>
              </a:solidFill>
              <a:latin typeface="Raleway Black"/>
              <a:ea typeface="Raleway Black"/>
              <a:cs typeface="Raleway Black"/>
              <a:sym typeface="Raleway Black"/>
            </a:endParaRPr>
          </a:p>
        </p:txBody>
      </p:sp>
      <p:sp>
        <p:nvSpPr>
          <p:cNvPr id="1544" name="Google Shape;1544;p61"/>
          <p:cNvSpPr txBox="1"/>
          <p:nvPr/>
        </p:nvSpPr>
        <p:spPr>
          <a:xfrm>
            <a:off x="5918200" y="2345138"/>
            <a:ext cx="2529000" cy="368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sz="1200">
                <a:solidFill>
                  <a:schemeClr val="dk1"/>
                </a:solidFill>
                <a:latin typeface="Open Sans"/>
                <a:ea typeface="Open Sans"/>
                <a:cs typeface="Open Sans"/>
                <a:sym typeface="Open Sans"/>
              </a:rPr>
              <a:t>Mars is a very cold planet</a:t>
            </a:r>
            <a:endParaRPr sz="1200">
              <a:solidFill>
                <a:schemeClr val="dk1"/>
              </a:solidFill>
              <a:latin typeface="Open Sans"/>
              <a:ea typeface="Open Sans"/>
              <a:cs typeface="Open Sans"/>
              <a:sym typeface="Open Sans"/>
            </a:endParaRPr>
          </a:p>
        </p:txBody>
      </p:sp>
      <p:cxnSp>
        <p:nvCxnSpPr>
          <p:cNvPr id="1545" name="Google Shape;1545;p61"/>
          <p:cNvCxnSpPr/>
          <p:nvPr/>
        </p:nvCxnSpPr>
        <p:spPr>
          <a:xfrm>
            <a:off x="5004700" y="1630125"/>
            <a:ext cx="1692600" cy="0"/>
          </a:xfrm>
          <a:prstGeom prst="straightConnector1">
            <a:avLst/>
          </a:prstGeom>
          <a:noFill/>
          <a:ln w="19050" cap="flat" cmpd="sng">
            <a:solidFill>
              <a:schemeClr val="dk2"/>
            </a:solidFill>
            <a:prstDash val="solid"/>
            <a:round/>
            <a:headEnd type="none" w="med" len="med"/>
            <a:tailEnd type="none" w="med" len="med"/>
          </a:ln>
        </p:spPr>
      </p:cxnSp>
      <p:grpSp>
        <p:nvGrpSpPr>
          <p:cNvPr id="1546" name="Google Shape;1546;p61"/>
          <p:cNvGrpSpPr/>
          <p:nvPr/>
        </p:nvGrpSpPr>
        <p:grpSpPr>
          <a:xfrm>
            <a:off x="5078813" y="3595537"/>
            <a:ext cx="567902" cy="567843"/>
            <a:chOff x="5817126" y="2407577"/>
            <a:chExt cx="199930" cy="199938"/>
          </a:xfrm>
        </p:grpSpPr>
        <p:sp>
          <p:nvSpPr>
            <p:cNvPr id="1547" name="Google Shape;1547;p61"/>
            <p:cNvSpPr/>
            <p:nvPr/>
          </p:nvSpPr>
          <p:spPr>
            <a:xfrm>
              <a:off x="5835605" y="2442295"/>
              <a:ext cx="146732" cy="146732"/>
            </a:xfrm>
            <a:custGeom>
              <a:avLst/>
              <a:gdLst/>
              <a:ahLst/>
              <a:cxnLst/>
              <a:rect l="l" t="t" r="r" b="b"/>
              <a:pathLst>
                <a:path w="146732" h="146732" extrusionOk="0">
                  <a:moveTo>
                    <a:pt x="54026" y="146733"/>
                  </a:moveTo>
                  <a:lnTo>
                    <a:pt x="0" y="92707"/>
                  </a:lnTo>
                  <a:lnTo>
                    <a:pt x="92707" y="0"/>
                  </a:lnTo>
                  <a:lnTo>
                    <a:pt x="135245" y="11478"/>
                  </a:lnTo>
                  <a:lnTo>
                    <a:pt x="146733" y="54026"/>
                  </a:lnTo>
                  <a:lnTo>
                    <a:pt x="54026" y="146733"/>
                  </a:lnTo>
                  <a:close/>
                  <a:moveTo>
                    <a:pt x="5877" y="92707"/>
                  </a:moveTo>
                  <a:lnTo>
                    <a:pt x="54026" y="140856"/>
                  </a:lnTo>
                  <a:lnTo>
                    <a:pt x="142094" y="52788"/>
                  </a:lnTo>
                  <a:lnTo>
                    <a:pt x="131855" y="14869"/>
                  </a:lnTo>
                  <a:lnTo>
                    <a:pt x="93936" y="4639"/>
                  </a:lnTo>
                  <a:lnTo>
                    <a:pt x="5877" y="92707"/>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8" name="Google Shape;1548;p61"/>
            <p:cNvSpPr/>
            <p:nvPr/>
          </p:nvSpPr>
          <p:spPr>
            <a:xfrm>
              <a:off x="5964621" y="2407577"/>
              <a:ext cx="52435" cy="52425"/>
            </a:xfrm>
            <a:custGeom>
              <a:avLst/>
              <a:gdLst/>
              <a:ahLst/>
              <a:cxnLst/>
              <a:rect l="l" t="t" r="r" b="b"/>
              <a:pathLst>
                <a:path w="52435" h="52425" extrusionOk="0">
                  <a:moveTo>
                    <a:pt x="0" y="46196"/>
                  </a:moveTo>
                  <a:lnTo>
                    <a:pt x="52435" y="0"/>
                  </a:lnTo>
                  <a:lnTo>
                    <a:pt x="6239" y="52426"/>
                  </a:lnTo>
                  <a:lnTo>
                    <a:pt x="4705" y="48063"/>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9" name="Google Shape;1549;p61"/>
            <p:cNvSpPr/>
            <p:nvPr/>
          </p:nvSpPr>
          <p:spPr>
            <a:xfrm rot="-2700000">
              <a:off x="5840372" y="2547990"/>
              <a:ext cx="23196" cy="49413"/>
            </a:xfrm>
            <a:custGeom>
              <a:avLst/>
              <a:gdLst/>
              <a:ahLst/>
              <a:cxnLst/>
              <a:rect l="l" t="t" r="r" b="b"/>
              <a:pathLst>
                <a:path w="23183" h="49386" extrusionOk="0">
                  <a:moveTo>
                    <a:pt x="0" y="0"/>
                  </a:moveTo>
                  <a:lnTo>
                    <a:pt x="23184" y="0"/>
                  </a:lnTo>
                  <a:lnTo>
                    <a:pt x="23184" y="49387"/>
                  </a:lnTo>
                  <a:lnTo>
                    <a:pt x="0" y="49387"/>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50" name="Google Shape;1550;p61"/>
            <p:cNvSpPr/>
            <p:nvPr/>
          </p:nvSpPr>
          <p:spPr>
            <a:xfrm rot="-2700000">
              <a:off x="5840632" y="2547437"/>
              <a:ext cx="4708" cy="68436"/>
            </a:xfrm>
            <a:custGeom>
              <a:avLst/>
              <a:gdLst/>
              <a:ahLst/>
              <a:cxnLst/>
              <a:rect l="l" t="t" r="r" b="b"/>
              <a:pathLst>
                <a:path w="4705" h="68398" extrusionOk="0">
                  <a:moveTo>
                    <a:pt x="0" y="0"/>
                  </a:moveTo>
                  <a:lnTo>
                    <a:pt x="4705" y="0"/>
                  </a:lnTo>
                  <a:lnTo>
                    <a:pt x="4705" y="68398"/>
                  </a:lnTo>
                  <a:lnTo>
                    <a:pt x="0" y="68398"/>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51" name="Google Shape;1551;p61"/>
            <p:cNvSpPr/>
            <p:nvPr/>
          </p:nvSpPr>
          <p:spPr>
            <a:xfrm>
              <a:off x="5853550" y="2453925"/>
              <a:ext cx="117157" cy="117157"/>
            </a:xfrm>
            <a:custGeom>
              <a:avLst/>
              <a:gdLst/>
              <a:ahLst/>
              <a:cxnLst/>
              <a:rect l="l" t="t" r="r" b="b"/>
              <a:pathLst>
                <a:path w="117157" h="117157" extrusionOk="0">
                  <a:moveTo>
                    <a:pt x="80734" y="29870"/>
                  </a:moveTo>
                  <a:lnTo>
                    <a:pt x="84496" y="26098"/>
                  </a:lnTo>
                  <a:lnTo>
                    <a:pt x="108356" y="49959"/>
                  </a:lnTo>
                  <a:lnTo>
                    <a:pt x="117157" y="41158"/>
                  </a:lnTo>
                  <a:lnTo>
                    <a:pt x="108918" y="8230"/>
                  </a:lnTo>
                  <a:lnTo>
                    <a:pt x="75990" y="0"/>
                  </a:lnTo>
                  <a:lnTo>
                    <a:pt x="0" y="76000"/>
                  </a:lnTo>
                  <a:lnTo>
                    <a:pt x="41158" y="117157"/>
                  </a:lnTo>
                  <a:lnTo>
                    <a:pt x="57588" y="100727"/>
                  </a:lnTo>
                  <a:lnTo>
                    <a:pt x="43405" y="86544"/>
                  </a:lnTo>
                  <a:lnTo>
                    <a:pt x="47168" y="82782"/>
                  </a:lnTo>
                  <a:lnTo>
                    <a:pt x="61350" y="96964"/>
                  </a:lnTo>
                  <a:lnTo>
                    <a:pt x="64217" y="94097"/>
                  </a:lnTo>
                  <a:lnTo>
                    <a:pt x="50035" y="79915"/>
                  </a:lnTo>
                  <a:lnTo>
                    <a:pt x="53797" y="76152"/>
                  </a:lnTo>
                  <a:lnTo>
                    <a:pt x="67980" y="90335"/>
                  </a:lnTo>
                  <a:lnTo>
                    <a:pt x="70847" y="87468"/>
                  </a:lnTo>
                  <a:lnTo>
                    <a:pt x="56664" y="73285"/>
                  </a:lnTo>
                  <a:lnTo>
                    <a:pt x="60427" y="69523"/>
                  </a:lnTo>
                  <a:lnTo>
                    <a:pt x="74609" y="83706"/>
                  </a:lnTo>
                  <a:lnTo>
                    <a:pt x="78076" y="80239"/>
                  </a:lnTo>
                  <a:lnTo>
                    <a:pt x="54216" y="56388"/>
                  </a:lnTo>
                  <a:lnTo>
                    <a:pt x="57988" y="52616"/>
                  </a:lnTo>
                  <a:lnTo>
                    <a:pt x="81839" y="76476"/>
                  </a:lnTo>
                  <a:lnTo>
                    <a:pt x="84106" y="74219"/>
                  </a:lnTo>
                  <a:lnTo>
                    <a:pt x="69913" y="60027"/>
                  </a:lnTo>
                  <a:lnTo>
                    <a:pt x="73685" y="56264"/>
                  </a:lnTo>
                  <a:lnTo>
                    <a:pt x="87868" y="70447"/>
                  </a:lnTo>
                  <a:lnTo>
                    <a:pt x="90735" y="67589"/>
                  </a:lnTo>
                  <a:lnTo>
                    <a:pt x="76543" y="53397"/>
                  </a:lnTo>
                  <a:lnTo>
                    <a:pt x="80315" y="49635"/>
                  </a:lnTo>
                  <a:lnTo>
                    <a:pt x="94497" y="63817"/>
                  </a:lnTo>
                  <a:lnTo>
                    <a:pt x="97365" y="60960"/>
                  </a:lnTo>
                  <a:lnTo>
                    <a:pt x="83172" y="46768"/>
                  </a:lnTo>
                  <a:lnTo>
                    <a:pt x="86944" y="43005"/>
                  </a:lnTo>
                  <a:lnTo>
                    <a:pt x="101127" y="57188"/>
                  </a:lnTo>
                  <a:lnTo>
                    <a:pt x="104594" y="53721"/>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52" name="Google Shape;1552;p61"/>
          <p:cNvGrpSpPr/>
          <p:nvPr/>
        </p:nvGrpSpPr>
        <p:grpSpPr>
          <a:xfrm>
            <a:off x="1031190" y="3731047"/>
            <a:ext cx="313441" cy="513039"/>
            <a:chOff x="5643648" y="2155859"/>
            <a:chExt cx="110347" cy="180641"/>
          </a:xfrm>
        </p:grpSpPr>
        <p:sp>
          <p:nvSpPr>
            <p:cNvPr id="1553" name="Google Shape;1553;p61"/>
            <p:cNvSpPr/>
            <p:nvPr/>
          </p:nvSpPr>
          <p:spPr>
            <a:xfrm>
              <a:off x="5643648" y="2188263"/>
              <a:ext cx="110347" cy="148237"/>
            </a:xfrm>
            <a:custGeom>
              <a:avLst/>
              <a:gdLst/>
              <a:ahLst/>
              <a:cxnLst/>
              <a:rect l="l" t="t" r="r" b="b"/>
              <a:pathLst>
                <a:path w="110347" h="148237" extrusionOk="0">
                  <a:moveTo>
                    <a:pt x="91392" y="148238"/>
                  </a:moveTo>
                  <a:lnTo>
                    <a:pt x="18964" y="148238"/>
                  </a:lnTo>
                  <a:cubicBezTo>
                    <a:pt x="8506" y="148238"/>
                    <a:pt x="0" y="139732"/>
                    <a:pt x="0" y="129273"/>
                  </a:cubicBezTo>
                  <a:lnTo>
                    <a:pt x="0" y="18964"/>
                  </a:lnTo>
                  <a:cubicBezTo>
                    <a:pt x="0" y="8506"/>
                    <a:pt x="8506" y="0"/>
                    <a:pt x="18964" y="0"/>
                  </a:cubicBezTo>
                  <a:lnTo>
                    <a:pt x="91383" y="0"/>
                  </a:lnTo>
                  <a:cubicBezTo>
                    <a:pt x="101841" y="0"/>
                    <a:pt x="110347" y="8506"/>
                    <a:pt x="110347" y="18964"/>
                  </a:cubicBezTo>
                  <a:lnTo>
                    <a:pt x="110347" y="129273"/>
                  </a:lnTo>
                  <a:cubicBezTo>
                    <a:pt x="110357" y="139732"/>
                    <a:pt x="101841" y="148238"/>
                    <a:pt x="91392" y="148238"/>
                  </a:cubicBezTo>
                  <a:close/>
                  <a:moveTo>
                    <a:pt x="18964" y="6410"/>
                  </a:moveTo>
                  <a:cubicBezTo>
                    <a:pt x="12049" y="6410"/>
                    <a:pt x="6410" y="12040"/>
                    <a:pt x="6410" y="18964"/>
                  </a:cubicBezTo>
                  <a:lnTo>
                    <a:pt x="6410" y="129273"/>
                  </a:lnTo>
                  <a:cubicBezTo>
                    <a:pt x="6410" y="136198"/>
                    <a:pt x="12040" y="141827"/>
                    <a:pt x="18964" y="141827"/>
                  </a:cubicBezTo>
                  <a:lnTo>
                    <a:pt x="91383" y="141827"/>
                  </a:lnTo>
                  <a:cubicBezTo>
                    <a:pt x="98308" y="141827"/>
                    <a:pt x="103937" y="136198"/>
                    <a:pt x="103937" y="129273"/>
                  </a:cubicBezTo>
                  <a:lnTo>
                    <a:pt x="103937" y="18964"/>
                  </a:lnTo>
                  <a:cubicBezTo>
                    <a:pt x="103937" y="12040"/>
                    <a:pt x="98308" y="6410"/>
                    <a:pt x="91383" y="6410"/>
                  </a:cubicBezTo>
                  <a:lnTo>
                    <a:pt x="18964" y="6410"/>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54" name="Google Shape;1554;p61"/>
            <p:cNvSpPr/>
            <p:nvPr/>
          </p:nvSpPr>
          <p:spPr>
            <a:xfrm>
              <a:off x="5655840" y="2233631"/>
              <a:ext cx="85963" cy="57502"/>
            </a:xfrm>
            <a:custGeom>
              <a:avLst/>
              <a:gdLst/>
              <a:ahLst/>
              <a:cxnLst/>
              <a:rect l="l" t="t" r="r" b="b"/>
              <a:pathLst>
                <a:path w="85963" h="57502" extrusionOk="0">
                  <a:moveTo>
                    <a:pt x="0" y="0"/>
                  </a:moveTo>
                  <a:lnTo>
                    <a:pt x="0" y="57502"/>
                  </a:lnTo>
                  <a:lnTo>
                    <a:pt x="85963" y="57502"/>
                  </a:lnTo>
                  <a:lnTo>
                    <a:pt x="85963" y="0"/>
                  </a:lnTo>
                  <a:lnTo>
                    <a:pt x="0" y="0"/>
                  </a:lnTo>
                  <a:close/>
                  <a:moveTo>
                    <a:pt x="62446" y="35357"/>
                  </a:moveTo>
                  <a:lnTo>
                    <a:pt x="49587" y="35357"/>
                  </a:lnTo>
                  <a:lnTo>
                    <a:pt x="49587" y="48216"/>
                  </a:lnTo>
                  <a:lnTo>
                    <a:pt x="36385" y="48216"/>
                  </a:lnTo>
                  <a:lnTo>
                    <a:pt x="36385" y="35357"/>
                  </a:lnTo>
                  <a:lnTo>
                    <a:pt x="23527" y="35357"/>
                  </a:lnTo>
                  <a:lnTo>
                    <a:pt x="23527" y="22155"/>
                  </a:lnTo>
                  <a:lnTo>
                    <a:pt x="36385" y="22155"/>
                  </a:lnTo>
                  <a:lnTo>
                    <a:pt x="36385" y="9296"/>
                  </a:lnTo>
                  <a:lnTo>
                    <a:pt x="49587" y="9296"/>
                  </a:lnTo>
                  <a:lnTo>
                    <a:pt x="49587" y="22155"/>
                  </a:lnTo>
                  <a:lnTo>
                    <a:pt x="62446" y="22155"/>
                  </a:lnTo>
                  <a:lnTo>
                    <a:pt x="62446" y="35357"/>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55" name="Google Shape;1555;p61"/>
            <p:cNvSpPr/>
            <p:nvPr/>
          </p:nvSpPr>
          <p:spPr>
            <a:xfrm>
              <a:off x="5663898" y="2155859"/>
              <a:ext cx="69856" cy="26850"/>
            </a:xfrm>
            <a:custGeom>
              <a:avLst/>
              <a:gdLst/>
              <a:ahLst/>
              <a:cxnLst/>
              <a:rect l="l" t="t" r="r" b="b"/>
              <a:pathLst>
                <a:path w="69856" h="26850" extrusionOk="0">
                  <a:moveTo>
                    <a:pt x="69856" y="10592"/>
                  </a:moveTo>
                  <a:cubicBezTo>
                    <a:pt x="69856" y="4743"/>
                    <a:pt x="65113" y="0"/>
                    <a:pt x="59265" y="0"/>
                  </a:cubicBezTo>
                  <a:lnTo>
                    <a:pt x="10592" y="0"/>
                  </a:lnTo>
                  <a:cubicBezTo>
                    <a:pt x="4743" y="0"/>
                    <a:pt x="0" y="4743"/>
                    <a:pt x="0" y="10592"/>
                  </a:cubicBezTo>
                  <a:lnTo>
                    <a:pt x="0" y="26851"/>
                  </a:lnTo>
                  <a:lnTo>
                    <a:pt x="69847" y="26851"/>
                  </a:lnTo>
                  <a:lnTo>
                    <a:pt x="69847" y="10592"/>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559"/>
        <p:cNvGrpSpPr/>
        <p:nvPr/>
      </p:nvGrpSpPr>
      <p:grpSpPr>
        <a:xfrm>
          <a:off x="0" y="0"/>
          <a:ext cx="0" cy="0"/>
          <a:chOff x="0" y="0"/>
          <a:chExt cx="0" cy="0"/>
        </a:xfrm>
      </p:grpSpPr>
      <p:grpSp>
        <p:nvGrpSpPr>
          <p:cNvPr id="1560" name="Google Shape;1560;p62"/>
          <p:cNvGrpSpPr/>
          <p:nvPr/>
        </p:nvGrpSpPr>
        <p:grpSpPr>
          <a:xfrm>
            <a:off x="2793749" y="1353665"/>
            <a:ext cx="3555934" cy="3238604"/>
            <a:chOff x="4204684" y="2104422"/>
            <a:chExt cx="699822" cy="637382"/>
          </a:xfrm>
        </p:grpSpPr>
        <p:grpSp>
          <p:nvGrpSpPr>
            <p:cNvPr id="1561" name="Google Shape;1561;p62"/>
            <p:cNvGrpSpPr/>
            <p:nvPr/>
          </p:nvGrpSpPr>
          <p:grpSpPr>
            <a:xfrm>
              <a:off x="4204684" y="2430067"/>
              <a:ext cx="342957" cy="311738"/>
              <a:chOff x="4204684" y="2430067"/>
              <a:chExt cx="342957" cy="311738"/>
            </a:xfrm>
          </p:grpSpPr>
          <p:sp>
            <p:nvSpPr>
              <p:cNvPr id="1562" name="Google Shape;1562;p6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62"/>
            <p:cNvGrpSpPr/>
            <p:nvPr/>
          </p:nvGrpSpPr>
          <p:grpSpPr>
            <a:xfrm>
              <a:off x="4561586" y="2430067"/>
              <a:ext cx="342920" cy="311738"/>
              <a:chOff x="4561586" y="2430067"/>
              <a:chExt cx="342920" cy="311738"/>
            </a:xfrm>
          </p:grpSpPr>
          <p:sp>
            <p:nvSpPr>
              <p:cNvPr id="1565" name="Google Shape;1565;p6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62"/>
            <p:cNvGrpSpPr/>
            <p:nvPr/>
          </p:nvGrpSpPr>
          <p:grpSpPr>
            <a:xfrm>
              <a:off x="4561586" y="2104422"/>
              <a:ext cx="342920" cy="311738"/>
              <a:chOff x="4561586" y="2104422"/>
              <a:chExt cx="342920" cy="311738"/>
            </a:xfrm>
          </p:grpSpPr>
          <p:sp>
            <p:nvSpPr>
              <p:cNvPr id="1568" name="Google Shape;1568;p6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62"/>
            <p:cNvGrpSpPr/>
            <p:nvPr/>
          </p:nvGrpSpPr>
          <p:grpSpPr>
            <a:xfrm>
              <a:off x="4204684" y="2104422"/>
              <a:ext cx="342957" cy="311664"/>
              <a:chOff x="4204684" y="2104422"/>
              <a:chExt cx="342957" cy="311664"/>
            </a:xfrm>
          </p:grpSpPr>
          <p:sp>
            <p:nvSpPr>
              <p:cNvPr id="1571" name="Google Shape;1571;p6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73" name="Google Shape;1573;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this graph</a:t>
            </a:r>
            <a:endParaRPr/>
          </a:p>
        </p:txBody>
      </p:sp>
      <p:sp>
        <p:nvSpPr>
          <p:cNvPr id="1574" name="Google Shape;1574;p62"/>
          <p:cNvSpPr txBox="1">
            <a:spLocks noGrp="1"/>
          </p:cNvSpPr>
          <p:nvPr>
            <p:ph type="subTitle" idx="4294967295"/>
          </p:nvPr>
        </p:nvSpPr>
        <p:spPr>
          <a:xfrm>
            <a:off x="713225" y="1963975"/>
            <a:ext cx="1956900" cy="60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1575" name="Google Shape;1575;p62"/>
          <p:cNvSpPr txBox="1">
            <a:spLocks noGrp="1"/>
          </p:cNvSpPr>
          <p:nvPr>
            <p:ph type="subTitle" idx="4294967295"/>
          </p:nvPr>
        </p:nvSpPr>
        <p:spPr>
          <a:xfrm>
            <a:off x="6472875" y="1963975"/>
            <a:ext cx="1957800" cy="60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was named after a Roman god</a:t>
            </a:r>
            <a:endParaRPr/>
          </a:p>
        </p:txBody>
      </p:sp>
      <p:sp>
        <p:nvSpPr>
          <p:cNvPr id="1576" name="Google Shape;1576;p62"/>
          <p:cNvSpPr txBox="1">
            <a:spLocks noGrp="1"/>
          </p:cNvSpPr>
          <p:nvPr>
            <p:ph type="subTitle" idx="4294967295"/>
          </p:nvPr>
        </p:nvSpPr>
        <p:spPr>
          <a:xfrm>
            <a:off x="713225" y="3989800"/>
            <a:ext cx="1956900" cy="60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577" name="Google Shape;1577;p62"/>
          <p:cNvSpPr txBox="1">
            <a:spLocks noGrp="1"/>
          </p:cNvSpPr>
          <p:nvPr>
            <p:ph type="subTitle" idx="4294967295"/>
          </p:nvPr>
        </p:nvSpPr>
        <p:spPr>
          <a:xfrm>
            <a:off x="6472875" y="3989800"/>
            <a:ext cx="1957800" cy="60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far away from Earth</a:t>
            </a:r>
            <a:endParaRPr/>
          </a:p>
        </p:txBody>
      </p:sp>
      <p:sp>
        <p:nvSpPr>
          <p:cNvPr id="1578" name="Google Shape;1578;p62"/>
          <p:cNvSpPr txBox="1">
            <a:spLocks noGrp="1"/>
          </p:cNvSpPr>
          <p:nvPr>
            <p:ph type="subTitle" idx="4294967295"/>
          </p:nvPr>
        </p:nvSpPr>
        <p:spPr>
          <a:xfrm>
            <a:off x="740800" y="1607950"/>
            <a:ext cx="1935900" cy="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Mars</a:t>
            </a:r>
            <a:endParaRPr sz="1800">
              <a:solidFill>
                <a:schemeClr val="accent4"/>
              </a:solidFill>
              <a:latin typeface="Raleway Black"/>
              <a:ea typeface="Raleway Black"/>
              <a:cs typeface="Raleway Black"/>
              <a:sym typeface="Raleway Black"/>
            </a:endParaRPr>
          </a:p>
        </p:txBody>
      </p:sp>
      <p:sp>
        <p:nvSpPr>
          <p:cNvPr id="1579" name="Google Shape;1579;p62"/>
          <p:cNvSpPr txBox="1">
            <a:spLocks noGrp="1"/>
          </p:cNvSpPr>
          <p:nvPr>
            <p:ph type="subTitle" idx="4294967295"/>
          </p:nvPr>
        </p:nvSpPr>
        <p:spPr>
          <a:xfrm>
            <a:off x="740800" y="3573400"/>
            <a:ext cx="1935900" cy="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Jupiter</a:t>
            </a:r>
            <a:endParaRPr sz="1800">
              <a:solidFill>
                <a:schemeClr val="accent4"/>
              </a:solidFill>
              <a:latin typeface="Raleway Black"/>
              <a:ea typeface="Raleway Black"/>
              <a:cs typeface="Raleway Black"/>
              <a:sym typeface="Raleway Black"/>
            </a:endParaRPr>
          </a:p>
        </p:txBody>
      </p:sp>
      <p:sp>
        <p:nvSpPr>
          <p:cNvPr id="1580" name="Google Shape;1580;p62"/>
          <p:cNvSpPr txBox="1">
            <a:spLocks noGrp="1"/>
          </p:cNvSpPr>
          <p:nvPr>
            <p:ph type="subTitle" idx="4294967295"/>
          </p:nvPr>
        </p:nvSpPr>
        <p:spPr>
          <a:xfrm>
            <a:off x="6472875" y="1607950"/>
            <a:ext cx="1957800" cy="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Saturn</a:t>
            </a:r>
            <a:endParaRPr sz="1800">
              <a:solidFill>
                <a:schemeClr val="accent4"/>
              </a:solidFill>
              <a:latin typeface="Raleway Black"/>
              <a:ea typeface="Raleway Black"/>
              <a:cs typeface="Raleway Black"/>
              <a:sym typeface="Raleway Black"/>
            </a:endParaRPr>
          </a:p>
        </p:txBody>
      </p:sp>
      <p:sp>
        <p:nvSpPr>
          <p:cNvPr id="1581" name="Google Shape;1581;p62"/>
          <p:cNvSpPr txBox="1">
            <a:spLocks noGrp="1"/>
          </p:cNvSpPr>
          <p:nvPr>
            <p:ph type="subTitle" idx="4294967295"/>
          </p:nvPr>
        </p:nvSpPr>
        <p:spPr>
          <a:xfrm>
            <a:off x="6472875" y="3573400"/>
            <a:ext cx="1957800" cy="4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4"/>
                </a:solidFill>
                <a:latin typeface="Raleway Black"/>
                <a:ea typeface="Raleway Black"/>
                <a:cs typeface="Raleway Black"/>
                <a:sym typeface="Raleway Black"/>
              </a:rPr>
              <a:t>Neptune</a:t>
            </a:r>
            <a:endParaRPr sz="1800">
              <a:solidFill>
                <a:schemeClr val="accent4"/>
              </a:solidFill>
              <a:latin typeface="Raleway Black"/>
              <a:ea typeface="Raleway Black"/>
              <a:cs typeface="Raleway Black"/>
              <a:sym typeface="Raleway Black"/>
            </a:endParaRPr>
          </a:p>
        </p:txBody>
      </p:sp>
      <p:sp>
        <p:nvSpPr>
          <p:cNvPr id="1582" name="Google Shape;1582;p62"/>
          <p:cNvSpPr/>
          <p:nvPr/>
        </p:nvSpPr>
        <p:spPr>
          <a:xfrm>
            <a:off x="3863750" y="2265300"/>
            <a:ext cx="1415400" cy="1415400"/>
          </a:xfrm>
          <a:prstGeom prst="flowChartConnector">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583" name="Google Shape;1583;p62"/>
          <p:cNvGrpSpPr/>
          <p:nvPr/>
        </p:nvGrpSpPr>
        <p:grpSpPr>
          <a:xfrm>
            <a:off x="5934588" y="3868930"/>
            <a:ext cx="251046" cy="186199"/>
            <a:chOff x="4555742" y="3217555"/>
            <a:chExt cx="130042" cy="96456"/>
          </a:xfrm>
        </p:grpSpPr>
        <p:sp>
          <p:nvSpPr>
            <p:cNvPr id="1584" name="Google Shape;1584;p62"/>
            <p:cNvSpPr/>
            <p:nvPr/>
          </p:nvSpPr>
          <p:spPr>
            <a:xfrm>
              <a:off x="4555742" y="3217555"/>
              <a:ext cx="130042" cy="96456"/>
            </a:xfrm>
            <a:custGeom>
              <a:avLst/>
              <a:gdLst/>
              <a:ahLst/>
              <a:cxnLst/>
              <a:rect l="l" t="t" r="r" b="b"/>
              <a:pathLst>
                <a:path w="130042" h="96456" extrusionOk="0">
                  <a:moveTo>
                    <a:pt x="97487" y="3171"/>
                  </a:moveTo>
                  <a:lnTo>
                    <a:pt x="10171" y="56901"/>
                  </a:lnTo>
                  <a:cubicBezTo>
                    <a:pt x="122" y="63083"/>
                    <a:pt x="-3011" y="76237"/>
                    <a:pt x="3170" y="86286"/>
                  </a:cubicBezTo>
                  <a:cubicBezTo>
                    <a:pt x="9352" y="96334"/>
                    <a:pt x="22506" y="99468"/>
                    <a:pt x="32555" y="93287"/>
                  </a:cubicBezTo>
                  <a:lnTo>
                    <a:pt x="119871" y="39556"/>
                  </a:lnTo>
                  <a:cubicBezTo>
                    <a:pt x="129920" y="33374"/>
                    <a:pt x="133053" y="20220"/>
                    <a:pt x="126872" y="10171"/>
                  </a:cubicBezTo>
                  <a:cubicBezTo>
                    <a:pt x="120690" y="122"/>
                    <a:pt x="107536" y="-3011"/>
                    <a:pt x="97487" y="3171"/>
                  </a:cubicBezTo>
                  <a:close/>
                  <a:moveTo>
                    <a:pt x="84828" y="47766"/>
                  </a:moveTo>
                  <a:cubicBezTo>
                    <a:pt x="86295" y="50148"/>
                    <a:pt x="85552" y="53263"/>
                    <a:pt x="83171" y="54729"/>
                  </a:cubicBezTo>
                  <a:lnTo>
                    <a:pt x="62645" y="67359"/>
                  </a:lnTo>
                  <a:cubicBezTo>
                    <a:pt x="60263" y="68826"/>
                    <a:pt x="57149" y="68083"/>
                    <a:pt x="55682" y="65702"/>
                  </a:cubicBezTo>
                  <a:lnTo>
                    <a:pt x="45214" y="48681"/>
                  </a:lnTo>
                  <a:cubicBezTo>
                    <a:pt x="43747" y="46300"/>
                    <a:pt x="44490" y="43185"/>
                    <a:pt x="46871" y="41728"/>
                  </a:cubicBezTo>
                  <a:lnTo>
                    <a:pt x="67407" y="29098"/>
                  </a:lnTo>
                  <a:cubicBezTo>
                    <a:pt x="69788" y="27631"/>
                    <a:pt x="72903" y="28374"/>
                    <a:pt x="74370" y="30755"/>
                  </a:cubicBezTo>
                  <a:lnTo>
                    <a:pt x="84828" y="47766"/>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5" name="Google Shape;1585;p62"/>
            <p:cNvSpPr/>
            <p:nvPr/>
          </p:nvSpPr>
          <p:spPr>
            <a:xfrm>
              <a:off x="4606836" y="3262290"/>
              <a:ext cx="2764" cy="2761"/>
            </a:xfrm>
            <a:custGeom>
              <a:avLst/>
              <a:gdLst/>
              <a:ahLst/>
              <a:cxnLst/>
              <a:rect l="l" t="t" r="r" b="b"/>
              <a:pathLst>
                <a:path w="2764" h="2761" extrusionOk="0">
                  <a:moveTo>
                    <a:pt x="2559" y="661"/>
                  </a:moveTo>
                  <a:cubicBezTo>
                    <a:pt x="2959" y="1308"/>
                    <a:pt x="2759" y="2156"/>
                    <a:pt x="2102" y="2556"/>
                  </a:cubicBezTo>
                  <a:cubicBezTo>
                    <a:pt x="1454" y="2956"/>
                    <a:pt x="597" y="2756"/>
                    <a:pt x="206" y="2099"/>
                  </a:cubicBezTo>
                  <a:cubicBezTo>
                    <a:pt x="-194" y="1451"/>
                    <a:pt x="6" y="594"/>
                    <a:pt x="654" y="203"/>
                  </a:cubicBezTo>
                  <a:cubicBezTo>
                    <a:pt x="1311" y="-197"/>
                    <a:pt x="2159" y="13"/>
                    <a:pt x="2559" y="661"/>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6" name="Google Shape;1586;p62"/>
            <p:cNvSpPr/>
            <p:nvPr/>
          </p:nvSpPr>
          <p:spPr>
            <a:xfrm>
              <a:off x="4615418" y="3257020"/>
              <a:ext cx="2755" cy="2764"/>
            </a:xfrm>
            <a:custGeom>
              <a:avLst/>
              <a:gdLst/>
              <a:ahLst/>
              <a:cxnLst/>
              <a:rect l="l" t="t" r="r" b="b"/>
              <a:pathLst>
                <a:path w="2755" h="2764" extrusionOk="0">
                  <a:moveTo>
                    <a:pt x="2549" y="654"/>
                  </a:moveTo>
                  <a:cubicBezTo>
                    <a:pt x="2949" y="1301"/>
                    <a:pt x="2749" y="2159"/>
                    <a:pt x="2102" y="2559"/>
                  </a:cubicBezTo>
                  <a:cubicBezTo>
                    <a:pt x="1454" y="2959"/>
                    <a:pt x="606" y="2759"/>
                    <a:pt x="206" y="2101"/>
                  </a:cubicBezTo>
                  <a:cubicBezTo>
                    <a:pt x="-194" y="1454"/>
                    <a:pt x="6" y="597"/>
                    <a:pt x="654" y="206"/>
                  </a:cubicBezTo>
                  <a:cubicBezTo>
                    <a:pt x="1301" y="-194"/>
                    <a:pt x="2149" y="6"/>
                    <a:pt x="2549" y="654"/>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7" name="Google Shape;1587;p62"/>
            <p:cNvSpPr/>
            <p:nvPr/>
          </p:nvSpPr>
          <p:spPr>
            <a:xfrm>
              <a:off x="4623972" y="3251752"/>
              <a:ext cx="2764" cy="2755"/>
            </a:xfrm>
            <a:custGeom>
              <a:avLst/>
              <a:gdLst/>
              <a:ahLst/>
              <a:cxnLst/>
              <a:rect l="l" t="t" r="r" b="b"/>
              <a:pathLst>
                <a:path w="2764" h="2755" extrusionOk="0">
                  <a:moveTo>
                    <a:pt x="2558" y="654"/>
                  </a:moveTo>
                  <a:cubicBezTo>
                    <a:pt x="2958" y="1301"/>
                    <a:pt x="2758" y="2149"/>
                    <a:pt x="2101" y="2549"/>
                  </a:cubicBezTo>
                  <a:cubicBezTo>
                    <a:pt x="1453" y="2949"/>
                    <a:pt x="606" y="2749"/>
                    <a:pt x="206" y="2102"/>
                  </a:cubicBezTo>
                  <a:cubicBezTo>
                    <a:pt x="-194" y="1454"/>
                    <a:pt x="6" y="597"/>
                    <a:pt x="663" y="206"/>
                  </a:cubicBezTo>
                  <a:cubicBezTo>
                    <a:pt x="1311" y="-194"/>
                    <a:pt x="2158" y="6"/>
                    <a:pt x="2558" y="654"/>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8" name="Google Shape;1588;p62"/>
            <p:cNvSpPr/>
            <p:nvPr/>
          </p:nvSpPr>
          <p:spPr>
            <a:xfrm>
              <a:off x="4613990" y="3264756"/>
              <a:ext cx="2764" cy="2761"/>
            </a:xfrm>
            <a:custGeom>
              <a:avLst/>
              <a:gdLst/>
              <a:ahLst/>
              <a:cxnLst/>
              <a:rect l="l" t="t" r="r" b="b"/>
              <a:pathLst>
                <a:path w="2764" h="2761" extrusionOk="0">
                  <a:moveTo>
                    <a:pt x="2558" y="661"/>
                  </a:moveTo>
                  <a:cubicBezTo>
                    <a:pt x="2958" y="1308"/>
                    <a:pt x="2758" y="2156"/>
                    <a:pt x="2101" y="2556"/>
                  </a:cubicBezTo>
                  <a:cubicBezTo>
                    <a:pt x="1453" y="2956"/>
                    <a:pt x="606" y="2756"/>
                    <a:pt x="206" y="2099"/>
                  </a:cubicBezTo>
                  <a:cubicBezTo>
                    <a:pt x="-194" y="1451"/>
                    <a:pt x="6" y="594"/>
                    <a:pt x="663" y="203"/>
                  </a:cubicBezTo>
                  <a:cubicBezTo>
                    <a:pt x="1311" y="-197"/>
                    <a:pt x="2158" y="13"/>
                    <a:pt x="2558" y="661"/>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9" name="Google Shape;1589;p62"/>
            <p:cNvSpPr/>
            <p:nvPr/>
          </p:nvSpPr>
          <p:spPr>
            <a:xfrm>
              <a:off x="4622572" y="3259487"/>
              <a:ext cx="2754" cy="2764"/>
            </a:xfrm>
            <a:custGeom>
              <a:avLst/>
              <a:gdLst/>
              <a:ahLst/>
              <a:cxnLst/>
              <a:rect l="l" t="t" r="r" b="b"/>
              <a:pathLst>
                <a:path w="2754" h="2764" extrusionOk="0">
                  <a:moveTo>
                    <a:pt x="2549" y="663"/>
                  </a:moveTo>
                  <a:cubicBezTo>
                    <a:pt x="2949" y="1311"/>
                    <a:pt x="2749" y="2158"/>
                    <a:pt x="2101" y="2558"/>
                  </a:cubicBezTo>
                  <a:cubicBezTo>
                    <a:pt x="1453" y="2958"/>
                    <a:pt x="596" y="2758"/>
                    <a:pt x="206" y="2101"/>
                  </a:cubicBezTo>
                  <a:cubicBezTo>
                    <a:pt x="-194" y="1453"/>
                    <a:pt x="6" y="596"/>
                    <a:pt x="663" y="206"/>
                  </a:cubicBezTo>
                  <a:cubicBezTo>
                    <a:pt x="1301" y="-194"/>
                    <a:pt x="2149" y="6"/>
                    <a:pt x="2549" y="663"/>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0" name="Google Shape;1590;p62"/>
            <p:cNvSpPr/>
            <p:nvPr/>
          </p:nvSpPr>
          <p:spPr>
            <a:xfrm>
              <a:off x="4612970" y="3272257"/>
              <a:ext cx="2764" cy="2757"/>
            </a:xfrm>
            <a:custGeom>
              <a:avLst/>
              <a:gdLst/>
              <a:ahLst/>
              <a:cxnLst/>
              <a:rect l="l" t="t" r="r" b="b"/>
              <a:pathLst>
                <a:path w="2764" h="2757" extrusionOk="0">
                  <a:moveTo>
                    <a:pt x="2558" y="656"/>
                  </a:moveTo>
                  <a:cubicBezTo>
                    <a:pt x="2958" y="1304"/>
                    <a:pt x="2758" y="2152"/>
                    <a:pt x="2101" y="2552"/>
                  </a:cubicBezTo>
                  <a:cubicBezTo>
                    <a:pt x="1453" y="2952"/>
                    <a:pt x="606" y="2752"/>
                    <a:pt x="206" y="2095"/>
                  </a:cubicBezTo>
                  <a:cubicBezTo>
                    <a:pt x="-194" y="1447"/>
                    <a:pt x="6" y="599"/>
                    <a:pt x="663" y="199"/>
                  </a:cubicBezTo>
                  <a:cubicBezTo>
                    <a:pt x="1311" y="-191"/>
                    <a:pt x="2158" y="9"/>
                    <a:pt x="2558" y="656"/>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1" name="Google Shape;1591;p62"/>
            <p:cNvSpPr/>
            <p:nvPr/>
          </p:nvSpPr>
          <p:spPr>
            <a:xfrm>
              <a:off x="4621543" y="3266985"/>
              <a:ext cx="2763" cy="2761"/>
            </a:xfrm>
            <a:custGeom>
              <a:avLst/>
              <a:gdLst/>
              <a:ahLst/>
              <a:cxnLst/>
              <a:rect l="l" t="t" r="r" b="b"/>
              <a:pathLst>
                <a:path w="2763" h="2761" extrusionOk="0">
                  <a:moveTo>
                    <a:pt x="2558" y="661"/>
                  </a:moveTo>
                  <a:cubicBezTo>
                    <a:pt x="2958" y="1308"/>
                    <a:pt x="2758" y="2156"/>
                    <a:pt x="2101" y="2556"/>
                  </a:cubicBezTo>
                  <a:cubicBezTo>
                    <a:pt x="1453" y="2956"/>
                    <a:pt x="596" y="2756"/>
                    <a:pt x="206" y="2099"/>
                  </a:cubicBezTo>
                  <a:cubicBezTo>
                    <a:pt x="-194" y="1451"/>
                    <a:pt x="6" y="594"/>
                    <a:pt x="663" y="203"/>
                  </a:cubicBezTo>
                  <a:cubicBezTo>
                    <a:pt x="1311" y="-197"/>
                    <a:pt x="2158" y="13"/>
                    <a:pt x="2558" y="661"/>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2" name="Google Shape;1592;p62"/>
            <p:cNvSpPr/>
            <p:nvPr/>
          </p:nvSpPr>
          <p:spPr>
            <a:xfrm>
              <a:off x="4630115" y="3261713"/>
              <a:ext cx="2755" cy="2757"/>
            </a:xfrm>
            <a:custGeom>
              <a:avLst/>
              <a:gdLst/>
              <a:ahLst/>
              <a:cxnLst/>
              <a:rect l="l" t="t" r="r" b="b"/>
              <a:pathLst>
                <a:path w="2755" h="2757" extrusionOk="0">
                  <a:moveTo>
                    <a:pt x="2549" y="656"/>
                  </a:moveTo>
                  <a:cubicBezTo>
                    <a:pt x="2949" y="1304"/>
                    <a:pt x="2749" y="2152"/>
                    <a:pt x="2102" y="2552"/>
                  </a:cubicBezTo>
                  <a:cubicBezTo>
                    <a:pt x="1454" y="2952"/>
                    <a:pt x="597" y="2752"/>
                    <a:pt x="206" y="2095"/>
                  </a:cubicBezTo>
                  <a:cubicBezTo>
                    <a:pt x="-194" y="1447"/>
                    <a:pt x="6" y="590"/>
                    <a:pt x="654" y="199"/>
                  </a:cubicBezTo>
                  <a:cubicBezTo>
                    <a:pt x="1301" y="-191"/>
                    <a:pt x="2149" y="9"/>
                    <a:pt x="2549" y="656"/>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3" name="Google Shape;1593;p62"/>
            <p:cNvSpPr/>
            <p:nvPr/>
          </p:nvSpPr>
          <p:spPr>
            <a:xfrm>
              <a:off x="4620133" y="3274724"/>
              <a:ext cx="2755" cy="2757"/>
            </a:xfrm>
            <a:custGeom>
              <a:avLst/>
              <a:gdLst/>
              <a:ahLst/>
              <a:cxnLst/>
              <a:rect l="l" t="t" r="r" b="b"/>
              <a:pathLst>
                <a:path w="2755" h="2757" extrusionOk="0">
                  <a:moveTo>
                    <a:pt x="2549" y="656"/>
                  </a:moveTo>
                  <a:cubicBezTo>
                    <a:pt x="2949" y="1304"/>
                    <a:pt x="2749" y="2161"/>
                    <a:pt x="2102" y="2552"/>
                  </a:cubicBezTo>
                  <a:cubicBezTo>
                    <a:pt x="1454" y="2952"/>
                    <a:pt x="597" y="2752"/>
                    <a:pt x="206" y="2095"/>
                  </a:cubicBezTo>
                  <a:cubicBezTo>
                    <a:pt x="-194" y="1447"/>
                    <a:pt x="6" y="599"/>
                    <a:pt x="654" y="199"/>
                  </a:cubicBezTo>
                  <a:cubicBezTo>
                    <a:pt x="1301" y="-191"/>
                    <a:pt x="2149" y="9"/>
                    <a:pt x="2549" y="656"/>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4" name="Google Shape;1594;p62"/>
            <p:cNvSpPr/>
            <p:nvPr/>
          </p:nvSpPr>
          <p:spPr>
            <a:xfrm>
              <a:off x="4628696" y="3269457"/>
              <a:ext cx="2763" cy="2757"/>
            </a:xfrm>
            <a:custGeom>
              <a:avLst/>
              <a:gdLst/>
              <a:ahLst/>
              <a:cxnLst/>
              <a:rect l="l" t="t" r="r" b="b"/>
              <a:pathLst>
                <a:path w="2763" h="2757" extrusionOk="0">
                  <a:moveTo>
                    <a:pt x="2558" y="656"/>
                  </a:moveTo>
                  <a:cubicBezTo>
                    <a:pt x="2958" y="1304"/>
                    <a:pt x="2758" y="2152"/>
                    <a:pt x="2101" y="2552"/>
                  </a:cubicBezTo>
                  <a:cubicBezTo>
                    <a:pt x="1453" y="2952"/>
                    <a:pt x="606" y="2752"/>
                    <a:pt x="206" y="2095"/>
                  </a:cubicBezTo>
                  <a:cubicBezTo>
                    <a:pt x="-194" y="1447"/>
                    <a:pt x="6" y="599"/>
                    <a:pt x="663" y="199"/>
                  </a:cubicBezTo>
                  <a:cubicBezTo>
                    <a:pt x="1311" y="-191"/>
                    <a:pt x="2158" y="9"/>
                    <a:pt x="2558" y="656"/>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95" name="Google Shape;1595;p62"/>
          <p:cNvGrpSpPr/>
          <p:nvPr/>
        </p:nvGrpSpPr>
        <p:grpSpPr>
          <a:xfrm>
            <a:off x="2948255" y="3814189"/>
            <a:ext cx="295777" cy="295768"/>
            <a:chOff x="5817126" y="2407577"/>
            <a:chExt cx="199930" cy="199938"/>
          </a:xfrm>
        </p:grpSpPr>
        <p:sp>
          <p:nvSpPr>
            <p:cNvPr id="1596" name="Google Shape;1596;p62"/>
            <p:cNvSpPr/>
            <p:nvPr/>
          </p:nvSpPr>
          <p:spPr>
            <a:xfrm>
              <a:off x="5835605" y="2442295"/>
              <a:ext cx="146732" cy="146732"/>
            </a:xfrm>
            <a:custGeom>
              <a:avLst/>
              <a:gdLst/>
              <a:ahLst/>
              <a:cxnLst/>
              <a:rect l="l" t="t" r="r" b="b"/>
              <a:pathLst>
                <a:path w="146732" h="146732" extrusionOk="0">
                  <a:moveTo>
                    <a:pt x="54026" y="146733"/>
                  </a:moveTo>
                  <a:lnTo>
                    <a:pt x="0" y="92707"/>
                  </a:lnTo>
                  <a:lnTo>
                    <a:pt x="92707" y="0"/>
                  </a:lnTo>
                  <a:lnTo>
                    <a:pt x="135245" y="11478"/>
                  </a:lnTo>
                  <a:lnTo>
                    <a:pt x="146733" y="54026"/>
                  </a:lnTo>
                  <a:lnTo>
                    <a:pt x="54026" y="146733"/>
                  </a:lnTo>
                  <a:close/>
                  <a:moveTo>
                    <a:pt x="5877" y="92707"/>
                  </a:moveTo>
                  <a:lnTo>
                    <a:pt x="54026" y="140856"/>
                  </a:lnTo>
                  <a:lnTo>
                    <a:pt x="142094" y="52788"/>
                  </a:lnTo>
                  <a:lnTo>
                    <a:pt x="131855" y="14869"/>
                  </a:lnTo>
                  <a:lnTo>
                    <a:pt x="93936" y="4639"/>
                  </a:lnTo>
                  <a:lnTo>
                    <a:pt x="5877" y="92707"/>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7" name="Google Shape;1597;p62"/>
            <p:cNvSpPr/>
            <p:nvPr/>
          </p:nvSpPr>
          <p:spPr>
            <a:xfrm>
              <a:off x="5964621" y="2407577"/>
              <a:ext cx="52435" cy="52425"/>
            </a:xfrm>
            <a:custGeom>
              <a:avLst/>
              <a:gdLst/>
              <a:ahLst/>
              <a:cxnLst/>
              <a:rect l="l" t="t" r="r" b="b"/>
              <a:pathLst>
                <a:path w="52435" h="52425" extrusionOk="0">
                  <a:moveTo>
                    <a:pt x="0" y="46196"/>
                  </a:moveTo>
                  <a:lnTo>
                    <a:pt x="52435" y="0"/>
                  </a:lnTo>
                  <a:lnTo>
                    <a:pt x="6239" y="52426"/>
                  </a:lnTo>
                  <a:lnTo>
                    <a:pt x="4705" y="48063"/>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8" name="Google Shape;1598;p62"/>
            <p:cNvSpPr/>
            <p:nvPr/>
          </p:nvSpPr>
          <p:spPr>
            <a:xfrm rot="-2700000">
              <a:off x="5840372" y="2547990"/>
              <a:ext cx="23196" cy="49413"/>
            </a:xfrm>
            <a:custGeom>
              <a:avLst/>
              <a:gdLst/>
              <a:ahLst/>
              <a:cxnLst/>
              <a:rect l="l" t="t" r="r" b="b"/>
              <a:pathLst>
                <a:path w="23183" h="49386" extrusionOk="0">
                  <a:moveTo>
                    <a:pt x="0" y="0"/>
                  </a:moveTo>
                  <a:lnTo>
                    <a:pt x="23184" y="0"/>
                  </a:lnTo>
                  <a:lnTo>
                    <a:pt x="23184" y="49387"/>
                  </a:lnTo>
                  <a:lnTo>
                    <a:pt x="0" y="49387"/>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9" name="Google Shape;1599;p62"/>
            <p:cNvSpPr/>
            <p:nvPr/>
          </p:nvSpPr>
          <p:spPr>
            <a:xfrm rot="-2700000">
              <a:off x="5840632" y="2547437"/>
              <a:ext cx="4708" cy="68436"/>
            </a:xfrm>
            <a:custGeom>
              <a:avLst/>
              <a:gdLst/>
              <a:ahLst/>
              <a:cxnLst/>
              <a:rect l="l" t="t" r="r" b="b"/>
              <a:pathLst>
                <a:path w="4705" h="68398" extrusionOk="0">
                  <a:moveTo>
                    <a:pt x="0" y="0"/>
                  </a:moveTo>
                  <a:lnTo>
                    <a:pt x="4705" y="0"/>
                  </a:lnTo>
                  <a:lnTo>
                    <a:pt x="4705" y="68398"/>
                  </a:lnTo>
                  <a:lnTo>
                    <a:pt x="0" y="68398"/>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0" name="Google Shape;1600;p62"/>
            <p:cNvSpPr/>
            <p:nvPr/>
          </p:nvSpPr>
          <p:spPr>
            <a:xfrm>
              <a:off x="5853550" y="2453925"/>
              <a:ext cx="117157" cy="117157"/>
            </a:xfrm>
            <a:custGeom>
              <a:avLst/>
              <a:gdLst/>
              <a:ahLst/>
              <a:cxnLst/>
              <a:rect l="l" t="t" r="r" b="b"/>
              <a:pathLst>
                <a:path w="117157" h="117157" extrusionOk="0">
                  <a:moveTo>
                    <a:pt x="80734" y="29870"/>
                  </a:moveTo>
                  <a:lnTo>
                    <a:pt x="84496" y="26098"/>
                  </a:lnTo>
                  <a:lnTo>
                    <a:pt x="108356" y="49959"/>
                  </a:lnTo>
                  <a:lnTo>
                    <a:pt x="117157" y="41158"/>
                  </a:lnTo>
                  <a:lnTo>
                    <a:pt x="108918" y="8230"/>
                  </a:lnTo>
                  <a:lnTo>
                    <a:pt x="75990" y="0"/>
                  </a:lnTo>
                  <a:lnTo>
                    <a:pt x="0" y="76000"/>
                  </a:lnTo>
                  <a:lnTo>
                    <a:pt x="41158" y="117157"/>
                  </a:lnTo>
                  <a:lnTo>
                    <a:pt x="57588" y="100727"/>
                  </a:lnTo>
                  <a:lnTo>
                    <a:pt x="43405" y="86544"/>
                  </a:lnTo>
                  <a:lnTo>
                    <a:pt x="47168" y="82782"/>
                  </a:lnTo>
                  <a:lnTo>
                    <a:pt x="61350" y="96964"/>
                  </a:lnTo>
                  <a:lnTo>
                    <a:pt x="64217" y="94097"/>
                  </a:lnTo>
                  <a:lnTo>
                    <a:pt x="50035" y="79915"/>
                  </a:lnTo>
                  <a:lnTo>
                    <a:pt x="53797" y="76152"/>
                  </a:lnTo>
                  <a:lnTo>
                    <a:pt x="67980" y="90335"/>
                  </a:lnTo>
                  <a:lnTo>
                    <a:pt x="70847" y="87468"/>
                  </a:lnTo>
                  <a:lnTo>
                    <a:pt x="56664" y="73285"/>
                  </a:lnTo>
                  <a:lnTo>
                    <a:pt x="60427" y="69523"/>
                  </a:lnTo>
                  <a:lnTo>
                    <a:pt x="74609" y="83706"/>
                  </a:lnTo>
                  <a:lnTo>
                    <a:pt x="78076" y="80239"/>
                  </a:lnTo>
                  <a:lnTo>
                    <a:pt x="54216" y="56388"/>
                  </a:lnTo>
                  <a:lnTo>
                    <a:pt x="57988" y="52616"/>
                  </a:lnTo>
                  <a:lnTo>
                    <a:pt x="81839" y="76476"/>
                  </a:lnTo>
                  <a:lnTo>
                    <a:pt x="84106" y="74219"/>
                  </a:lnTo>
                  <a:lnTo>
                    <a:pt x="69913" y="60027"/>
                  </a:lnTo>
                  <a:lnTo>
                    <a:pt x="73685" y="56264"/>
                  </a:lnTo>
                  <a:lnTo>
                    <a:pt x="87868" y="70447"/>
                  </a:lnTo>
                  <a:lnTo>
                    <a:pt x="90735" y="67589"/>
                  </a:lnTo>
                  <a:lnTo>
                    <a:pt x="76543" y="53397"/>
                  </a:lnTo>
                  <a:lnTo>
                    <a:pt x="80315" y="49635"/>
                  </a:lnTo>
                  <a:lnTo>
                    <a:pt x="94497" y="63817"/>
                  </a:lnTo>
                  <a:lnTo>
                    <a:pt x="97365" y="60960"/>
                  </a:lnTo>
                  <a:lnTo>
                    <a:pt x="83172" y="46768"/>
                  </a:lnTo>
                  <a:lnTo>
                    <a:pt x="86944" y="43005"/>
                  </a:lnTo>
                  <a:lnTo>
                    <a:pt x="101127" y="57188"/>
                  </a:lnTo>
                  <a:lnTo>
                    <a:pt x="104594" y="53721"/>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601" name="Google Shape;1601;p62"/>
          <p:cNvSpPr/>
          <p:nvPr/>
        </p:nvSpPr>
        <p:spPr>
          <a:xfrm>
            <a:off x="2923475" y="1849075"/>
            <a:ext cx="345230" cy="284304"/>
          </a:xfrm>
          <a:custGeom>
            <a:avLst/>
            <a:gdLst/>
            <a:ahLst/>
            <a:cxnLst/>
            <a:rect l="l" t="t" r="r" b="b"/>
            <a:pathLst>
              <a:path w="251993" h="207521" extrusionOk="0">
                <a:moveTo>
                  <a:pt x="186442" y="162"/>
                </a:moveTo>
                <a:cubicBezTo>
                  <a:pt x="159363" y="124"/>
                  <a:pt x="136103" y="16488"/>
                  <a:pt x="126035" y="39881"/>
                </a:cubicBezTo>
                <a:cubicBezTo>
                  <a:pt x="116024" y="16469"/>
                  <a:pt x="92812" y="38"/>
                  <a:pt x="65732" y="0"/>
                </a:cubicBezTo>
                <a:cubicBezTo>
                  <a:pt x="29480" y="-48"/>
                  <a:pt x="48" y="29299"/>
                  <a:pt x="0" y="65561"/>
                </a:cubicBezTo>
                <a:cubicBezTo>
                  <a:pt x="-19" y="81982"/>
                  <a:pt x="3915" y="97022"/>
                  <a:pt x="10401" y="110681"/>
                </a:cubicBezTo>
                <a:lnTo>
                  <a:pt x="49483" y="110681"/>
                </a:lnTo>
                <a:lnTo>
                  <a:pt x="77915" y="47387"/>
                </a:lnTo>
                <a:cubicBezTo>
                  <a:pt x="78753" y="45520"/>
                  <a:pt x="80620" y="44310"/>
                  <a:pt x="82668" y="44310"/>
                </a:cubicBezTo>
                <a:cubicBezTo>
                  <a:pt x="82677" y="44310"/>
                  <a:pt x="82687" y="44310"/>
                  <a:pt x="82696" y="44310"/>
                </a:cubicBezTo>
                <a:cubicBezTo>
                  <a:pt x="84754" y="44320"/>
                  <a:pt x="86621" y="45549"/>
                  <a:pt x="87440" y="47435"/>
                </a:cubicBezTo>
                <a:lnTo>
                  <a:pt x="111757" y="103356"/>
                </a:lnTo>
                <a:lnTo>
                  <a:pt x="117720" y="90916"/>
                </a:lnTo>
                <a:cubicBezTo>
                  <a:pt x="118586" y="89106"/>
                  <a:pt x="120415" y="87963"/>
                  <a:pt x="122415" y="87963"/>
                </a:cubicBezTo>
                <a:cubicBezTo>
                  <a:pt x="122453" y="87963"/>
                  <a:pt x="122492" y="87963"/>
                  <a:pt x="122530" y="87963"/>
                </a:cubicBezTo>
                <a:cubicBezTo>
                  <a:pt x="124578" y="88011"/>
                  <a:pt x="126406" y="89249"/>
                  <a:pt x="127207" y="91126"/>
                </a:cubicBezTo>
                <a:lnTo>
                  <a:pt x="144952" y="132788"/>
                </a:lnTo>
                <a:lnTo>
                  <a:pt x="155315" y="101022"/>
                </a:lnTo>
                <a:cubicBezTo>
                  <a:pt x="156001" y="98917"/>
                  <a:pt x="157953" y="97469"/>
                  <a:pt x="160173" y="97431"/>
                </a:cubicBezTo>
                <a:cubicBezTo>
                  <a:pt x="162382" y="97355"/>
                  <a:pt x="164392" y="98765"/>
                  <a:pt x="165154" y="100841"/>
                </a:cubicBezTo>
                <a:lnTo>
                  <a:pt x="169107" y="111623"/>
                </a:lnTo>
                <a:lnTo>
                  <a:pt x="211846" y="111623"/>
                </a:lnTo>
                <a:cubicBezTo>
                  <a:pt x="214722" y="111623"/>
                  <a:pt x="217056" y="113957"/>
                  <a:pt x="217056" y="116834"/>
                </a:cubicBezTo>
                <a:cubicBezTo>
                  <a:pt x="217056" y="119710"/>
                  <a:pt x="214722" y="122044"/>
                  <a:pt x="211846" y="122044"/>
                </a:cubicBezTo>
                <a:lnTo>
                  <a:pt x="165468" y="122044"/>
                </a:lnTo>
                <a:cubicBezTo>
                  <a:pt x="163287" y="122044"/>
                  <a:pt x="161335" y="120682"/>
                  <a:pt x="160582" y="118634"/>
                </a:cubicBezTo>
                <a:lnTo>
                  <a:pt x="160554" y="118548"/>
                </a:lnTo>
                <a:lnTo>
                  <a:pt x="150552" y="149209"/>
                </a:lnTo>
                <a:cubicBezTo>
                  <a:pt x="149876" y="151276"/>
                  <a:pt x="148000" y="152705"/>
                  <a:pt x="145828" y="152800"/>
                </a:cubicBezTo>
                <a:cubicBezTo>
                  <a:pt x="145752" y="152800"/>
                  <a:pt x="145675" y="152810"/>
                  <a:pt x="145599" y="152810"/>
                </a:cubicBezTo>
                <a:cubicBezTo>
                  <a:pt x="143523" y="152810"/>
                  <a:pt x="141627" y="151571"/>
                  <a:pt x="140808" y="149647"/>
                </a:cubicBezTo>
                <a:lnTo>
                  <a:pt x="122130" y="105813"/>
                </a:lnTo>
                <a:lnTo>
                  <a:pt x="116215" y="118148"/>
                </a:lnTo>
                <a:cubicBezTo>
                  <a:pt x="115348" y="119958"/>
                  <a:pt x="113519" y="121101"/>
                  <a:pt x="111519" y="121101"/>
                </a:cubicBezTo>
                <a:cubicBezTo>
                  <a:pt x="111490" y="121101"/>
                  <a:pt x="111452" y="121101"/>
                  <a:pt x="111424" y="121101"/>
                </a:cubicBezTo>
                <a:cubicBezTo>
                  <a:pt x="109385" y="121063"/>
                  <a:pt x="107556" y="119844"/>
                  <a:pt x="106747" y="117977"/>
                </a:cubicBezTo>
                <a:lnTo>
                  <a:pt x="82582" y="62408"/>
                </a:lnTo>
                <a:lnTo>
                  <a:pt x="57598" y="118034"/>
                </a:lnTo>
                <a:cubicBezTo>
                  <a:pt x="56760" y="119901"/>
                  <a:pt x="54902" y="121110"/>
                  <a:pt x="52845" y="121110"/>
                </a:cubicBezTo>
                <a:lnTo>
                  <a:pt x="15964" y="121110"/>
                </a:lnTo>
                <a:cubicBezTo>
                  <a:pt x="49825" y="177832"/>
                  <a:pt x="125806" y="207521"/>
                  <a:pt x="125806" y="207521"/>
                </a:cubicBezTo>
                <a:cubicBezTo>
                  <a:pt x="125806" y="207521"/>
                  <a:pt x="251879" y="155286"/>
                  <a:pt x="251994" y="65923"/>
                </a:cubicBezTo>
                <a:cubicBezTo>
                  <a:pt x="252051" y="29632"/>
                  <a:pt x="222704" y="210"/>
                  <a:pt x="186442" y="162"/>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602" name="Google Shape;1602;p62"/>
          <p:cNvGrpSpPr/>
          <p:nvPr/>
        </p:nvGrpSpPr>
        <p:grpSpPr>
          <a:xfrm>
            <a:off x="5983658" y="1848988"/>
            <a:ext cx="173664" cy="284293"/>
            <a:chOff x="5643648" y="2155859"/>
            <a:chExt cx="110347" cy="180641"/>
          </a:xfrm>
        </p:grpSpPr>
        <p:sp>
          <p:nvSpPr>
            <p:cNvPr id="1603" name="Google Shape;1603;p62"/>
            <p:cNvSpPr/>
            <p:nvPr/>
          </p:nvSpPr>
          <p:spPr>
            <a:xfrm>
              <a:off x="5643648" y="2188263"/>
              <a:ext cx="110347" cy="148237"/>
            </a:xfrm>
            <a:custGeom>
              <a:avLst/>
              <a:gdLst/>
              <a:ahLst/>
              <a:cxnLst/>
              <a:rect l="l" t="t" r="r" b="b"/>
              <a:pathLst>
                <a:path w="110347" h="148237" extrusionOk="0">
                  <a:moveTo>
                    <a:pt x="91392" y="148238"/>
                  </a:moveTo>
                  <a:lnTo>
                    <a:pt x="18964" y="148238"/>
                  </a:lnTo>
                  <a:cubicBezTo>
                    <a:pt x="8506" y="148238"/>
                    <a:pt x="0" y="139732"/>
                    <a:pt x="0" y="129273"/>
                  </a:cubicBezTo>
                  <a:lnTo>
                    <a:pt x="0" y="18964"/>
                  </a:lnTo>
                  <a:cubicBezTo>
                    <a:pt x="0" y="8506"/>
                    <a:pt x="8506" y="0"/>
                    <a:pt x="18964" y="0"/>
                  </a:cubicBezTo>
                  <a:lnTo>
                    <a:pt x="91383" y="0"/>
                  </a:lnTo>
                  <a:cubicBezTo>
                    <a:pt x="101841" y="0"/>
                    <a:pt x="110347" y="8506"/>
                    <a:pt x="110347" y="18964"/>
                  </a:cubicBezTo>
                  <a:lnTo>
                    <a:pt x="110347" y="129273"/>
                  </a:lnTo>
                  <a:cubicBezTo>
                    <a:pt x="110357" y="139732"/>
                    <a:pt x="101841" y="148238"/>
                    <a:pt x="91392" y="148238"/>
                  </a:cubicBezTo>
                  <a:close/>
                  <a:moveTo>
                    <a:pt x="18964" y="6410"/>
                  </a:moveTo>
                  <a:cubicBezTo>
                    <a:pt x="12049" y="6410"/>
                    <a:pt x="6410" y="12040"/>
                    <a:pt x="6410" y="18964"/>
                  </a:cubicBezTo>
                  <a:lnTo>
                    <a:pt x="6410" y="129273"/>
                  </a:lnTo>
                  <a:cubicBezTo>
                    <a:pt x="6410" y="136198"/>
                    <a:pt x="12040" y="141827"/>
                    <a:pt x="18964" y="141827"/>
                  </a:cubicBezTo>
                  <a:lnTo>
                    <a:pt x="91383" y="141827"/>
                  </a:lnTo>
                  <a:cubicBezTo>
                    <a:pt x="98308" y="141827"/>
                    <a:pt x="103937" y="136198"/>
                    <a:pt x="103937" y="129273"/>
                  </a:cubicBezTo>
                  <a:lnTo>
                    <a:pt x="103937" y="18964"/>
                  </a:lnTo>
                  <a:cubicBezTo>
                    <a:pt x="103937" y="12040"/>
                    <a:pt x="98308" y="6410"/>
                    <a:pt x="91383" y="6410"/>
                  </a:cubicBezTo>
                  <a:lnTo>
                    <a:pt x="18964" y="6410"/>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4" name="Google Shape;1604;p62"/>
            <p:cNvSpPr/>
            <p:nvPr/>
          </p:nvSpPr>
          <p:spPr>
            <a:xfrm>
              <a:off x="5655840" y="2233631"/>
              <a:ext cx="85963" cy="57502"/>
            </a:xfrm>
            <a:custGeom>
              <a:avLst/>
              <a:gdLst/>
              <a:ahLst/>
              <a:cxnLst/>
              <a:rect l="l" t="t" r="r" b="b"/>
              <a:pathLst>
                <a:path w="85963" h="57502" extrusionOk="0">
                  <a:moveTo>
                    <a:pt x="0" y="0"/>
                  </a:moveTo>
                  <a:lnTo>
                    <a:pt x="0" y="57502"/>
                  </a:lnTo>
                  <a:lnTo>
                    <a:pt x="85963" y="57502"/>
                  </a:lnTo>
                  <a:lnTo>
                    <a:pt x="85963" y="0"/>
                  </a:lnTo>
                  <a:lnTo>
                    <a:pt x="0" y="0"/>
                  </a:lnTo>
                  <a:close/>
                  <a:moveTo>
                    <a:pt x="62446" y="35357"/>
                  </a:moveTo>
                  <a:lnTo>
                    <a:pt x="49587" y="35357"/>
                  </a:lnTo>
                  <a:lnTo>
                    <a:pt x="49587" y="48216"/>
                  </a:lnTo>
                  <a:lnTo>
                    <a:pt x="36385" y="48216"/>
                  </a:lnTo>
                  <a:lnTo>
                    <a:pt x="36385" y="35357"/>
                  </a:lnTo>
                  <a:lnTo>
                    <a:pt x="23527" y="35357"/>
                  </a:lnTo>
                  <a:lnTo>
                    <a:pt x="23527" y="22155"/>
                  </a:lnTo>
                  <a:lnTo>
                    <a:pt x="36385" y="22155"/>
                  </a:lnTo>
                  <a:lnTo>
                    <a:pt x="36385" y="9296"/>
                  </a:lnTo>
                  <a:lnTo>
                    <a:pt x="49587" y="9296"/>
                  </a:lnTo>
                  <a:lnTo>
                    <a:pt x="49587" y="22155"/>
                  </a:lnTo>
                  <a:lnTo>
                    <a:pt x="62446" y="22155"/>
                  </a:lnTo>
                  <a:lnTo>
                    <a:pt x="62446" y="35357"/>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5" name="Google Shape;1605;p62"/>
            <p:cNvSpPr/>
            <p:nvPr/>
          </p:nvSpPr>
          <p:spPr>
            <a:xfrm>
              <a:off x="5663898" y="2155859"/>
              <a:ext cx="69856" cy="26850"/>
            </a:xfrm>
            <a:custGeom>
              <a:avLst/>
              <a:gdLst/>
              <a:ahLst/>
              <a:cxnLst/>
              <a:rect l="l" t="t" r="r" b="b"/>
              <a:pathLst>
                <a:path w="69856" h="26850" extrusionOk="0">
                  <a:moveTo>
                    <a:pt x="69856" y="10592"/>
                  </a:moveTo>
                  <a:cubicBezTo>
                    <a:pt x="69856" y="4743"/>
                    <a:pt x="65113" y="0"/>
                    <a:pt x="59265" y="0"/>
                  </a:cubicBezTo>
                  <a:lnTo>
                    <a:pt x="10592" y="0"/>
                  </a:lnTo>
                  <a:cubicBezTo>
                    <a:pt x="4743" y="0"/>
                    <a:pt x="0" y="4743"/>
                    <a:pt x="0" y="10592"/>
                  </a:cubicBezTo>
                  <a:lnTo>
                    <a:pt x="0" y="26851"/>
                  </a:lnTo>
                  <a:lnTo>
                    <a:pt x="69847" y="26851"/>
                  </a:lnTo>
                  <a:lnTo>
                    <a:pt x="69847" y="10592"/>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err="1"/>
              <a:t>Research</a:t>
            </a:r>
            <a:r>
              <a:rPr lang="it-IT" dirty="0"/>
              <a:t> </a:t>
            </a:r>
            <a:r>
              <a:rPr lang="it-IT" dirty="0" err="1"/>
              <a:t>Questions</a:t>
            </a:r>
            <a:r>
              <a:rPr lang="it-IT" dirty="0"/>
              <a:t> individuate</a:t>
            </a:r>
            <a:endParaRPr dirty="0"/>
          </a:p>
          <a:p>
            <a:pPr marL="0" lvl="0" indent="0" algn="l" rtl="0">
              <a:spcBef>
                <a:spcPts val="0"/>
              </a:spcBef>
              <a:spcAft>
                <a:spcPts val="0"/>
              </a:spcAft>
              <a:buNone/>
            </a:pPr>
            <a:endParaRPr dirty="0"/>
          </a:p>
        </p:txBody>
      </p:sp>
      <p:sp>
        <p:nvSpPr>
          <p:cNvPr id="872" name="Google Shape;872;p38"/>
          <p:cNvSpPr txBox="1">
            <a:spLocks noGrp="1"/>
          </p:cNvSpPr>
          <p:nvPr>
            <p:ph type="subTitle" idx="1"/>
          </p:nvPr>
        </p:nvSpPr>
        <p:spPr>
          <a:xfrm>
            <a:off x="726023" y="2370399"/>
            <a:ext cx="3243622" cy="1288425"/>
          </a:xfrm>
          <a:prstGeom prst="rect">
            <a:avLst/>
          </a:prstGeom>
        </p:spPr>
        <p:txBody>
          <a:bodyPr spcFirstLastPara="1" wrap="square" lIns="91425" tIns="91425" rIns="91425" bIns="91425" anchor="t" anchorCtr="0">
            <a:noAutofit/>
          </a:bodyPr>
          <a:lstStyle/>
          <a:p>
            <a:pPr marL="0" indent="0" algn="ctr"/>
            <a:r>
              <a:rPr lang="it-IT" dirty="0"/>
              <a:t>Quali tecniche basate su modelli di deep learning sono più efficaci per l'anonimizzazione automatica di dati clinici testuali (e in che modo BERT con </a:t>
            </a:r>
            <a:r>
              <a:rPr lang="it-IT" dirty="0" err="1"/>
              <a:t>Named</a:t>
            </a:r>
            <a:r>
              <a:rPr lang="it-IT" dirty="0"/>
              <a:t> </a:t>
            </a:r>
            <a:r>
              <a:rPr lang="it-IT" dirty="0" err="1"/>
              <a:t>Entity</a:t>
            </a:r>
            <a:r>
              <a:rPr lang="it-IT" dirty="0"/>
              <a:t> </a:t>
            </a:r>
            <a:r>
              <a:rPr lang="it-IT" dirty="0" err="1"/>
              <a:t>Recognition</a:t>
            </a:r>
            <a:r>
              <a:rPr lang="it-IT" dirty="0"/>
              <a:t> può essere utilizzato a questo scopo)?</a:t>
            </a:r>
          </a:p>
          <a:p>
            <a:pPr marL="0" lvl="0" indent="0"/>
            <a:endParaRPr dirty="0"/>
          </a:p>
        </p:txBody>
      </p:sp>
      <p:sp>
        <p:nvSpPr>
          <p:cNvPr id="875" name="Google Shape;875;p38"/>
          <p:cNvSpPr txBox="1">
            <a:spLocks noGrp="1"/>
          </p:cNvSpPr>
          <p:nvPr>
            <p:ph type="subTitle" idx="4"/>
          </p:nvPr>
        </p:nvSpPr>
        <p:spPr>
          <a:xfrm>
            <a:off x="719999" y="1905100"/>
            <a:ext cx="3243621" cy="46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a:t>RQ1</a:t>
            </a:r>
            <a:endParaRPr sz="2800"/>
          </a:p>
        </p:txBody>
      </p:sp>
      <p:sp>
        <p:nvSpPr>
          <p:cNvPr id="876" name="Google Shape;876;p38"/>
          <p:cNvSpPr txBox="1">
            <a:spLocks noGrp="1"/>
          </p:cNvSpPr>
          <p:nvPr>
            <p:ph type="subTitle" idx="5"/>
          </p:nvPr>
        </p:nvSpPr>
        <p:spPr>
          <a:xfrm>
            <a:off x="5192355" y="1879314"/>
            <a:ext cx="3385456" cy="46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a:t>RQ2</a:t>
            </a:r>
            <a:endParaRPr sz="2800"/>
          </a:p>
        </p:txBody>
      </p:sp>
      <p:sp>
        <p:nvSpPr>
          <p:cNvPr id="8" name="Google Shape;872;p38">
            <a:extLst>
              <a:ext uri="{FF2B5EF4-FFF2-40B4-BE49-F238E27FC236}">
                <a16:creationId xmlns:a16="http://schemas.microsoft.com/office/drawing/2014/main" id="{2493DE7A-13C8-0971-54E0-EC3258A21BA1}"/>
              </a:ext>
            </a:extLst>
          </p:cNvPr>
          <p:cNvSpPr txBox="1">
            <a:spLocks/>
          </p:cNvSpPr>
          <p:nvPr/>
        </p:nvSpPr>
        <p:spPr>
          <a:xfrm>
            <a:off x="5208555" y="2370400"/>
            <a:ext cx="3385456" cy="12884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400"/>
              <a:buFont typeface="Open Sans"/>
              <a:buNone/>
              <a:defRPr sz="1200" b="0" i="0" u="none" strike="noStrike" cap="none">
                <a:solidFill>
                  <a:schemeClr val="dk1"/>
                </a:solidFill>
                <a:latin typeface="Open Sans"/>
                <a:ea typeface="Open Sans"/>
                <a:cs typeface="Open Sans"/>
                <a:sym typeface="Open Sans"/>
              </a:defRPr>
            </a:lvl1pPr>
            <a:lvl2pPr marL="914400" marR="0" lvl="1"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2pPr>
            <a:lvl3pPr marL="1371600" marR="0" lvl="2"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3pPr>
            <a:lvl4pPr marL="1828800" marR="0" lvl="3"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4pPr>
            <a:lvl5pPr marL="2286000" marR="0" lvl="4"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5pPr>
            <a:lvl6pPr marL="2743200" marR="0" lvl="5"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6pPr>
            <a:lvl7pPr marL="3200400" marR="0" lvl="6"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7pPr>
            <a:lvl8pPr marL="3657600" marR="0" lvl="7"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8pPr>
            <a:lvl9pPr marL="4114800" marR="0" lvl="8"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9pPr>
          </a:lstStyle>
          <a:p>
            <a:pPr marL="0" indent="0" algn="ctr"/>
            <a:r>
              <a:rPr lang="it-IT" dirty="0"/>
              <a:t>In che modo è possibile applicare tecniche di text </a:t>
            </a:r>
            <a:r>
              <a:rPr lang="it-IT" dirty="0" err="1"/>
              <a:t>summarization</a:t>
            </a:r>
            <a:r>
              <a:rPr lang="it-IT" dirty="0"/>
              <a:t>, per generare riassunti anonimizzati che mantengano la significatività clinica dei testi originali?</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609"/>
        <p:cNvGrpSpPr/>
        <p:nvPr/>
      </p:nvGrpSpPr>
      <p:grpSpPr>
        <a:xfrm>
          <a:off x="0" y="0"/>
          <a:ext cx="0" cy="0"/>
          <a:chOff x="0" y="0"/>
          <a:chExt cx="0" cy="0"/>
        </a:xfrm>
      </p:grpSpPr>
      <p:sp>
        <p:nvSpPr>
          <p:cNvPr id="1610" name="Google Shape;1610;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Future project</a:t>
            </a:r>
            <a:endParaRPr/>
          </a:p>
        </p:txBody>
      </p:sp>
      <p:grpSp>
        <p:nvGrpSpPr>
          <p:cNvPr id="1611" name="Google Shape;1611;p63"/>
          <p:cNvGrpSpPr/>
          <p:nvPr/>
        </p:nvGrpSpPr>
        <p:grpSpPr>
          <a:xfrm>
            <a:off x="2916849" y="2256137"/>
            <a:ext cx="3309036" cy="2372712"/>
            <a:chOff x="2546110" y="3491151"/>
            <a:chExt cx="1242830" cy="891126"/>
          </a:xfrm>
        </p:grpSpPr>
        <p:grpSp>
          <p:nvGrpSpPr>
            <p:cNvPr id="1612" name="Google Shape;1612;p63"/>
            <p:cNvGrpSpPr/>
            <p:nvPr/>
          </p:nvGrpSpPr>
          <p:grpSpPr>
            <a:xfrm>
              <a:off x="2546110" y="3491151"/>
              <a:ext cx="1242830" cy="891075"/>
              <a:chOff x="2546110" y="3491151"/>
              <a:chExt cx="1242830" cy="891075"/>
            </a:xfrm>
          </p:grpSpPr>
          <p:sp>
            <p:nvSpPr>
              <p:cNvPr id="1613" name="Google Shape;1613;p63"/>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3"/>
              <p:cNvSpPr/>
              <p:nvPr/>
            </p:nvSpPr>
            <p:spPr>
              <a:xfrm>
                <a:off x="3420688" y="3858516"/>
                <a:ext cx="65100" cy="65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3"/>
              <p:cNvSpPr/>
              <p:nvPr/>
            </p:nvSpPr>
            <p:spPr>
              <a:xfrm>
                <a:off x="3135700" y="3791751"/>
                <a:ext cx="65100" cy="65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3"/>
              <p:cNvSpPr/>
              <p:nvPr/>
            </p:nvSpPr>
            <p:spPr>
              <a:xfrm>
                <a:off x="3620515" y="4032917"/>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3"/>
              <p:cNvSpPr/>
              <p:nvPr/>
            </p:nvSpPr>
            <p:spPr>
              <a:xfrm>
                <a:off x="2843808" y="3858516"/>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3"/>
              <p:cNvSpPr/>
              <p:nvPr/>
            </p:nvSpPr>
            <p:spPr>
              <a:xfrm>
                <a:off x="2652010" y="4032917"/>
                <a:ext cx="65100" cy="6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19" name="Google Shape;1619;p63"/>
              <p:cNvCxnSpPr/>
              <p:nvPr/>
            </p:nvCxnSpPr>
            <p:spPr>
              <a:xfrm rot="10800000">
                <a:off x="2546360" y="3629305"/>
                <a:ext cx="330000" cy="229200"/>
              </a:xfrm>
              <a:prstGeom prst="bentConnector3">
                <a:avLst>
                  <a:gd name="adj1" fmla="val 116"/>
                </a:avLst>
              </a:prstGeom>
              <a:noFill/>
              <a:ln w="19050" cap="flat" cmpd="sng">
                <a:solidFill>
                  <a:schemeClr val="dk2"/>
                </a:solidFill>
                <a:prstDash val="solid"/>
                <a:round/>
                <a:headEnd type="none" w="med" len="med"/>
                <a:tailEnd type="none" w="med" len="med"/>
              </a:ln>
            </p:spPr>
          </p:cxnSp>
          <p:cxnSp>
            <p:nvCxnSpPr>
              <p:cNvPr id="1620" name="Google Shape;1620;p63"/>
              <p:cNvCxnSpPr/>
              <p:nvPr/>
            </p:nvCxnSpPr>
            <p:spPr>
              <a:xfrm rot="10800000" flipH="1">
                <a:off x="3453240" y="3612805"/>
                <a:ext cx="335700" cy="245700"/>
              </a:xfrm>
              <a:prstGeom prst="bentConnector3">
                <a:avLst>
                  <a:gd name="adj1" fmla="val -451"/>
                </a:avLst>
              </a:prstGeom>
              <a:noFill/>
              <a:ln w="19050" cap="flat" cmpd="sng">
                <a:solidFill>
                  <a:schemeClr val="dk2"/>
                </a:solidFill>
                <a:prstDash val="solid"/>
                <a:round/>
                <a:headEnd type="none" w="med" len="med"/>
                <a:tailEnd type="none" w="med" len="med"/>
              </a:ln>
            </p:spPr>
          </p:cxnSp>
          <p:cxnSp>
            <p:nvCxnSpPr>
              <p:cNvPr id="1621" name="Google Shape;1621;p63"/>
              <p:cNvCxnSpPr>
                <a:stCxn id="1615" idx="0"/>
                <a:endCxn id="1622" idx="2"/>
              </p:cNvCxnSpPr>
              <p:nvPr/>
            </p:nvCxnSpPr>
            <p:spPr>
              <a:xfrm rot="-5400000">
                <a:off x="3018100" y="3641301"/>
                <a:ext cx="300600" cy="300"/>
              </a:xfrm>
              <a:prstGeom prst="bentConnector3">
                <a:avLst>
                  <a:gd name="adj1" fmla="val 50022"/>
                </a:avLst>
              </a:prstGeom>
              <a:noFill/>
              <a:ln w="19050" cap="flat" cmpd="sng">
                <a:solidFill>
                  <a:schemeClr val="dk2"/>
                </a:solidFill>
                <a:prstDash val="solid"/>
                <a:round/>
                <a:headEnd type="none" w="med" len="med"/>
                <a:tailEnd type="none" w="med" len="med"/>
              </a:ln>
            </p:spPr>
          </p:cxnSp>
          <p:cxnSp>
            <p:nvCxnSpPr>
              <p:cNvPr id="1623" name="Google Shape;1623;p63"/>
              <p:cNvCxnSpPr>
                <a:stCxn id="1618" idx="2"/>
              </p:cNvCxnSpPr>
              <p:nvPr/>
            </p:nvCxnSpPr>
            <p:spPr>
              <a:xfrm flipH="1">
                <a:off x="2546110" y="4065467"/>
                <a:ext cx="105900" cy="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1624" name="Google Shape;1624;p63"/>
              <p:cNvCxnSpPr>
                <a:stCxn id="1616" idx="6"/>
              </p:cNvCxnSpPr>
              <p:nvPr/>
            </p:nvCxnSpPr>
            <p:spPr>
              <a:xfrm>
                <a:off x="3685615" y="4065467"/>
                <a:ext cx="101400" cy="600"/>
              </a:xfrm>
              <a:prstGeom prst="bentConnector3">
                <a:avLst>
                  <a:gd name="adj1" fmla="val 50000"/>
                </a:avLst>
              </a:prstGeom>
              <a:noFill/>
              <a:ln w="19050" cap="flat" cmpd="sng">
                <a:solidFill>
                  <a:schemeClr val="dk2"/>
                </a:solidFill>
                <a:prstDash val="solid"/>
                <a:round/>
                <a:headEnd type="none" w="med" len="med"/>
                <a:tailEnd type="none" w="med" len="med"/>
              </a:ln>
            </p:spPr>
          </p:cxnSp>
        </p:grpSp>
        <p:grpSp>
          <p:nvGrpSpPr>
            <p:cNvPr id="1625" name="Google Shape;1625;p63"/>
            <p:cNvGrpSpPr/>
            <p:nvPr/>
          </p:nvGrpSpPr>
          <p:grpSpPr>
            <a:xfrm>
              <a:off x="2675275" y="3930557"/>
              <a:ext cx="1003306" cy="451719"/>
              <a:chOff x="2675275" y="4174282"/>
              <a:chExt cx="1003306" cy="451719"/>
            </a:xfrm>
          </p:grpSpPr>
          <p:sp>
            <p:nvSpPr>
              <p:cNvPr id="1626" name="Google Shape;1626;p63"/>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3"/>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3"/>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29" name="Google Shape;1629;p63"/>
          <p:cNvSpPr txBox="1"/>
          <p:nvPr/>
        </p:nvSpPr>
        <p:spPr>
          <a:xfrm>
            <a:off x="713237" y="2737825"/>
            <a:ext cx="2096700" cy="576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dk1"/>
                </a:solidFill>
                <a:latin typeface="Open Sans"/>
                <a:ea typeface="Open Sans"/>
                <a:cs typeface="Open Sans"/>
                <a:sym typeface="Open Sans"/>
              </a:rPr>
              <a:t>Planet Mars is actually a very cold place</a:t>
            </a:r>
            <a:endParaRPr sz="1200">
              <a:solidFill>
                <a:schemeClr val="dk1"/>
              </a:solidFill>
              <a:latin typeface="Open Sans"/>
              <a:ea typeface="Open Sans"/>
              <a:cs typeface="Open Sans"/>
              <a:sym typeface="Open Sans"/>
            </a:endParaRPr>
          </a:p>
        </p:txBody>
      </p:sp>
      <p:sp>
        <p:nvSpPr>
          <p:cNvPr id="1630" name="Google Shape;1630;p63"/>
          <p:cNvSpPr txBox="1"/>
          <p:nvPr/>
        </p:nvSpPr>
        <p:spPr>
          <a:xfrm>
            <a:off x="6334078" y="2737825"/>
            <a:ext cx="2096700" cy="5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dk1"/>
                </a:solidFill>
                <a:latin typeface="Open Sans"/>
                <a:ea typeface="Open Sans"/>
                <a:cs typeface="Open Sans"/>
                <a:sym typeface="Open Sans"/>
              </a:rPr>
              <a:t>Venus has extremely high temperatures</a:t>
            </a:r>
            <a:endParaRPr sz="1200">
              <a:solidFill>
                <a:schemeClr val="dk1"/>
              </a:solidFill>
              <a:latin typeface="Open Sans"/>
              <a:ea typeface="Open Sans"/>
              <a:cs typeface="Open Sans"/>
              <a:sym typeface="Open Sans"/>
            </a:endParaRPr>
          </a:p>
        </p:txBody>
      </p:sp>
      <p:sp>
        <p:nvSpPr>
          <p:cNvPr id="1631" name="Google Shape;1631;p63"/>
          <p:cNvSpPr txBox="1"/>
          <p:nvPr/>
        </p:nvSpPr>
        <p:spPr>
          <a:xfrm>
            <a:off x="713244" y="3938600"/>
            <a:ext cx="2096700" cy="576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dk1"/>
                </a:solidFill>
                <a:latin typeface="Open Sans"/>
                <a:ea typeface="Open Sans"/>
                <a:cs typeface="Open Sans"/>
                <a:sym typeface="Open Sans"/>
              </a:rPr>
              <a:t>Jupiter is the biggest planet of them all</a:t>
            </a:r>
            <a:endParaRPr sz="1200">
              <a:solidFill>
                <a:schemeClr val="dk1"/>
              </a:solidFill>
              <a:latin typeface="Open Sans"/>
              <a:ea typeface="Open Sans"/>
              <a:cs typeface="Open Sans"/>
              <a:sym typeface="Open Sans"/>
            </a:endParaRPr>
          </a:p>
        </p:txBody>
      </p:sp>
      <p:sp>
        <p:nvSpPr>
          <p:cNvPr id="1632" name="Google Shape;1632;p63"/>
          <p:cNvSpPr txBox="1"/>
          <p:nvPr/>
        </p:nvSpPr>
        <p:spPr>
          <a:xfrm>
            <a:off x="6334078" y="3938600"/>
            <a:ext cx="2096700" cy="5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dk1"/>
                </a:solidFill>
                <a:latin typeface="Open Sans"/>
                <a:ea typeface="Open Sans"/>
                <a:cs typeface="Open Sans"/>
                <a:sym typeface="Open Sans"/>
              </a:rPr>
              <a:t>Saturn is a gas giant and has several rings</a:t>
            </a:r>
            <a:endParaRPr sz="1200">
              <a:solidFill>
                <a:schemeClr val="dk1"/>
              </a:solidFill>
              <a:latin typeface="Open Sans"/>
              <a:ea typeface="Open Sans"/>
              <a:cs typeface="Open Sans"/>
              <a:sym typeface="Open Sans"/>
            </a:endParaRPr>
          </a:p>
        </p:txBody>
      </p:sp>
      <p:sp>
        <p:nvSpPr>
          <p:cNvPr id="1633" name="Google Shape;1633;p63"/>
          <p:cNvSpPr txBox="1"/>
          <p:nvPr/>
        </p:nvSpPr>
        <p:spPr>
          <a:xfrm>
            <a:off x="713237" y="2343000"/>
            <a:ext cx="2096700" cy="488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Raleway Black"/>
                <a:ea typeface="Raleway Black"/>
                <a:cs typeface="Raleway Black"/>
                <a:sym typeface="Raleway Black"/>
              </a:rPr>
              <a:t>Mars</a:t>
            </a:r>
            <a:endParaRPr sz="1800">
              <a:solidFill>
                <a:schemeClr val="accent4"/>
              </a:solidFill>
              <a:latin typeface="Raleway Black"/>
              <a:ea typeface="Raleway Black"/>
              <a:cs typeface="Raleway Black"/>
              <a:sym typeface="Raleway Black"/>
            </a:endParaRPr>
          </a:p>
        </p:txBody>
      </p:sp>
      <p:sp>
        <p:nvSpPr>
          <p:cNvPr id="1634" name="Google Shape;1634;p63"/>
          <p:cNvSpPr txBox="1"/>
          <p:nvPr/>
        </p:nvSpPr>
        <p:spPr>
          <a:xfrm>
            <a:off x="713244" y="3543775"/>
            <a:ext cx="2096700" cy="488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accent4"/>
                </a:solidFill>
                <a:latin typeface="Raleway Black"/>
                <a:ea typeface="Raleway Black"/>
                <a:cs typeface="Raleway Black"/>
                <a:sym typeface="Raleway Black"/>
              </a:rPr>
              <a:t>Jupiter</a:t>
            </a:r>
            <a:endParaRPr sz="1800">
              <a:solidFill>
                <a:schemeClr val="accent4"/>
              </a:solidFill>
              <a:latin typeface="Raleway Black"/>
              <a:ea typeface="Raleway Black"/>
              <a:cs typeface="Raleway Black"/>
              <a:sym typeface="Raleway Black"/>
            </a:endParaRPr>
          </a:p>
        </p:txBody>
      </p:sp>
      <p:sp>
        <p:nvSpPr>
          <p:cNvPr id="1635" name="Google Shape;1635;p63"/>
          <p:cNvSpPr txBox="1"/>
          <p:nvPr/>
        </p:nvSpPr>
        <p:spPr>
          <a:xfrm>
            <a:off x="6334078" y="2343000"/>
            <a:ext cx="2096700" cy="48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4"/>
                </a:solidFill>
                <a:latin typeface="Raleway Black"/>
                <a:ea typeface="Raleway Black"/>
                <a:cs typeface="Raleway Black"/>
                <a:sym typeface="Raleway Black"/>
              </a:rPr>
              <a:t>Venus</a:t>
            </a:r>
            <a:endParaRPr sz="1800">
              <a:solidFill>
                <a:schemeClr val="accent4"/>
              </a:solidFill>
              <a:latin typeface="Raleway Black"/>
              <a:ea typeface="Raleway Black"/>
              <a:cs typeface="Raleway Black"/>
              <a:sym typeface="Raleway Black"/>
            </a:endParaRPr>
          </a:p>
        </p:txBody>
      </p:sp>
      <p:sp>
        <p:nvSpPr>
          <p:cNvPr id="1636" name="Google Shape;1636;p63"/>
          <p:cNvSpPr txBox="1"/>
          <p:nvPr/>
        </p:nvSpPr>
        <p:spPr>
          <a:xfrm>
            <a:off x="6334078" y="3543775"/>
            <a:ext cx="2096700" cy="48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800">
                <a:solidFill>
                  <a:schemeClr val="accent4"/>
                </a:solidFill>
                <a:latin typeface="Raleway Black"/>
                <a:ea typeface="Raleway Black"/>
                <a:cs typeface="Raleway Black"/>
                <a:sym typeface="Raleway Black"/>
              </a:rPr>
              <a:t>Saturn</a:t>
            </a:r>
            <a:endParaRPr sz="1800">
              <a:solidFill>
                <a:schemeClr val="accent4"/>
              </a:solidFill>
              <a:latin typeface="Raleway Black"/>
              <a:ea typeface="Raleway Black"/>
              <a:cs typeface="Raleway Black"/>
              <a:sym typeface="Raleway Black"/>
            </a:endParaRPr>
          </a:p>
        </p:txBody>
      </p:sp>
      <p:sp>
        <p:nvSpPr>
          <p:cNvPr id="1637" name="Google Shape;1637;p63"/>
          <p:cNvSpPr txBox="1"/>
          <p:nvPr/>
        </p:nvSpPr>
        <p:spPr>
          <a:xfrm>
            <a:off x="3523838" y="1249700"/>
            <a:ext cx="20940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4"/>
                </a:solidFill>
                <a:latin typeface="Raleway Black"/>
                <a:ea typeface="Raleway Black"/>
                <a:cs typeface="Raleway Black"/>
                <a:sym typeface="Raleway Black"/>
              </a:rPr>
              <a:t>Mercury</a:t>
            </a:r>
            <a:endParaRPr sz="1800">
              <a:solidFill>
                <a:schemeClr val="accent4"/>
              </a:solidFill>
              <a:latin typeface="Raleway Black"/>
              <a:ea typeface="Raleway Black"/>
              <a:cs typeface="Raleway Black"/>
              <a:sym typeface="Raleway Black"/>
            </a:endParaRPr>
          </a:p>
        </p:txBody>
      </p:sp>
      <p:sp>
        <p:nvSpPr>
          <p:cNvPr id="1622" name="Google Shape;1622;p63"/>
          <p:cNvSpPr txBox="1"/>
          <p:nvPr/>
        </p:nvSpPr>
        <p:spPr>
          <a:xfrm>
            <a:off x="3526162" y="1683990"/>
            <a:ext cx="20940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Mercury is the closest planet to the Sun</a:t>
            </a:r>
            <a:endParaRPr sz="1200">
              <a:solidFill>
                <a:schemeClr val="dk1"/>
              </a:solidFill>
              <a:latin typeface="Open Sans"/>
              <a:ea typeface="Open Sans"/>
              <a:cs typeface="Open Sans"/>
              <a:sym typeface="Open Sans"/>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641"/>
        <p:cNvGrpSpPr/>
        <p:nvPr/>
      </p:nvGrpSpPr>
      <p:grpSpPr>
        <a:xfrm>
          <a:off x="0" y="0"/>
          <a:ext cx="0" cy="0"/>
          <a:chOff x="0" y="0"/>
          <a:chExt cx="0" cy="0"/>
        </a:xfrm>
      </p:grpSpPr>
      <p:sp>
        <p:nvSpPr>
          <p:cNvPr id="1642" name="Google Shape;1642;p64"/>
          <p:cNvSpPr txBox="1">
            <a:spLocks noGrp="1"/>
          </p:cNvSpPr>
          <p:nvPr>
            <p:ph type="title"/>
          </p:nvPr>
        </p:nvSpPr>
        <p:spPr>
          <a:xfrm>
            <a:off x="2347938" y="83857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643" name="Google Shape;1643;p64"/>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644" name="Google Shape;1644;p64"/>
          <p:cNvSpPr/>
          <p:nvPr/>
        </p:nvSpPr>
        <p:spPr>
          <a:xfrm>
            <a:off x="3485375"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4"/>
          <p:cNvSpPr/>
          <p:nvPr/>
        </p:nvSpPr>
        <p:spPr>
          <a:xfrm>
            <a:off x="435325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4"/>
          <p:cNvSpPr/>
          <p:nvPr/>
        </p:nvSpPr>
        <p:spPr>
          <a:xfrm>
            <a:off x="5221125"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7" name="Google Shape;1647;p64"/>
          <p:cNvGrpSpPr/>
          <p:nvPr/>
        </p:nvGrpSpPr>
        <p:grpSpPr>
          <a:xfrm>
            <a:off x="3572524" y="3167535"/>
            <a:ext cx="276012" cy="275991"/>
            <a:chOff x="3368074" y="3882537"/>
            <a:chExt cx="215298" cy="215298"/>
          </a:xfrm>
        </p:grpSpPr>
        <p:sp>
          <p:nvSpPr>
            <p:cNvPr id="1648" name="Google Shape;1648;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64"/>
          <p:cNvGrpSpPr/>
          <p:nvPr/>
        </p:nvGrpSpPr>
        <p:grpSpPr>
          <a:xfrm>
            <a:off x="4438556" y="3186243"/>
            <a:ext cx="266790" cy="238574"/>
            <a:chOff x="3824739" y="3890112"/>
            <a:chExt cx="208105" cy="186110"/>
          </a:xfrm>
        </p:grpSpPr>
        <p:sp>
          <p:nvSpPr>
            <p:cNvPr id="1652" name="Google Shape;1652;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5" name="Google Shape;1655;p64"/>
          <p:cNvSpPr/>
          <p:nvPr/>
        </p:nvSpPr>
        <p:spPr>
          <a:xfrm>
            <a:off x="5302440"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4"/>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grpSp>
        <p:nvGrpSpPr>
          <p:cNvPr id="1657" name="Google Shape;1657;p64"/>
          <p:cNvGrpSpPr/>
          <p:nvPr/>
        </p:nvGrpSpPr>
        <p:grpSpPr>
          <a:xfrm>
            <a:off x="8073001" y="539496"/>
            <a:ext cx="715538" cy="707042"/>
            <a:chOff x="7334813" y="361996"/>
            <a:chExt cx="715538" cy="707042"/>
          </a:xfrm>
        </p:grpSpPr>
        <p:sp>
          <p:nvSpPr>
            <p:cNvPr id="1658" name="Google Shape;1658;p64"/>
            <p:cNvSpPr/>
            <p:nvPr/>
          </p:nvSpPr>
          <p:spPr>
            <a:xfrm rot="10800000">
              <a:off x="7334813" y="803739"/>
              <a:ext cx="265299" cy="265299"/>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noFill/>
            <a:ln w="9525" cap="flat" cmpd="sng">
              <a:solidFill>
                <a:schemeClr val="accent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9" name="Google Shape;1659;p64"/>
            <p:cNvSpPr/>
            <p:nvPr/>
          </p:nvSpPr>
          <p:spPr>
            <a:xfrm rot="10800000">
              <a:off x="7685160" y="361996"/>
              <a:ext cx="365191" cy="365191"/>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660" name="Google Shape;1660;p64"/>
          <p:cNvGrpSpPr/>
          <p:nvPr/>
        </p:nvGrpSpPr>
        <p:grpSpPr>
          <a:xfrm>
            <a:off x="7773592" y="3974693"/>
            <a:ext cx="497003" cy="481724"/>
            <a:chOff x="7773592" y="3974693"/>
            <a:chExt cx="497003" cy="481724"/>
          </a:xfrm>
        </p:grpSpPr>
        <p:grpSp>
          <p:nvGrpSpPr>
            <p:cNvPr id="1661" name="Google Shape;1661;p64"/>
            <p:cNvGrpSpPr/>
            <p:nvPr/>
          </p:nvGrpSpPr>
          <p:grpSpPr>
            <a:xfrm>
              <a:off x="8003801" y="4189623"/>
              <a:ext cx="266793" cy="266794"/>
              <a:chOff x="3491461" y="1278677"/>
              <a:chExt cx="172861" cy="172862"/>
            </a:xfrm>
          </p:grpSpPr>
          <p:sp>
            <p:nvSpPr>
              <p:cNvPr id="1662" name="Google Shape;1662;p64"/>
              <p:cNvSpPr/>
              <p:nvPr/>
            </p:nvSpPr>
            <p:spPr>
              <a:xfrm>
                <a:off x="3491461" y="1313014"/>
                <a:ext cx="155387" cy="138524"/>
              </a:xfrm>
              <a:custGeom>
                <a:avLst/>
                <a:gdLst/>
                <a:ahLst/>
                <a:cxnLst/>
                <a:rect l="l" t="t" r="r" b="b"/>
                <a:pathLst>
                  <a:path w="207183" h="184699" extrusionOk="0">
                    <a:moveTo>
                      <a:pt x="45773" y="161401"/>
                    </a:moveTo>
                    <a:cubicBezTo>
                      <a:pt x="96551" y="199768"/>
                      <a:pt x="168817" y="189700"/>
                      <a:pt x="207183" y="138922"/>
                    </a:cubicBezTo>
                    <a:lnTo>
                      <a:pt x="23294" y="0"/>
                    </a:lnTo>
                    <a:cubicBezTo>
                      <a:pt x="-15063" y="50778"/>
                      <a:pt x="-5005" y="123044"/>
                      <a:pt x="45773" y="16140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3" name="Google Shape;1663;p64"/>
              <p:cNvSpPr/>
              <p:nvPr/>
            </p:nvSpPr>
            <p:spPr>
              <a:xfrm>
                <a:off x="3508931" y="1278677"/>
                <a:ext cx="155390" cy="138529"/>
              </a:xfrm>
              <a:custGeom>
                <a:avLst/>
                <a:gdLst/>
                <a:ahLst/>
                <a:cxnLst/>
                <a:rect l="l" t="t" r="r" b="b"/>
                <a:pathLst>
                  <a:path w="207187" h="184705" extrusionOk="0">
                    <a:moveTo>
                      <a:pt x="0" y="45783"/>
                    </a:moveTo>
                    <a:lnTo>
                      <a:pt x="183890" y="184705"/>
                    </a:lnTo>
                    <a:cubicBezTo>
                      <a:pt x="222256" y="133927"/>
                      <a:pt x="212189" y="61661"/>
                      <a:pt x="161411" y="23294"/>
                    </a:cubicBezTo>
                    <a:cubicBezTo>
                      <a:pt x="110633" y="-15072"/>
                      <a:pt x="38367" y="-4995"/>
                      <a:pt x="0" y="45783"/>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664" name="Google Shape;1664;p64"/>
            <p:cNvGrpSpPr/>
            <p:nvPr/>
          </p:nvGrpSpPr>
          <p:grpSpPr>
            <a:xfrm rot="3026703">
              <a:off x="7815172" y="4016273"/>
              <a:ext cx="203909" cy="203910"/>
              <a:chOff x="3491461" y="1278677"/>
              <a:chExt cx="172861" cy="172862"/>
            </a:xfrm>
          </p:grpSpPr>
          <p:sp>
            <p:nvSpPr>
              <p:cNvPr id="1665" name="Google Shape;1665;p64"/>
              <p:cNvSpPr/>
              <p:nvPr/>
            </p:nvSpPr>
            <p:spPr>
              <a:xfrm>
                <a:off x="3491461" y="1313014"/>
                <a:ext cx="155387" cy="138524"/>
              </a:xfrm>
              <a:custGeom>
                <a:avLst/>
                <a:gdLst/>
                <a:ahLst/>
                <a:cxnLst/>
                <a:rect l="l" t="t" r="r" b="b"/>
                <a:pathLst>
                  <a:path w="207183" h="184699" extrusionOk="0">
                    <a:moveTo>
                      <a:pt x="45773" y="161401"/>
                    </a:moveTo>
                    <a:cubicBezTo>
                      <a:pt x="96551" y="199768"/>
                      <a:pt x="168817" y="189700"/>
                      <a:pt x="207183" y="138922"/>
                    </a:cubicBezTo>
                    <a:lnTo>
                      <a:pt x="23294" y="0"/>
                    </a:lnTo>
                    <a:cubicBezTo>
                      <a:pt x="-15063" y="50778"/>
                      <a:pt x="-5005" y="123044"/>
                      <a:pt x="45773" y="16140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6" name="Google Shape;1666;p64"/>
              <p:cNvSpPr/>
              <p:nvPr/>
            </p:nvSpPr>
            <p:spPr>
              <a:xfrm>
                <a:off x="3508931" y="1278677"/>
                <a:ext cx="155390" cy="138529"/>
              </a:xfrm>
              <a:custGeom>
                <a:avLst/>
                <a:gdLst/>
                <a:ahLst/>
                <a:cxnLst/>
                <a:rect l="l" t="t" r="r" b="b"/>
                <a:pathLst>
                  <a:path w="207187" h="184705" extrusionOk="0">
                    <a:moveTo>
                      <a:pt x="0" y="45783"/>
                    </a:moveTo>
                    <a:lnTo>
                      <a:pt x="183890" y="184705"/>
                    </a:lnTo>
                    <a:cubicBezTo>
                      <a:pt x="222256" y="133927"/>
                      <a:pt x="212189" y="61661"/>
                      <a:pt x="161411" y="23294"/>
                    </a:cubicBezTo>
                    <a:cubicBezTo>
                      <a:pt x="110633" y="-15072"/>
                      <a:pt x="38367" y="-4995"/>
                      <a:pt x="0" y="45783"/>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667" name="Google Shape;1667;p64"/>
          <p:cNvGrpSpPr/>
          <p:nvPr/>
        </p:nvGrpSpPr>
        <p:grpSpPr>
          <a:xfrm>
            <a:off x="211799" y="652133"/>
            <a:ext cx="1433940" cy="481714"/>
            <a:chOff x="1608712" y="575096"/>
            <a:chExt cx="675431" cy="226924"/>
          </a:xfrm>
        </p:grpSpPr>
        <p:sp>
          <p:nvSpPr>
            <p:cNvPr id="1668" name="Google Shape;1668;p64"/>
            <p:cNvSpPr/>
            <p:nvPr/>
          </p:nvSpPr>
          <p:spPr>
            <a:xfrm>
              <a:off x="1608712" y="575096"/>
              <a:ext cx="61888" cy="61889"/>
            </a:xfrm>
            <a:custGeom>
              <a:avLst/>
              <a:gdLst/>
              <a:ahLst/>
              <a:cxnLst/>
              <a:rect l="l" t="t" r="r" b="b"/>
              <a:pathLst>
                <a:path w="82518" h="82518" extrusionOk="0">
                  <a:moveTo>
                    <a:pt x="83609" y="41608"/>
                  </a:moveTo>
                  <a:cubicBezTo>
                    <a:pt x="83609" y="64398"/>
                    <a:pt x="65136" y="82871"/>
                    <a:pt x="42353" y="82871"/>
                  </a:cubicBezTo>
                  <a:cubicBezTo>
                    <a:pt x="19556" y="82871"/>
                    <a:pt x="1090" y="64398"/>
                    <a:pt x="1090" y="41608"/>
                  </a:cubicBezTo>
                  <a:cubicBezTo>
                    <a:pt x="1090" y="18824"/>
                    <a:pt x="19556" y="352"/>
                    <a:pt x="42353" y="352"/>
                  </a:cubicBezTo>
                  <a:cubicBezTo>
                    <a:pt x="65136" y="352"/>
                    <a:pt x="83609" y="18824"/>
                    <a:pt x="83609" y="4160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9" name="Google Shape;1669;p64"/>
            <p:cNvSpPr/>
            <p:nvPr/>
          </p:nvSpPr>
          <p:spPr>
            <a:xfrm>
              <a:off x="1768398" y="740131"/>
              <a:ext cx="61888" cy="61889"/>
            </a:xfrm>
            <a:custGeom>
              <a:avLst/>
              <a:gdLst/>
              <a:ahLst/>
              <a:cxnLst/>
              <a:rect l="l" t="t" r="r" b="b"/>
              <a:pathLst>
                <a:path w="82518" h="82518" extrusionOk="0">
                  <a:moveTo>
                    <a:pt x="83609" y="41724"/>
                  </a:moveTo>
                  <a:cubicBezTo>
                    <a:pt x="83609" y="64514"/>
                    <a:pt x="65136" y="82980"/>
                    <a:pt x="42353" y="82980"/>
                  </a:cubicBezTo>
                  <a:cubicBezTo>
                    <a:pt x="19556" y="82980"/>
                    <a:pt x="1090" y="64514"/>
                    <a:pt x="1090" y="41724"/>
                  </a:cubicBezTo>
                  <a:cubicBezTo>
                    <a:pt x="1090" y="18934"/>
                    <a:pt x="19556" y="462"/>
                    <a:pt x="42353" y="462"/>
                  </a:cubicBezTo>
                  <a:cubicBezTo>
                    <a:pt x="65136" y="462"/>
                    <a:pt x="83609" y="18934"/>
                    <a:pt x="83609"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0" name="Google Shape;1670;p64"/>
            <p:cNvSpPr/>
            <p:nvPr/>
          </p:nvSpPr>
          <p:spPr>
            <a:xfrm>
              <a:off x="1763436" y="575096"/>
              <a:ext cx="61888" cy="61889"/>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1" name="Google Shape;1671;p64"/>
            <p:cNvSpPr/>
            <p:nvPr/>
          </p:nvSpPr>
          <p:spPr>
            <a:xfrm>
              <a:off x="1923122" y="740131"/>
              <a:ext cx="61888" cy="61889"/>
            </a:xfrm>
            <a:custGeom>
              <a:avLst/>
              <a:gdLst/>
              <a:ahLst/>
              <a:cxnLst/>
              <a:rect l="l" t="t" r="r" b="b"/>
              <a:pathLst>
                <a:path w="82518" h="82518" extrusionOk="0">
                  <a:moveTo>
                    <a:pt x="83711" y="41724"/>
                  </a:moveTo>
                  <a:cubicBezTo>
                    <a:pt x="83711" y="64514"/>
                    <a:pt x="65233" y="82980"/>
                    <a:pt x="42449" y="82980"/>
                  </a:cubicBezTo>
                  <a:cubicBezTo>
                    <a:pt x="19665" y="82980"/>
                    <a:pt x="1193" y="64514"/>
                    <a:pt x="1193" y="41724"/>
                  </a:cubicBezTo>
                  <a:cubicBezTo>
                    <a:pt x="1193" y="18934"/>
                    <a:pt x="19665" y="462"/>
                    <a:pt x="42449" y="462"/>
                  </a:cubicBezTo>
                  <a:cubicBezTo>
                    <a:pt x="65233" y="462"/>
                    <a:pt x="83711" y="18934"/>
                    <a:pt x="83711"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2" name="Google Shape;1672;p64"/>
            <p:cNvSpPr/>
            <p:nvPr/>
          </p:nvSpPr>
          <p:spPr>
            <a:xfrm>
              <a:off x="1907840" y="575096"/>
              <a:ext cx="61888" cy="61889"/>
            </a:xfrm>
            <a:custGeom>
              <a:avLst/>
              <a:gdLst/>
              <a:ahLst/>
              <a:cxnLst/>
              <a:rect l="l" t="t" r="r" b="b"/>
              <a:pathLst>
                <a:path w="82518" h="82518" extrusionOk="0">
                  <a:moveTo>
                    <a:pt x="83807" y="41608"/>
                  </a:moveTo>
                  <a:cubicBezTo>
                    <a:pt x="83807" y="64398"/>
                    <a:pt x="65342" y="82871"/>
                    <a:pt x="42551" y="82871"/>
                  </a:cubicBezTo>
                  <a:cubicBezTo>
                    <a:pt x="19761" y="82871"/>
                    <a:pt x="1289" y="64398"/>
                    <a:pt x="1289" y="41608"/>
                  </a:cubicBezTo>
                  <a:cubicBezTo>
                    <a:pt x="1289" y="18824"/>
                    <a:pt x="19761" y="352"/>
                    <a:pt x="42551" y="352"/>
                  </a:cubicBezTo>
                  <a:cubicBezTo>
                    <a:pt x="65342" y="352"/>
                    <a:pt x="83807" y="18824"/>
                    <a:pt x="83807" y="4160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3" name="Google Shape;1673;p64"/>
            <p:cNvSpPr/>
            <p:nvPr/>
          </p:nvSpPr>
          <p:spPr>
            <a:xfrm>
              <a:off x="2067525" y="740131"/>
              <a:ext cx="61888" cy="61889"/>
            </a:xfrm>
            <a:custGeom>
              <a:avLst/>
              <a:gdLst/>
              <a:ahLst/>
              <a:cxnLst/>
              <a:rect l="l" t="t" r="r" b="b"/>
              <a:pathLst>
                <a:path w="82518" h="82518" extrusionOk="0">
                  <a:moveTo>
                    <a:pt x="83807" y="41724"/>
                  </a:moveTo>
                  <a:cubicBezTo>
                    <a:pt x="83807" y="64514"/>
                    <a:pt x="65342" y="82980"/>
                    <a:pt x="42551" y="82980"/>
                  </a:cubicBezTo>
                  <a:cubicBezTo>
                    <a:pt x="19761" y="82980"/>
                    <a:pt x="1289" y="64514"/>
                    <a:pt x="1289" y="41724"/>
                  </a:cubicBezTo>
                  <a:cubicBezTo>
                    <a:pt x="1289" y="18934"/>
                    <a:pt x="19761" y="462"/>
                    <a:pt x="42551" y="462"/>
                  </a:cubicBezTo>
                  <a:cubicBezTo>
                    <a:pt x="65342" y="462"/>
                    <a:pt x="83807" y="18934"/>
                    <a:pt x="8380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4" name="Google Shape;1674;p64"/>
            <p:cNvSpPr/>
            <p:nvPr/>
          </p:nvSpPr>
          <p:spPr>
            <a:xfrm>
              <a:off x="2062564" y="575096"/>
              <a:ext cx="61893" cy="61889"/>
            </a:xfrm>
            <a:custGeom>
              <a:avLst/>
              <a:gdLst/>
              <a:ahLst/>
              <a:cxnLst/>
              <a:rect l="l" t="t" r="r" b="b"/>
              <a:pathLst>
                <a:path w="82524" h="82518" extrusionOk="0">
                  <a:moveTo>
                    <a:pt x="83917" y="41608"/>
                  </a:moveTo>
                  <a:cubicBezTo>
                    <a:pt x="83917" y="64398"/>
                    <a:pt x="65438" y="82871"/>
                    <a:pt x="42654" y="82871"/>
                  </a:cubicBezTo>
                  <a:cubicBezTo>
                    <a:pt x="19870" y="82871"/>
                    <a:pt x="1392" y="64398"/>
                    <a:pt x="1392" y="41608"/>
                  </a:cubicBezTo>
                  <a:cubicBezTo>
                    <a:pt x="1392" y="18824"/>
                    <a:pt x="19870" y="352"/>
                    <a:pt x="42654" y="352"/>
                  </a:cubicBezTo>
                  <a:cubicBezTo>
                    <a:pt x="65438" y="352"/>
                    <a:pt x="83917" y="18824"/>
                    <a:pt x="83917" y="4160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5" name="Google Shape;1675;p64"/>
            <p:cNvSpPr/>
            <p:nvPr/>
          </p:nvSpPr>
          <p:spPr>
            <a:xfrm>
              <a:off x="2222250" y="740131"/>
              <a:ext cx="61893" cy="61889"/>
            </a:xfrm>
            <a:custGeom>
              <a:avLst/>
              <a:gdLst/>
              <a:ahLst/>
              <a:cxnLst/>
              <a:rect l="l" t="t" r="r" b="b"/>
              <a:pathLst>
                <a:path w="82524" h="82518" extrusionOk="0">
                  <a:moveTo>
                    <a:pt x="83917" y="41724"/>
                  </a:moveTo>
                  <a:cubicBezTo>
                    <a:pt x="83917" y="64514"/>
                    <a:pt x="65438" y="82980"/>
                    <a:pt x="42654" y="82980"/>
                  </a:cubicBezTo>
                  <a:cubicBezTo>
                    <a:pt x="19870" y="82980"/>
                    <a:pt x="1392" y="64514"/>
                    <a:pt x="1392" y="41724"/>
                  </a:cubicBezTo>
                  <a:cubicBezTo>
                    <a:pt x="1392" y="18934"/>
                    <a:pt x="19870" y="462"/>
                    <a:pt x="42654" y="462"/>
                  </a:cubicBezTo>
                  <a:cubicBezTo>
                    <a:pt x="65438" y="462"/>
                    <a:pt x="83917" y="18934"/>
                    <a:pt x="83917" y="417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679"/>
        <p:cNvGrpSpPr/>
        <p:nvPr/>
      </p:nvGrpSpPr>
      <p:grpSpPr>
        <a:xfrm>
          <a:off x="0" y="0"/>
          <a:ext cx="0" cy="0"/>
          <a:chOff x="0" y="0"/>
          <a:chExt cx="0" cy="0"/>
        </a:xfrm>
      </p:grpSpPr>
      <p:sp>
        <p:nvSpPr>
          <p:cNvPr id="1680" name="Google Shape;1680;p6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681" name="Google Shape;1681;p65"/>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b="1"/>
              <a:t>Illustrations:</a:t>
            </a:r>
            <a:endParaRPr b="1"/>
          </a:p>
          <a:p>
            <a:pPr marL="457200" lvl="0" indent="-311150" algn="l" rtl="0">
              <a:spcBef>
                <a:spcPts val="1000"/>
              </a:spcBef>
              <a:spcAft>
                <a:spcPts val="0"/>
              </a:spcAft>
              <a:buClr>
                <a:schemeClr val="dk1"/>
              </a:buClr>
              <a:buSzPts val="1300"/>
              <a:buFont typeface="Poppins"/>
              <a:buChar char="●"/>
            </a:pPr>
            <a:r>
              <a:rPr lang="en" u="sng">
                <a:solidFill>
                  <a:schemeClr val="hlink"/>
                </a:solidFill>
                <a:hlinkClick r:id="rId3"/>
              </a:rPr>
              <a:t>Flat national doctor's day illustration</a:t>
            </a:r>
            <a:endParaRPr/>
          </a:p>
          <a:p>
            <a:pPr marL="457200" lvl="0" indent="-311150" algn="l" rtl="0">
              <a:spcBef>
                <a:spcPts val="0"/>
              </a:spcBef>
              <a:spcAft>
                <a:spcPts val="0"/>
              </a:spcAft>
              <a:buClr>
                <a:schemeClr val="dk1"/>
              </a:buClr>
              <a:buSzPts val="1300"/>
              <a:buFont typeface="Poppins"/>
              <a:buChar char="●"/>
            </a:pPr>
            <a:r>
              <a:rPr lang="en" u="sng">
                <a:solidFill>
                  <a:schemeClr val="hlink"/>
                </a:solidFill>
                <a:hlinkClick r:id="rId4"/>
              </a:rPr>
              <a:t>Flat national doctor's day illustration with medic and syringe</a:t>
            </a:r>
            <a:endParaRPr/>
          </a:p>
          <a:p>
            <a:pPr marL="457200" lvl="0" indent="-311150" algn="l" rtl="0">
              <a:spcBef>
                <a:spcPts val="0"/>
              </a:spcBef>
              <a:spcAft>
                <a:spcPts val="0"/>
              </a:spcAft>
              <a:buClr>
                <a:schemeClr val="dk1"/>
              </a:buClr>
              <a:buSzPts val="1300"/>
              <a:buFont typeface="Lato"/>
              <a:buChar char="●"/>
            </a:pPr>
            <a:r>
              <a:rPr lang="en" u="sng">
                <a:solidFill>
                  <a:schemeClr val="hlink"/>
                </a:solidFill>
                <a:hlinkClick r:id="rId5"/>
              </a:rPr>
              <a:t>Flat national doctor's day illustration with medic running with pills</a:t>
            </a:r>
            <a:endParaRPr/>
          </a:p>
        </p:txBody>
      </p:sp>
      <p:grpSp>
        <p:nvGrpSpPr>
          <p:cNvPr id="1682" name="Google Shape;1682;p65"/>
          <p:cNvGrpSpPr/>
          <p:nvPr/>
        </p:nvGrpSpPr>
        <p:grpSpPr>
          <a:xfrm>
            <a:off x="1198586" y="2683726"/>
            <a:ext cx="6746793" cy="1686887"/>
            <a:chOff x="713239" y="2441839"/>
            <a:chExt cx="7717677" cy="1929635"/>
          </a:xfrm>
        </p:grpSpPr>
        <p:grpSp>
          <p:nvGrpSpPr>
            <p:cNvPr id="1683" name="Google Shape;1683;p65"/>
            <p:cNvGrpSpPr/>
            <p:nvPr/>
          </p:nvGrpSpPr>
          <p:grpSpPr>
            <a:xfrm>
              <a:off x="713239" y="2441839"/>
              <a:ext cx="2449524" cy="1929635"/>
              <a:chOff x="713216" y="1820295"/>
              <a:chExt cx="3238397" cy="2551077"/>
            </a:xfrm>
          </p:grpSpPr>
          <p:sp>
            <p:nvSpPr>
              <p:cNvPr id="1684" name="Google Shape;1684;p65"/>
              <p:cNvSpPr/>
              <p:nvPr/>
            </p:nvSpPr>
            <p:spPr>
              <a:xfrm>
                <a:off x="952562" y="2141958"/>
                <a:ext cx="2466758" cy="2208261"/>
              </a:xfrm>
              <a:custGeom>
                <a:avLst/>
                <a:gdLst/>
                <a:ahLst/>
                <a:cxnLst/>
                <a:rect l="l" t="t" r="r" b="b"/>
                <a:pathLst>
                  <a:path w="3289011" h="2944348" extrusionOk="0">
                    <a:moveTo>
                      <a:pt x="656994" y="2883084"/>
                    </a:moveTo>
                    <a:cubicBezTo>
                      <a:pt x="656994" y="2883084"/>
                      <a:pt x="-65354" y="2704824"/>
                      <a:pt x="4798" y="2102768"/>
                    </a:cubicBezTo>
                    <a:cubicBezTo>
                      <a:pt x="74949" y="1500712"/>
                      <a:pt x="250248" y="1482424"/>
                      <a:pt x="256410" y="1311593"/>
                    </a:cubicBezTo>
                    <a:cubicBezTo>
                      <a:pt x="262582" y="1140762"/>
                      <a:pt x="300873" y="539572"/>
                      <a:pt x="702942" y="466820"/>
                    </a:cubicBezTo>
                    <a:cubicBezTo>
                      <a:pt x="1105012" y="394068"/>
                      <a:pt x="1144293" y="340452"/>
                      <a:pt x="1279738" y="183452"/>
                    </a:cubicBezTo>
                    <a:cubicBezTo>
                      <a:pt x="1415184" y="26451"/>
                      <a:pt x="2024041" y="-126721"/>
                      <a:pt x="2322716" y="164306"/>
                    </a:cubicBezTo>
                    <a:cubicBezTo>
                      <a:pt x="2621392" y="455333"/>
                      <a:pt x="2774573" y="761667"/>
                      <a:pt x="2958377" y="822941"/>
                    </a:cubicBezTo>
                    <a:cubicBezTo>
                      <a:pt x="3142181" y="884206"/>
                      <a:pt x="3268549" y="1249833"/>
                      <a:pt x="3176642" y="1490158"/>
                    </a:cubicBezTo>
                    <a:cubicBezTo>
                      <a:pt x="3084745" y="1730474"/>
                      <a:pt x="3148562" y="1890665"/>
                      <a:pt x="3257052" y="2147869"/>
                    </a:cubicBezTo>
                    <a:cubicBezTo>
                      <a:pt x="3365551" y="2405063"/>
                      <a:pt x="3195787" y="2906059"/>
                      <a:pt x="2778392" y="2925204"/>
                    </a:cubicBezTo>
                    <a:cubicBezTo>
                      <a:pt x="2361007" y="2944349"/>
                      <a:pt x="2361007" y="2944349"/>
                      <a:pt x="2361007" y="2944349"/>
                    </a:cubicBezTo>
                    <a:lnTo>
                      <a:pt x="656994" y="2883084"/>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685" name="Google Shape;1685;p65"/>
              <p:cNvGrpSpPr/>
              <p:nvPr/>
            </p:nvGrpSpPr>
            <p:grpSpPr>
              <a:xfrm>
                <a:off x="925755" y="2520514"/>
                <a:ext cx="2957314" cy="1811117"/>
                <a:chOff x="4187006" y="2458319"/>
                <a:chExt cx="3943085" cy="2414823"/>
              </a:xfrm>
            </p:grpSpPr>
            <p:sp>
              <p:nvSpPr>
                <p:cNvPr id="1686" name="Google Shape;1686;p65"/>
                <p:cNvSpPr/>
                <p:nvPr/>
              </p:nvSpPr>
              <p:spPr>
                <a:xfrm>
                  <a:off x="7513043" y="4164692"/>
                  <a:ext cx="349309" cy="520846"/>
                </a:xfrm>
                <a:custGeom>
                  <a:avLst/>
                  <a:gdLst/>
                  <a:ahLst/>
                  <a:cxnLst/>
                  <a:rect l="l" t="t" r="r" b="b"/>
                  <a:pathLst>
                    <a:path w="349309" h="520846" extrusionOk="0">
                      <a:moveTo>
                        <a:pt x="150962" y="234763"/>
                      </a:moveTo>
                      <a:cubicBezTo>
                        <a:pt x="105832" y="265319"/>
                        <a:pt x="68732" y="286122"/>
                        <a:pt x="39148" y="304181"/>
                      </a:cubicBezTo>
                      <a:lnTo>
                        <a:pt x="0" y="520846"/>
                      </a:lnTo>
                      <a:lnTo>
                        <a:pt x="78153" y="475545"/>
                      </a:lnTo>
                      <a:cubicBezTo>
                        <a:pt x="78153" y="475545"/>
                        <a:pt x="89478" y="469011"/>
                        <a:pt x="107499" y="456705"/>
                      </a:cubicBezTo>
                      <a:cubicBezTo>
                        <a:pt x="226123" y="375695"/>
                        <a:pt x="280245" y="291512"/>
                        <a:pt x="280245" y="291512"/>
                      </a:cubicBezTo>
                      <a:cubicBezTo>
                        <a:pt x="312858" y="241506"/>
                        <a:pt x="370561" y="153048"/>
                        <a:pt x="341262" y="63837"/>
                      </a:cubicBezTo>
                      <a:cubicBezTo>
                        <a:pt x="331718" y="34776"/>
                        <a:pt x="315554" y="13592"/>
                        <a:pt x="302990" y="0"/>
                      </a:cubicBezTo>
                      <a:cubicBezTo>
                        <a:pt x="295808" y="19222"/>
                        <a:pt x="267910" y="92392"/>
                        <a:pt x="230981" y="152419"/>
                      </a:cubicBezTo>
                      <a:cubicBezTo>
                        <a:pt x="212436" y="182556"/>
                        <a:pt x="196615" y="201254"/>
                        <a:pt x="176927" y="216713"/>
                      </a:cubicBezTo>
                      <a:cubicBezTo>
                        <a:pt x="172203" y="220408"/>
                        <a:pt x="165106" y="225180"/>
                        <a:pt x="150962" y="234763"/>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7" name="Google Shape;1687;p65"/>
                <p:cNvSpPr/>
                <p:nvPr/>
              </p:nvSpPr>
              <p:spPr>
                <a:xfrm>
                  <a:off x="7527455" y="4399454"/>
                  <a:ext cx="265842" cy="222409"/>
                </a:xfrm>
                <a:custGeom>
                  <a:avLst/>
                  <a:gdLst/>
                  <a:ahLst/>
                  <a:cxnLst/>
                  <a:rect l="l" t="t" r="r" b="b"/>
                  <a:pathLst>
                    <a:path w="265842" h="222409" extrusionOk="0">
                      <a:moveTo>
                        <a:pt x="0" y="206340"/>
                      </a:moveTo>
                      <a:cubicBezTo>
                        <a:pt x="28565" y="219399"/>
                        <a:pt x="61103" y="224009"/>
                        <a:pt x="93098" y="221932"/>
                      </a:cubicBezTo>
                      <a:cubicBezTo>
                        <a:pt x="134245" y="193853"/>
                        <a:pt x="210255" y="135712"/>
                        <a:pt x="265843" y="56740"/>
                      </a:cubicBezTo>
                      <a:cubicBezTo>
                        <a:pt x="244593" y="49759"/>
                        <a:pt x="221866" y="44729"/>
                        <a:pt x="206655" y="38719"/>
                      </a:cubicBezTo>
                      <a:cubicBezTo>
                        <a:pt x="180146" y="28232"/>
                        <a:pt x="157620" y="15087"/>
                        <a:pt x="136560" y="0"/>
                      </a:cubicBezTo>
                      <a:cubicBezTo>
                        <a:pt x="91430" y="30556"/>
                        <a:pt x="54321" y="51359"/>
                        <a:pt x="24746" y="69418"/>
                      </a:cubicBezTo>
                      <a:lnTo>
                        <a:pt x="0" y="206340"/>
                      </a:ln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8" name="Google Shape;1688;p65"/>
                <p:cNvSpPr/>
                <p:nvPr/>
              </p:nvSpPr>
              <p:spPr>
                <a:xfrm>
                  <a:off x="6148607" y="2787399"/>
                  <a:ext cx="261946" cy="733355"/>
                </a:xfrm>
                <a:custGeom>
                  <a:avLst/>
                  <a:gdLst/>
                  <a:ahLst/>
                  <a:cxnLst/>
                  <a:rect l="l" t="t" r="r" b="b"/>
                  <a:pathLst>
                    <a:path w="261946" h="733355" extrusionOk="0">
                      <a:moveTo>
                        <a:pt x="571" y="454644"/>
                      </a:moveTo>
                      <a:cubicBezTo>
                        <a:pt x="-3411" y="548561"/>
                        <a:pt x="13639" y="626561"/>
                        <a:pt x="45243" y="678425"/>
                      </a:cubicBezTo>
                      <a:lnTo>
                        <a:pt x="176212" y="733355"/>
                      </a:lnTo>
                      <a:cubicBezTo>
                        <a:pt x="183622" y="725697"/>
                        <a:pt x="190414" y="715153"/>
                        <a:pt x="196624" y="702351"/>
                      </a:cubicBezTo>
                      <a:cubicBezTo>
                        <a:pt x="252812" y="586508"/>
                        <a:pt x="261946" y="287547"/>
                        <a:pt x="261946" y="287547"/>
                      </a:cubicBezTo>
                      <a:cubicBezTo>
                        <a:pt x="261946" y="287547"/>
                        <a:pt x="250678" y="231321"/>
                        <a:pt x="222484" y="162884"/>
                      </a:cubicBezTo>
                      <a:cubicBezTo>
                        <a:pt x="200310" y="109011"/>
                        <a:pt x="167678" y="47584"/>
                        <a:pt x="121796" y="45"/>
                      </a:cubicBezTo>
                      <a:cubicBezTo>
                        <a:pt x="118547" y="-3308"/>
                        <a:pt x="35175" y="183191"/>
                        <a:pt x="6753" y="387160"/>
                      </a:cubicBezTo>
                      <a:cubicBezTo>
                        <a:pt x="3524" y="410410"/>
                        <a:pt x="1485" y="432946"/>
                        <a:pt x="571" y="454644"/>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9" name="Google Shape;1689;p65"/>
                <p:cNvSpPr/>
                <p:nvPr/>
              </p:nvSpPr>
              <p:spPr>
                <a:xfrm>
                  <a:off x="6148607" y="2787481"/>
                  <a:ext cx="261946" cy="723499"/>
                </a:xfrm>
                <a:custGeom>
                  <a:avLst/>
                  <a:gdLst/>
                  <a:ahLst/>
                  <a:cxnLst/>
                  <a:rect l="l" t="t" r="r" b="b"/>
                  <a:pathLst>
                    <a:path w="261946" h="723499" extrusionOk="0">
                      <a:moveTo>
                        <a:pt x="108680" y="387810"/>
                      </a:moveTo>
                      <a:cubicBezTo>
                        <a:pt x="108613" y="387925"/>
                        <a:pt x="108546" y="388039"/>
                        <a:pt x="108479" y="388153"/>
                      </a:cubicBezTo>
                      <a:cubicBezTo>
                        <a:pt x="98402" y="405165"/>
                        <a:pt x="87287" y="422196"/>
                        <a:pt x="71332" y="433902"/>
                      </a:cubicBezTo>
                      <a:cubicBezTo>
                        <a:pt x="51139" y="448704"/>
                        <a:pt x="26003" y="453171"/>
                        <a:pt x="571" y="454562"/>
                      </a:cubicBezTo>
                      <a:cubicBezTo>
                        <a:pt x="-3411" y="548478"/>
                        <a:pt x="13639" y="626478"/>
                        <a:pt x="45243" y="678342"/>
                      </a:cubicBezTo>
                      <a:lnTo>
                        <a:pt x="152914" y="723500"/>
                      </a:lnTo>
                      <a:cubicBezTo>
                        <a:pt x="168078" y="718004"/>
                        <a:pt x="182698" y="710822"/>
                        <a:pt x="196624" y="702269"/>
                      </a:cubicBezTo>
                      <a:cubicBezTo>
                        <a:pt x="252812" y="586426"/>
                        <a:pt x="261946" y="287464"/>
                        <a:pt x="261946" y="287464"/>
                      </a:cubicBezTo>
                      <a:cubicBezTo>
                        <a:pt x="261946" y="287464"/>
                        <a:pt x="250678" y="231238"/>
                        <a:pt x="222484" y="162801"/>
                      </a:cubicBezTo>
                      <a:cubicBezTo>
                        <a:pt x="203225" y="202082"/>
                        <a:pt x="183984" y="241373"/>
                        <a:pt x="164725" y="280654"/>
                      </a:cubicBezTo>
                      <a:cubicBezTo>
                        <a:pt x="163115" y="283931"/>
                        <a:pt x="161505" y="287217"/>
                        <a:pt x="159896" y="290493"/>
                      </a:cubicBezTo>
                      <a:cubicBezTo>
                        <a:pt x="157314" y="235258"/>
                        <a:pt x="148313" y="91516"/>
                        <a:pt x="121805" y="0"/>
                      </a:cubicBezTo>
                      <a:cubicBezTo>
                        <a:pt x="122139" y="2953"/>
                        <a:pt x="141703" y="174727"/>
                        <a:pt x="131778" y="313353"/>
                      </a:cubicBezTo>
                      <a:cubicBezTo>
                        <a:pt x="129892" y="339604"/>
                        <a:pt x="122081" y="365141"/>
                        <a:pt x="108680" y="387810"/>
                      </a:cubicBez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0" name="Google Shape;1690;p65"/>
                <p:cNvSpPr/>
                <p:nvPr/>
              </p:nvSpPr>
              <p:spPr>
                <a:xfrm>
                  <a:off x="6243170" y="2830048"/>
                  <a:ext cx="76097" cy="667112"/>
                </a:xfrm>
                <a:custGeom>
                  <a:avLst/>
                  <a:gdLst/>
                  <a:ahLst/>
                  <a:cxnLst/>
                  <a:rect l="l" t="t" r="r" b="b"/>
                  <a:pathLst>
                    <a:path w="76097" h="667112" extrusionOk="0">
                      <a:moveTo>
                        <a:pt x="40653" y="0"/>
                      </a:moveTo>
                      <a:lnTo>
                        <a:pt x="35376" y="1172"/>
                      </a:lnTo>
                      <a:cubicBezTo>
                        <a:pt x="92516" y="259251"/>
                        <a:pt x="80610" y="482575"/>
                        <a:pt x="0" y="664931"/>
                      </a:cubicBezTo>
                      <a:lnTo>
                        <a:pt x="4944" y="667112"/>
                      </a:lnTo>
                      <a:cubicBezTo>
                        <a:pt x="48187" y="569281"/>
                        <a:pt x="71962" y="458191"/>
                        <a:pt x="75600" y="336909"/>
                      </a:cubicBezTo>
                      <a:cubicBezTo>
                        <a:pt x="78743" y="232296"/>
                        <a:pt x="66990" y="118939"/>
                        <a:pt x="40653" y="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1" name="Google Shape;1691;p65"/>
                <p:cNvSpPr/>
                <p:nvPr/>
              </p:nvSpPr>
              <p:spPr>
                <a:xfrm>
                  <a:off x="6308314" y="2873593"/>
                  <a:ext cx="374033" cy="622747"/>
                </a:xfrm>
                <a:custGeom>
                  <a:avLst/>
                  <a:gdLst/>
                  <a:ahLst/>
                  <a:cxnLst/>
                  <a:rect l="l" t="t" r="r" b="b"/>
                  <a:pathLst>
                    <a:path w="374033" h="622747" extrusionOk="0">
                      <a:moveTo>
                        <a:pt x="13380" y="460290"/>
                      </a:moveTo>
                      <a:cubicBezTo>
                        <a:pt x="11828" y="466395"/>
                        <a:pt x="10418" y="472319"/>
                        <a:pt x="9170" y="478063"/>
                      </a:cubicBezTo>
                      <a:cubicBezTo>
                        <a:pt x="2408" y="509000"/>
                        <a:pt x="-155" y="534765"/>
                        <a:pt x="7" y="556244"/>
                      </a:cubicBezTo>
                      <a:lnTo>
                        <a:pt x="93143" y="622748"/>
                      </a:lnTo>
                      <a:lnTo>
                        <a:pt x="352175" y="447021"/>
                      </a:lnTo>
                      <a:cubicBezTo>
                        <a:pt x="352175" y="447021"/>
                        <a:pt x="360119" y="422266"/>
                        <a:pt x="366434" y="381718"/>
                      </a:cubicBezTo>
                      <a:cubicBezTo>
                        <a:pt x="366872" y="378898"/>
                        <a:pt x="367310" y="375984"/>
                        <a:pt x="367720" y="373012"/>
                      </a:cubicBezTo>
                      <a:cubicBezTo>
                        <a:pt x="379569" y="289182"/>
                        <a:pt x="382550" y="146907"/>
                        <a:pt x="304207" y="13872"/>
                      </a:cubicBezTo>
                      <a:cubicBezTo>
                        <a:pt x="301645" y="9538"/>
                        <a:pt x="298997" y="5194"/>
                        <a:pt x="296254" y="880"/>
                      </a:cubicBezTo>
                      <a:cubicBezTo>
                        <a:pt x="296254" y="861"/>
                        <a:pt x="296254" y="861"/>
                        <a:pt x="296254" y="861"/>
                      </a:cubicBezTo>
                      <a:cubicBezTo>
                        <a:pt x="290167" y="-8769"/>
                        <a:pt x="176944" y="59887"/>
                        <a:pt x="57424" y="335350"/>
                      </a:cubicBezTo>
                      <a:cubicBezTo>
                        <a:pt x="36440" y="383727"/>
                        <a:pt x="22353" y="425028"/>
                        <a:pt x="13380" y="460290"/>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2" name="Google Shape;1692;p65"/>
                <p:cNvSpPr/>
                <p:nvPr/>
              </p:nvSpPr>
              <p:spPr>
                <a:xfrm>
                  <a:off x="6308314" y="2874464"/>
                  <a:ext cx="367719" cy="621868"/>
                </a:xfrm>
                <a:custGeom>
                  <a:avLst/>
                  <a:gdLst/>
                  <a:ahLst/>
                  <a:cxnLst/>
                  <a:rect l="l" t="t" r="r" b="b"/>
                  <a:pathLst>
                    <a:path w="367719" h="621868" extrusionOk="0">
                      <a:moveTo>
                        <a:pt x="103039" y="451961"/>
                      </a:moveTo>
                      <a:cubicBezTo>
                        <a:pt x="74760" y="455628"/>
                        <a:pt x="46442" y="458057"/>
                        <a:pt x="18200" y="459238"/>
                      </a:cubicBezTo>
                      <a:cubicBezTo>
                        <a:pt x="16590" y="459305"/>
                        <a:pt x="14990" y="459372"/>
                        <a:pt x="13380" y="459410"/>
                      </a:cubicBezTo>
                      <a:cubicBezTo>
                        <a:pt x="11828" y="465515"/>
                        <a:pt x="10418" y="471440"/>
                        <a:pt x="9170" y="477183"/>
                      </a:cubicBezTo>
                      <a:cubicBezTo>
                        <a:pt x="2408" y="508121"/>
                        <a:pt x="-155" y="533886"/>
                        <a:pt x="7" y="555365"/>
                      </a:cubicBezTo>
                      <a:lnTo>
                        <a:pt x="93143" y="621868"/>
                      </a:lnTo>
                      <a:lnTo>
                        <a:pt x="352175" y="446141"/>
                      </a:lnTo>
                      <a:cubicBezTo>
                        <a:pt x="352175" y="446141"/>
                        <a:pt x="360119" y="421386"/>
                        <a:pt x="366434" y="380838"/>
                      </a:cubicBezTo>
                      <a:cubicBezTo>
                        <a:pt x="366872" y="378019"/>
                        <a:pt x="367310" y="375104"/>
                        <a:pt x="367720" y="372132"/>
                      </a:cubicBezTo>
                      <a:cubicBezTo>
                        <a:pt x="360043" y="376837"/>
                        <a:pt x="352156" y="381305"/>
                        <a:pt x="344012" y="385496"/>
                      </a:cubicBezTo>
                      <a:cubicBezTo>
                        <a:pt x="307874" y="404127"/>
                        <a:pt x="269574" y="416642"/>
                        <a:pt x="231122" y="426806"/>
                      </a:cubicBezTo>
                      <a:cubicBezTo>
                        <a:pt x="227931" y="427644"/>
                        <a:pt x="224731" y="428482"/>
                        <a:pt x="221521" y="429282"/>
                      </a:cubicBezTo>
                      <a:cubicBezTo>
                        <a:pt x="237523" y="370284"/>
                        <a:pt x="294092" y="154248"/>
                        <a:pt x="304198" y="12992"/>
                      </a:cubicBezTo>
                      <a:cubicBezTo>
                        <a:pt x="301636" y="8658"/>
                        <a:pt x="298987" y="4315"/>
                        <a:pt x="296244" y="0"/>
                      </a:cubicBezTo>
                      <a:cubicBezTo>
                        <a:pt x="295854" y="2219"/>
                        <a:pt x="252163" y="247231"/>
                        <a:pt x="183964" y="393078"/>
                      </a:cubicBezTo>
                      <a:cubicBezTo>
                        <a:pt x="168933" y="425282"/>
                        <a:pt x="138291" y="447399"/>
                        <a:pt x="103039" y="451961"/>
                      </a:cubicBez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3" name="Google Shape;1693;p65"/>
                <p:cNvSpPr/>
                <p:nvPr/>
              </p:nvSpPr>
              <p:spPr>
                <a:xfrm>
                  <a:off x="6469942" y="2898705"/>
                  <a:ext cx="140893" cy="536095"/>
                </a:xfrm>
                <a:custGeom>
                  <a:avLst/>
                  <a:gdLst/>
                  <a:ahLst/>
                  <a:cxnLst/>
                  <a:rect l="l" t="t" r="r" b="b"/>
                  <a:pathLst>
                    <a:path w="140893" h="536095" extrusionOk="0">
                      <a:moveTo>
                        <a:pt x="140894" y="200"/>
                      </a:moveTo>
                      <a:lnTo>
                        <a:pt x="135493" y="0"/>
                      </a:lnTo>
                      <a:cubicBezTo>
                        <a:pt x="128730" y="183766"/>
                        <a:pt x="81886" y="368313"/>
                        <a:pt x="0" y="533695"/>
                      </a:cubicBezTo>
                      <a:lnTo>
                        <a:pt x="4839" y="536096"/>
                      </a:lnTo>
                      <a:cubicBezTo>
                        <a:pt x="45672" y="453609"/>
                        <a:pt x="78124" y="365350"/>
                        <a:pt x="101279" y="273758"/>
                      </a:cubicBezTo>
                      <a:cubicBezTo>
                        <a:pt x="124225" y="182994"/>
                        <a:pt x="137560" y="90954"/>
                        <a:pt x="140894" y="20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4" name="Google Shape;1694;p65"/>
                <p:cNvSpPr/>
                <p:nvPr/>
              </p:nvSpPr>
              <p:spPr>
                <a:xfrm>
                  <a:off x="7577794" y="4273715"/>
                  <a:ext cx="552297" cy="599427"/>
                </a:xfrm>
                <a:custGeom>
                  <a:avLst/>
                  <a:gdLst/>
                  <a:ahLst/>
                  <a:cxnLst/>
                  <a:rect l="l" t="t" r="r" b="b"/>
                  <a:pathLst>
                    <a:path w="552297" h="599427" extrusionOk="0">
                      <a:moveTo>
                        <a:pt x="278273" y="155448"/>
                      </a:moveTo>
                      <a:cubicBezTo>
                        <a:pt x="198263" y="187938"/>
                        <a:pt x="147485" y="264500"/>
                        <a:pt x="104137" y="343110"/>
                      </a:cubicBezTo>
                      <a:cubicBezTo>
                        <a:pt x="84277" y="379124"/>
                        <a:pt x="43548" y="455952"/>
                        <a:pt x="18364" y="529780"/>
                      </a:cubicBezTo>
                      <a:cubicBezTo>
                        <a:pt x="18231" y="530162"/>
                        <a:pt x="18097" y="530533"/>
                        <a:pt x="17974" y="530914"/>
                      </a:cubicBezTo>
                      <a:cubicBezTo>
                        <a:pt x="9944" y="554584"/>
                        <a:pt x="3591" y="577882"/>
                        <a:pt x="0" y="599427"/>
                      </a:cubicBezTo>
                      <a:lnTo>
                        <a:pt x="284826" y="599427"/>
                      </a:lnTo>
                      <a:cubicBezTo>
                        <a:pt x="308353" y="575091"/>
                        <a:pt x="330279" y="549583"/>
                        <a:pt x="350644" y="522904"/>
                      </a:cubicBezTo>
                      <a:cubicBezTo>
                        <a:pt x="354463" y="517893"/>
                        <a:pt x="358245" y="512826"/>
                        <a:pt x="361960" y="507730"/>
                      </a:cubicBezTo>
                      <a:cubicBezTo>
                        <a:pt x="368408" y="498910"/>
                        <a:pt x="374675" y="489966"/>
                        <a:pt x="380781" y="480898"/>
                      </a:cubicBezTo>
                      <a:cubicBezTo>
                        <a:pt x="384781" y="474983"/>
                        <a:pt x="388696" y="469021"/>
                        <a:pt x="392544" y="463010"/>
                      </a:cubicBezTo>
                      <a:cubicBezTo>
                        <a:pt x="477050" y="331080"/>
                        <a:pt x="528590" y="175108"/>
                        <a:pt x="552298" y="0"/>
                      </a:cubicBezTo>
                      <a:cubicBezTo>
                        <a:pt x="467115" y="65999"/>
                        <a:pt x="376152" y="115719"/>
                        <a:pt x="278273" y="155448"/>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5" name="Google Shape;1695;p65"/>
                <p:cNvSpPr/>
                <p:nvPr/>
              </p:nvSpPr>
              <p:spPr>
                <a:xfrm>
                  <a:off x="7649613" y="4294765"/>
                  <a:ext cx="475754" cy="578376"/>
                </a:xfrm>
                <a:custGeom>
                  <a:avLst/>
                  <a:gdLst/>
                  <a:ahLst/>
                  <a:cxnLst/>
                  <a:rect l="l" t="t" r="r" b="b"/>
                  <a:pathLst>
                    <a:path w="475754" h="578376" extrusionOk="0">
                      <a:moveTo>
                        <a:pt x="46663" y="505501"/>
                      </a:moveTo>
                      <a:cubicBezTo>
                        <a:pt x="28975" y="532609"/>
                        <a:pt x="13259" y="557260"/>
                        <a:pt x="0" y="578377"/>
                      </a:cubicBezTo>
                      <a:lnTo>
                        <a:pt x="212979" y="578377"/>
                      </a:lnTo>
                      <a:cubicBezTo>
                        <a:pt x="234305" y="556127"/>
                        <a:pt x="252898" y="532047"/>
                        <a:pt x="272662" y="508645"/>
                      </a:cubicBezTo>
                      <a:cubicBezTo>
                        <a:pt x="274625" y="506330"/>
                        <a:pt x="276673" y="504063"/>
                        <a:pt x="278825" y="501853"/>
                      </a:cubicBezTo>
                      <a:cubicBezTo>
                        <a:pt x="282645" y="496843"/>
                        <a:pt x="286426" y="491776"/>
                        <a:pt x="290141" y="486680"/>
                      </a:cubicBezTo>
                      <a:cubicBezTo>
                        <a:pt x="296589" y="477860"/>
                        <a:pt x="302857" y="468916"/>
                        <a:pt x="308962" y="459848"/>
                      </a:cubicBezTo>
                      <a:cubicBezTo>
                        <a:pt x="277930" y="473126"/>
                        <a:pt x="244783" y="481403"/>
                        <a:pt x="211160" y="484232"/>
                      </a:cubicBezTo>
                      <a:cubicBezTo>
                        <a:pt x="210826" y="484260"/>
                        <a:pt x="210483" y="484289"/>
                        <a:pt x="210131" y="484318"/>
                      </a:cubicBezTo>
                      <a:cubicBezTo>
                        <a:pt x="175527" y="487118"/>
                        <a:pt x="150924" y="475240"/>
                        <a:pt x="153838" y="437826"/>
                      </a:cubicBezTo>
                      <a:cubicBezTo>
                        <a:pt x="155991" y="410394"/>
                        <a:pt x="170154" y="383162"/>
                        <a:pt x="183880" y="360388"/>
                      </a:cubicBezTo>
                      <a:cubicBezTo>
                        <a:pt x="212265" y="313249"/>
                        <a:pt x="250707" y="269624"/>
                        <a:pt x="284788" y="226485"/>
                      </a:cubicBezTo>
                      <a:cubicBezTo>
                        <a:pt x="315382" y="187728"/>
                        <a:pt x="346653" y="149514"/>
                        <a:pt x="378485" y="111757"/>
                      </a:cubicBezTo>
                      <a:cubicBezTo>
                        <a:pt x="410308" y="74000"/>
                        <a:pt x="442484" y="36490"/>
                        <a:pt x="475755" y="0"/>
                      </a:cubicBezTo>
                      <a:cubicBezTo>
                        <a:pt x="341376" y="75762"/>
                        <a:pt x="156534" y="337052"/>
                        <a:pt x="46663" y="505501"/>
                      </a:cubicBez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6" name="Google Shape;1696;p65"/>
                <p:cNvSpPr/>
                <p:nvPr/>
              </p:nvSpPr>
              <p:spPr>
                <a:xfrm>
                  <a:off x="7577785" y="4800266"/>
                  <a:ext cx="118491" cy="72875"/>
                </a:xfrm>
                <a:custGeom>
                  <a:avLst/>
                  <a:gdLst/>
                  <a:ahLst/>
                  <a:cxnLst/>
                  <a:rect l="l" t="t" r="r" b="b"/>
                  <a:pathLst>
                    <a:path w="118491" h="72875" extrusionOk="0">
                      <a:moveTo>
                        <a:pt x="71828" y="72876"/>
                      </a:moveTo>
                      <a:cubicBezTo>
                        <a:pt x="85097" y="51759"/>
                        <a:pt x="100803" y="27108"/>
                        <a:pt x="118491" y="0"/>
                      </a:cubicBezTo>
                      <a:cubicBezTo>
                        <a:pt x="85192" y="2810"/>
                        <a:pt x="51778" y="3886"/>
                        <a:pt x="18364" y="3229"/>
                      </a:cubicBezTo>
                      <a:cubicBezTo>
                        <a:pt x="18231" y="3610"/>
                        <a:pt x="18097" y="3981"/>
                        <a:pt x="17974" y="4363"/>
                      </a:cubicBezTo>
                      <a:cubicBezTo>
                        <a:pt x="9944" y="28032"/>
                        <a:pt x="3591" y="51330"/>
                        <a:pt x="0" y="72876"/>
                      </a:cubicBezTo>
                      <a:lnTo>
                        <a:pt x="71828" y="72876"/>
                      </a:ln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7" name="Google Shape;1697;p65"/>
                <p:cNvSpPr/>
                <p:nvPr/>
              </p:nvSpPr>
              <p:spPr>
                <a:xfrm>
                  <a:off x="7520958" y="4253350"/>
                  <a:ext cx="323640" cy="342185"/>
                </a:xfrm>
                <a:custGeom>
                  <a:avLst/>
                  <a:gdLst/>
                  <a:ahLst/>
                  <a:cxnLst/>
                  <a:rect l="l" t="t" r="r" b="b"/>
                  <a:pathLst>
                    <a:path w="323640" h="342185" extrusionOk="0">
                      <a:moveTo>
                        <a:pt x="1143" y="335871"/>
                      </a:moveTo>
                      <a:lnTo>
                        <a:pt x="0" y="342186"/>
                      </a:lnTo>
                      <a:cubicBezTo>
                        <a:pt x="94402" y="303486"/>
                        <a:pt x="195167" y="252632"/>
                        <a:pt x="255937" y="166973"/>
                      </a:cubicBezTo>
                      <a:cubicBezTo>
                        <a:pt x="286379" y="124054"/>
                        <a:pt x="307896" y="71371"/>
                        <a:pt x="323640" y="1181"/>
                      </a:cubicBezTo>
                      <a:lnTo>
                        <a:pt x="318373" y="0"/>
                      </a:lnTo>
                      <a:cubicBezTo>
                        <a:pt x="302790" y="69475"/>
                        <a:pt x="281550" y="121539"/>
                        <a:pt x="251536" y="163849"/>
                      </a:cubicBezTo>
                      <a:cubicBezTo>
                        <a:pt x="192262" y="247393"/>
                        <a:pt x="93926" y="297618"/>
                        <a:pt x="1143" y="335871"/>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8" name="Google Shape;1698;p65"/>
                <p:cNvSpPr/>
                <p:nvPr/>
              </p:nvSpPr>
              <p:spPr>
                <a:xfrm>
                  <a:off x="7657680" y="4290688"/>
                  <a:ext cx="467696" cy="582453"/>
                </a:xfrm>
                <a:custGeom>
                  <a:avLst/>
                  <a:gdLst/>
                  <a:ahLst/>
                  <a:cxnLst/>
                  <a:rect l="l" t="t" r="r" b="b"/>
                  <a:pathLst>
                    <a:path w="467696" h="582453" extrusionOk="0">
                      <a:moveTo>
                        <a:pt x="464125" y="0"/>
                      </a:moveTo>
                      <a:cubicBezTo>
                        <a:pt x="314201" y="132026"/>
                        <a:pt x="64903" y="451104"/>
                        <a:pt x="0" y="582454"/>
                      </a:cubicBezTo>
                      <a:lnTo>
                        <a:pt x="6029" y="582454"/>
                      </a:lnTo>
                      <a:cubicBezTo>
                        <a:pt x="106680" y="379695"/>
                        <a:pt x="261185" y="185918"/>
                        <a:pt x="467697" y="4058"/>
                      </a:cubicBezTo>
                      <a:lnTo>
                        <a:pt x="464125" y="0"/>
                      </a:ln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9" name="Google Shape;1699;p65"/>
                <p:cNvSpPr/>
                <p:nvPr/>
              </p:nvSpPr>
              <p:spPr>
                <a:xfrm>
                  <a:off x="4187006" y="2697884"/>
                  <a:ext cx="672743" cy="402853"/>
                </a:xfrm>
                <a:custGeom>
                  <a:avLst/>
                  <a:gdLst/>
                  <a:ahLst/>
                  <a:cxnLst/>
                  <a:rect l="l" t="t" r="r" b="b"/>
                  <a:pathLst>
                    <a:path w="672743" h="402853" extrusionOk="0">
                      <a:moveTo>
                        <a:pt x="344169" y="336580"/>
                      </a:moveTo>
                      <a:cubicBezTo>
                        <a:pt x="425160" y="384291"/>
                        <a:pt x="502008" y="405970"/>
                        <a:pt x="562635" y="402493"/>
                      </a:cubicBezTo>
                      <a:lnTo>
                        <a:pt x="672744" y="312787"/>
                      </a:lnTo>
                      <a:cubicBezTo>
                        <a:pt x="669467" y="302643"/>
                        <a:pt x="663362" y="291689"/>
                        <a:pt x="654999" y="280183"/>
                      </a:cubicBezTo>
                      <a:cubicBezTo>
                        <a:pt x="579237" y="176084"/>
                        <a:pt x="319747" y="27323"/>
                        <a:pt x="319747" y="27323"/>
                      </a:cubicBezTo>
                      <a:cubicBezTo>
                        <a:pt x="319747" y="27323"/>
                        <a:pt x="264836" y="10797"/>
                        <a:pt x="191179" y="3463"/>
                      </a:cubicBezTo>
                      <a:cubicBezTo>
                        <a:pt x="133210" y="-2329"/>
                        <a:pt x="63648" y="-2443"/>
                        <a:pt x="117" y="15664"/>
                      </a:cubicBezTo>
                      <a:cubicBezTo>
                        <a:pt x="-4370" y="16950"/>
                        <a:pt x="120941" y="178294"/>
                        <a:pt x="287534" y="299357"/>
                      </a:cubicBezTo>
                      <a:cubicBezTo>
                        <a:pt x="306536" y="313158"/>
                        <a:pt x="325462" y="325569"/>
                        <a:pt x="344169" y="336580"/>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0" name="Google Shape;1700;p65"/>
                <p:cNvSpPr/>
                <p:nvPr/>
              </p:nvSpPr>
              <p:spPr>
                <a:xfrm>
                  <a:off x="4187151" y="2701356"/>
                  <a:ext cx="655326" cy="399381"/>
                </a:xfrm>
                <a:custGeom>
                  <a:avLst/>
                  <a:gdLst/>
                  <a:ahLst/>
                  <a:cxnLst/>
                  <a:rect l="l" t="t" r="r" b="b"/>
                  <a:pathLst>
                    <a:path w="655326" h="399381" extrusionOk="0">
                      <a:moveTo>
                        <a:pt x="336013" y="206312"/>
                      </a:moveTo>
                      <a:cubicBezTo>
                        <a:pt x="336080" y="206426"/>
                        <a:pt x="336147" y="206540"/>
                        <a:pt x="336223" y="206645"/>
                      </a:cubicBezTo>
                      <a:cubicBezTo>
                        <a:pt x="346491" y="223542"/>
                        <a:pt x="356292" y="241364"/>
                        <a:pt x="359112" y="260956"/>
                      </a:cubicBezTo>
                      <a:cubicBezTo>
                        <a:pt x="362664" y="285741"/>
                        <a:pt x="354778" y="310020"/>
                        <a:pt x="344033" y="333108"/>
                      </a:cubicBezTo>
                      <a:cubicBezTo>
                        <a:pt x="425025" y="380819"/>
                        <a:pt x="501872" y="402498"/>
                        <a:pt x="562499" y="399021"/>
                      </a:cubicBezTo>
                      <a:lnTo>
                        <a:pt x="653015" y="325279"/>
                      </a:lnTo>
                      <a:cubicBezTo>
                        <a:pt x="655301" y="309315"/>
                        <a:pt x="655844" y="293027"/>
                        <a:pt x="654853" y="276720"/>
                      </a:cubicBezTo>
                      <a:cubicBezTo>
                        <a:pt x="579091" y="172622"/>
                        <a:pt x="319602" y="23860"/>
                        <a:pt x="319602" y="23860"/>
                      </a:cubicBezTo>
                      <a:cubicBezTo>
                        <a:pt x="319602" y="23860"/>
                        <a:pt x="264690" y="7334"/>
                        <a:pt x="191033" y="0"/>
                      </a:cubicBezTo>
                      <a:cubicBezTo>
                        <a:pt x="216627" y="35481"/>
                        <a:pt x="242230" y="70952"/>
                        <a:pt x="267833" y="106423"/>
                      </a:cubicBezTo>
                      <a:cubicBezTo>
                        <a:pt x="269967" y="109385"/>
                        <a:pt x="272101" y="112347"/>
                        <a:pt x="274244" y="115319"/>
                      </a:cubicBezTo>
                      <a:cubicBezTo>
                        <a:pt x="224285" y="91602"/>
                        <a:pt x="93231" y="31899"/>
                        <a:pt x="0" y="12211"/>
                      </a:cubicBezTo>
                      <a:cubicBezTo>
                        <a:pt x="2762" y="13306"/>
                        <a:pt x="163525" y="76886"/>
                        <a:pt x="281168" y="150886"/>
                      </a:cubicBezTo>
                      <a:cubicBezTo>
                        <a:pt x="303467" y="164906"/>
                        <a:pt x="322326" y="183813"/>
                        <a:pt x="336013" y="206312"/>
                      </a:cubicBez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1" name="Google Shape;1701;p65"/>
                <p:cNvSpPr/>
                <p:nvPr/>
              </p:nvSpPr>
              <p:spPr>
                <a:xfrm>
                  <a:off x="4229576" y="2721759"/>
                  <a:ext cx="573262" cy="348805"/>
                </a:xfrm>
                <a:custGeom>
                  <a:avLst/>
                  <a:gdLst/>
                  <a:ahLst/>
                  <a:cxnLst/>
                  <a:rect l="l" t="t" r="r" b="b"/>
                  <a:pathLst>
                    <a:path w="573262" h="348805" extrusionOk="0">
                      <a:moveTo>
                        <a:pt x="1457" y="0"/>
                      </a:moveTo>
                      <a:lnTo>
                        <a:pt x="0" y="5201"/>
                      </a:lnTo>
                      <a:cubicBezTo>
                        <a:pt x="254603" y="76248"/>
                        <a:pt x="446046" y="191853"/>
                        <a:pt x="569004" y="348806"/>
                      </a:cubicBezTo>
                      <a:lnTo>
                        <a:pt x="573262" y="345472"/>
                      </a:lnTo>
                      <a:cubicBezTo>
                        <a:pt x="507301" y="261271"/>
                        <a:pt x="420462" y="188014"/>
                        <a:pt x="315173" y="127721"/>
                      </a:cubicBezTo>
                      <a:cubicBezTo>
                        <a:pt x="224352" y="75724"/>
                        <a:pt x="118805" y="32747"/>
                        <a:pt x="1457" y="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2" name="Google Shape;1702;p65"/>
                <p:cNvSpPr/>
                <p:nvPr/>
              </p:nvSpPr>
              <p:spPr>
                <a:xfrm>
                  <a:off x="4417782" y="2458319"/>
                  <a:ext cx="456512" cy="524110"/>
                </a:xfrm>
                <a:custGeom>
                  <a:avLst/>
                  <a:gdLst/>
                  <a:ahLst/>
                  <a:cxnLst/>
                  <a:rect l="l" t="t" r="r" b="b"/>
                  <a:pathLst>
                    <a:path w="456512" h="524110" extrusionOk="0">
                      <a:moveTo>
                        <a:pt x="275624" y="467161"/>
                      </a:moveTo>
                      <a:cubicBezTo>
                        <a:pt x="280281" y="471409"/>
                        <a:pt x="284844" y="475438"/>
                        <a:pt x="289330" y="479238"/>
                      </a:cubicBezTo>
                      <a:cubicBezTo>
                        <a:pt x="313438" y="499765"/>
                        <a:pt x="334974" y="514157"/>
                        <a:pt x="353995" y="524111"/>
                      </a:cubicBezTo>
                      <a:lnTo>
                        <a:pt x="456513" y="473228"/>
                      </a:lnTo>
                      <a:lnTo>
                        <a:pt x="423375" y="161970"/>
                      </a:lnTo>
                      <a:cubicBezTo>
                        <a:pt x="423375" y="161970"/>
                        <a:pt x="405278" y="143311"/>
                        <a:pt x="372464" y="118650"/>
                      </a:cubicBezTo>
                      <a:cubicBezTo>
                        <a:pt x="370178" y="116936"/>
                        <a:pt x="367816" y="115183"/>
                        <a:pt x="365387" y="113412"/>
                      </a:cubicBezTo>
                      <a:cubicBezTo>
                        <a:pt x="297007" y="63501"/>
                        <a:pt x="172868" y="-6089"/>
                        <a:pt x="18620" y="426"/>
                      </a:cubicBezTo>
                      <a:cubicBezTo>
                        <a:pt x="13591" y="645"/>
                        <a:pt x="8514" y="931"/>
                        <a:pt x="3409" y="1321"/>
                      </a:cubicBezTo>
                      <a:cubicBezTo>
                        <a:pt x="3390" y="1312"/>
                        <a:pt x="3390" y="1312"/>
                        <a:pt x="3390" y="1312"/>
                      </a:cubicBezTo>
                      <a:cubicBezTo>
                        <a:pt x="-7974" y="2150"/>
                        <a:pt x="-678" y="134367"/>
                        <a:pt x="186108" y="369463"/>
                      </a:cubicBezTo>
                      <a:cubicBezTo>
                        <a:pt x="218921" y="410773"/>
                        <a:pt x="248744" y="442643"/>
                        <a:pt x="275624" y="467161"/>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3" name="Google Shape;1703;p65"/>
                <p:cNvSpPr/>
                <p:nvPr/>
              </p:nvSpPr>
              <p:spPr>
                <a:xfrm>
                  <a:off x="4421190" y="2458735"/>
                  <a:ext cx="453104" cy="523684"/>
                </a:xfrm>
                <a:custGeom>
                  <a:avLst/>
                  <a:gdLst/>
                  <a:ahLst/>
                  <a:cxnLst/>
                  <a:rect l="l" t="t" r="r" b="b"/>
                  <a:pathLst>
                    <a:path w="453104" h="523684" extrusionOk="0">
                      <a:moveTo>
                        <a:pt x="307838" y="384124"/>
                      </a:moveTo>
                      <a:cubicBezTo>
                        <a:pt x="297761" y="410804"/>
                        <a:pt x="286579" y="436931"/>
                        <a:pt x="274330" y="462401"/>
                      </a:cubicBezTo>
                      <a:cubicBezTo>
                        <a:pt x="273634" y="463848"/>
                        <a:pt x="272929" y="465296"/>
                        <a:pt x="272215" y="466735"/>
                      </a:cubicBezTo>
                      <a:cubicBezTo>
                        <a:pt x="276873" y="470983"/>
                        <a:pt x="281435" y="475012"/>
                        <a:pt x="285921" y="478812"/>
                      </a:cubicBezTo>
                      <a:cubicBezTo>
                        <a:pt x="310029" y="499339"/>
                        <a:pt x="331565" y="513731"/>
                        <a:pt x="350587" y="523685"/>
                      </a:cubicBezTo>
                      <a:lnTo>
                        <a:pt x="453104" y="472802"/>
                      </a:lnTo>
                      <a:lnTo>
                        <a:pt x="419967" y="161544"/>
                      </a:lnTo>
                      <a:cubicBezTo>
                        <a:pt x="419967" y="161544"/>
                        <a:pt x="401869" y="142885"/>
                        <a:pt x="369056" y="118224"/>
                      </a:cubicBezTo>
                      <a:cubicBezTo>
                        <a:pt x="366770" y="116510"/>
                        <a:pt x="364407" y="114757"/>
                        <a:pt x="361979" y="112986"/>
                      </a:cubicBezTo>
                      <a:cubicBezTo>
                        <a:pt x="362522" y="121977"/>
                        <a:pt x="362750" y="131035"/>
                        <a:pt x="362617" y="140189"/>
                      </a:cubicBezTo>
                      <a:cubicBezTo>
                        <a:pt x="362045" y="180842"/>
                        <a:pt x="355063" y="220532"/>
                        <a:pt x="345938" y="259232"/>
                      </a:cubicBezTo>
                      <a:cubicBezTo>
                        <a:pt x="345176" y="262442"/>
                        <a:pt x="344405" y="265662"/>
                        <a:pt x="343605" y="268872"/>
                      </a:cubicBezTo>
                      <a:cubicBezTo>
                        <a:pt x="299076" y="226981"/>
                        <a:pt x="135093" y="75400"/>
                        <a:pt x="15211" y="0"/>
                      </a:cubicBezTo>
                      <a:cubicBezTo>
                        <a:pt x="10182" y="219"/>
                        <a:pt x="5105" y="505"/>
                        <a:pt x="0" y="895"/>
                      </a:cubicBezTo>
                      <a:cubicBezTo>
                        <a:pt x="1772" y="2286"/>
                        <a:pt x="197387" y="156153"/>
                        <a:pt x="293980" y="284969"/>
                      </a:cubicBezTo>
                      <a:cubicBezTo>
                        <a:pt x="315306" y="313430"/>
                        <a:pt x="320402" y="350872"/>
                        <a:pt x="307838" y="384124"/>
                      </a:cubicBez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4" name="Google Shape;1704;p65"/>
                <p:cNvSpPr/>
                <p:nvPr/>
              </p:nvSpPr>
              <p:spPr>
                <a:xfrm>
                  <a:off x="4442983" y="2465641"/>
                  <a:ext cx="411508" cy="375389"/>
                </a:xfrm>
                <a:custGeom>
                  <a:avLst/>
                  <a:gdLst/>
                  <a:ahLst/>
                  <a:cxnLst/>
                  <a:rect l="l" t="t" r="r" b="b"/>
                  <a:pathLst>
                    <a:path w="411508" h="375389" extrusionOk="0">
                      <a:moveTo>
                        <a:pt x="2715" y="0"/>
                      </a:moveTo>
                      <a:lnTo>
                        <a:pt x="0" y="4667"/>
                      </a:lnTo>
                      <a:cubicBezTo>
                        <a:pt x="158963" y="97117"/>
                        <a:pt x="299742" y="225314"/>
                        <a:pt x="407118" y="375390"/>
                      </a:cubicBezTo>
                      <a:lnTo>
                        <a:pt x="411509" y="372246"/>
                      </a:lnTo>
                      <a:cubicBezTo>
                        <a:pt x="357950" y="297399"/>
                        <a:pt x="295342" y="227228"/>
                        <a:pt x="225428" y="163687"/>
                      </a:cubicBezTo>
                      <a:cubicBezTo>
                        <a:pt x="156153" y="100727"/>
                        <a:pt x="81220" y="45653"/>
                        <a:pt x="2715" y="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705" name="Google Shape;1705;p65"/>
              <p:cNvGrpSpPr/>
              <p:nvPr/>
            </p:nvGrpSpPr>
            <p:grpSpPr>
              <a:xfrm>
                <a:off x="1773977" y="2715223"/>
                <a:ext cx="2177636" cy="1613944"/>
                <a:chOff x="5317969" y="2717930"/>
                <a:chExt cx="2903515" cy="2151925"/>
              </a:xfrm>
            </p:grpSpPr>
            <p:sp>
              <p:nvSpPr>
                <p:cNvPr id="1706" name="Google Shape;1706;p65"/>
                <p:cNvSpPr/>
                <p:nvPr/>
              </p:nvSpPr>
              <p:spPr>
                <a:xfrm>
                  <a:off x="5317969" y="4499505"/>
                  <a:ext cx="1222467" cy="370350"/>
                </a:xfrm>
                <a:custGeom>
                  <a:avLst/>
                  <a:gdLst/>
                  <a:ahLst/>
                  <a:cxnLst/>
                  <a:rect l="l" t="t" r="r" b="b"/>
                  <a:pathLst>
                    <a:path w="1222467" h="370350" extrusionOk="0">
                      <a:moveTo>
                        <a:pt x="0" y="0"/>
                      </a:moveTo>
                      <a:lnTo>
                        <a:pt x="0" y="65294"/>
                      </a:lnTo>
                      <a:cubicBezTo>
                        <a:pt x="0" y="233105"/>
                        <a:pt x="137122" y="370351"/>
                        <a:pt x="305248" y="370351"/>
                      </a:cubicBezTo>
                      <a:lnTo>
                        <a:pt x="1222467" y="370351"/>
                      </a:lnTo>
                      <a:lnTo>
                        <a:pt x="1222467" y="0"/>
                      </a:lnTo>
                      <a:lnTo>
                        <a:pt x="0" y="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7" name="Google Shape;1707;p65"/>
                <p:cNvSpPr/>
                <p:nvPr/>
              </p:nvSpPr>
              <p:spPr>
                <a:xfrm>
                  <a:off x="6540436" y="4499505"/>
                  <a:ext cx="1222505" cy="370350"/>
                </a:xfrm>
                <a:custGeom>
                  <a:avLst/>
                  <a:gdLst/>
                  <a:ahLst/>
                  <a:cxnLst/>
                  <a:rect l="l" t="t" r="r" b="b"/>
                  <a:pathLst>
                    <a:path w="1222505" h="370350" extrusionOk="0">
                      <a:moveTo>
                        <a:pt x="0" y="370351"/>
                      </a:moveTo>
                      <a:lnTo>
                        <a:pt x="917562" y="370351"/>
                      </a:lnTo>
                      <a:cubicBezTo>
                        <a:pt x="1085383" y="370351"/>
                        <a:pt x="1222505" y="233105"/>
                        <a:pt x="1222505" y="65294"/>
                      </a:cubicBezTo>
                      <a:lnTo>
                        <a:pt x="1222505" y="0"/>
                      </a:lnTo>
                      <a:lnTo>
                        <a:pt x="0" y="0"/>
                      </a:lnTo>
                      <a:lnTo>
                        <a:pt x="0" y="370351"/>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8" name="Google Shape;1708;p65"/>
                <p:cNvSpPr/>
                <p:nvPr/>
              </p:nvSpPr>
              <p:spPr>
                <a:xfrm>
                  <a:off x="5317969" y="3153165"/>
                  <a:ext cx="1222467" cy="392877"/>
                </a:xfrm>
                <a:custGeom>
                  <a:avLst/>
                  <a:gdLst/>
                  <a:ahLst/>
                  <a:cxnLst/>
                  <a:rect l="l" t="t" r="r" b="b"/>
                  <a:pathLst>
                    <a:path w="1222467" h="392877" extrusionOk="0">
                      <a:moveTo>
                        <a:pt x="1222467" y="695"/>
                      </a:moveTo>
                      <a:lnTo>
                        <a:pt x="814035" y="695"/>
                      </a:lnTo>
                      <a:lnTo>
                        <a:pt x="814035" y="0"/>
                      </a:lnTo>
                      <a:lnTo>
                        <a:pt x="650424" y="0"/>
                      </a:lnTo>
                      <a:lnTo>
                        <a:pt x="650424" y="695"/>
                      </a:lnTo>
                      <a:lnTo>
                        <a:pt x="305248" y="695"/>
                      </a:lnTo>
                      <a:cubicBezTo>
                        <a:pt x="137131" y="695"/>
                        <a:pt x="0" y="116815"/>
                        <a:pt x="0" y="284636"/>
                      </a:cubicBezTo>
                      <a:lnTo>
                        <a:pt x="0" y="392878"/>
                      </a:lnTo>
                      <a:lnTo>
                        <a:pt x="1222467" y="392878"/>
                      </a:lnTo>
                      <a:lnTo>
                        <a:pt x="1222467" y="695"/>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9" name="Google Shape;1709;p65"/>
                <p:cNvSpPr/>
                <p:nvPr/>
              </p:nvSpPr>
              <p:spPr>
                <a:xfrm>
                  <a:off x="6540436" y="3153860"/>
                  <a:ext cx="1222505" cy="392182"/>
                </a:xfrm>
                <a:custGeom>
                  <a:avLst/>
                  <a:gdLst/>
                  <a:ahLst/>
                  <a:cxnLst/>
                  <a:rect l="l" t="t" r="r" b="b"/>
                  <a:pathLst>
                    <a:path w="1222505" h="392182" extrusionOk="0">
                      <a:moveTo>
                        <a:pt x="917562" y="0"/>
                      </a:moveTo>
                      <a:lnTo>
                        <a:pt x="572233" y="0"/>
                      </a:lnTo>
                      <a:lnTo>
                        <a:pt x="408746" y="0"/>
                      </a:lnTo>
                      <a:lnTo>
                        <a:pt x="0" y="0"/>
                      </a:lnTo>
                      <a:lnTo>
                        <a:pt x="0" y="392182"/>
                      </a:lnTo>
                      <a:lnTo>
                        <a:pt x="1222505" y="392182"/>
                      </a:lnTo>
                      <a:lnTo>
                        <a:pt x="1222505" y="283940"/>
                      </a:lnTo>
                      <a:cubicBezTo>
                        <a:pt x="1222505" y="116110"/>
                        <a:pt x="1085383" y="10"/>
                        <a:pt x="917562" y="0"/>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0" name="Google Shape;1710;p65"/>
                <p:cNvSpPr/>
                <p:nvPr/>
              </p:nvSpPr>
              <p:spPr>
                <a:xfrm>
                  <a:off x="5317969" y="3546043"/>
                  <a:ext cx="1222467" cy="953462"/>
                </a:xfrm>
                <a:custGeom>
                  <a:avLst/>
                  <a:gdLst/>
                  <a:ahLst/>
                  <a:cxnLst/>
                  <a:rect l="l" t="t" r="r" b="b"/>
                  <a:pathLst>
                    <a:path w="1222467" h="953462" extrusionOk="0">
                      <a:moveTo>
                        <a:pt x="1222467" y="784955"/>
                      </a:moveTo>
                      <a:lnTo>
                        <a:pt x="1124312" y="784955"/>
                      </a:lnTo>
                      <a:lnTo>
                        <a:pt x="1124312" y="588521"/>
                      </a:lnTo>
                      <a:lnTo>
                        <a:pt x="927964" y="588521"/>
                      </a:lnTo>
                      <a:lnTo>
                        <a:pt x="927964" y="343110"/>
                      </a:lnTo>
                      <a:lnTo>
                        <a:pt x="1124312" y="343110"/>
                      </a:lnTo>
                      <a:lnTo>
                        <a:pt x="1124312" y="146828"/>
                      </a:lnTo>
                      <a:lnTo>
                        <a:pt x="1222467" y="146828"/>
                      </a:lnTo>
                      <a:lnTo>
                        <a:pt x="1222467" y="0"/>
                      </a:lnTo>
                      <a:lnTo>
                        <a:pt x="0" y="0"/>
                      </a:lnTo>
                      <a:lnTo>
                        <a:pt x="0" y="953462"/>
                      </a:lnTo>
                      <a:lnTo>
                        <a:pt x="1222467" y="953462"/>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1" name="Google Shape;1711;p65"/>
                <p:cNvSpPr/>
                <p:nvPr/>
              </p:nvSpPr>
              <p:spPr>
                <a:xfrm>
                  <a:off x="6540436" y="3546043"/>
                  <a:ext cx="1222505" cy="953462"/>
                </a:xfrm>
                <a:custGeom>
                  <a:avLst/>
                  <a:gdLst/>
                  <a:ahLst/>
                  <a:cxnLst/>
                  <a:rect l="l" t="t" r="r" b="b"/>
                  <a:pathLst>
                    <a:path w="1222505" h="953462" extrusionOk="0">
                      <a:moveTo>
                        <a:pt x="0" y="146828"/>
                      </a:moveTo>
                      <a:lnTo>
                        <a:pt x="98203" y="146828"/>
                      </a:lnTo>
                      <a:lnTo>
                        <a:pt x="98203" y="343110"/>
                      </a:lnTo>
                      <a:lnTo>
                        <a:pt x="294561" y="343110"/>
                      </a:lnTo>
                      <a:lnTo>
                        <a:pt x="294561" y="588521"/>
                      </a:lnTo>
                      <a:lnTo>
                        <a:pt x="98117" y="588521"/>
                      </a:lnTo>
                      <a:lnTo>
                        <a:pt x="98117" y="784955"/>
                      </a:lnTo>
                      <a:lnTo>
                        <a:pt x="0" y="784955"/>
                      </a:lnTo>
                      <a:lnTo>
                        <a:pt x="0" y="953462"/>
                      </a:lnTo>
                      <a:lnTo>
                        <a:pt x="1222505" y="953462"/>
                      </a:lnTo>
                      <a:lnTo>
                        <a:pt x="1222505" y="0"/>
                      </a:lnTo>
                      <a:lnTo>
                        <a:pt x="0" y="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712" name="Google Shape;1712;p65"/>
                <p:cNvGrpSpPr/>
                <p:nvPr/>
              </p:nvGrpSpPr>
              <p:grpSpPr>
                <a:xfrm>
                  <a:off x="6245932" y="3692871"/>
                  <a:ext cx="589064" cy="638127"/>
                  <a:chOff x="6245932" y="3692871"/>
                  <a:chExt cx="589064" cy="638127"/>
                </a:xfrm>
              </p:grpSpPr>
              <p:sp>
                <p:nvSpPr>
                  <p:cNvPr id="1713" name="Google Shape;1713;p65"/>
                  <p:cNvSpPr/>
                  <p:nvPr/>
                </p:nvSpPr>
                <p:spPr>
                  <a:xfrm>
                    <a:off x="6245932" y="3692871"/>
                    <a:ext cx="294503" cy="638127"/>
                  </a:xfrm>
                  <a:custGeom>
                    <a:avLst/>
                    <a:gdLst/>
                    <a:ahLst/>
                    <a:cxnLst/>
                    <a:rect l="l" t="t" r="r" b="b"/>
                    <a:pathLst>
                      <a:path w="294503" h="638127" extrusionOk="0">
                        <a:moveTo>
                          <a:pt x="196348" y="196282"/>
                        </a:moveTo>
                        <a:lnTo>
                          <a:pt x="0" y="196282"/>
                        </a:lnTo>
                        <a:lnTo>
                          <a:pt x="0" y="441693"/>
                        </a:lnTo>
                        <a:lnTo>
                          <a:pt x="196348" y="441693"/>
                        </a:lnTo>
                        <a:lnTo>
                          <a:pt x="196348" y="638127"/>
                        </a:lnTo>
                        <a:lnTo>
                          <a:pt x="294504" y="638127"/>
                        </a:lnTo>
                        <a:lnTo>
                          <a:pt x="294504" y="0"/>
                        </a:lnTo>
                        <a:lnTo>
                          <a:pt x="196348" y="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4" name="Google Shape;1714;p65"/>
                  <p:cNvSpPr/>
                  <p:nvPr/>
                </p:nvSpPr>
                <p:spPr>
                  <a:xfrm>
                    <a:off x="6540436" y="3692871"/>
                    <a:ext cx="294560" cy="638127"/>
                  </a:xfrm>
                  <a:custGeom>
                    <a:avLst/>
                    <a:gdLst/>
                    <a:ahLst/>
                    <a:cxnLst/>
                    <a:rect l="l" t="t" r="r" b="b"/>
                    <a:pathLst>
                      <a:path w="294560" h="638127" extrusionOk="0">
                        <a:moveTo>
                          <a:pt x="98117" y="638127"/>
                        </a:moveTo>
                        <a:lnTo>
                          <a:pt x="98117" y="441693"/>
                        </a:lnTo>
                        <a:lnTo>
                          <a:pt x="294561" y="441693"/>
                        </a:lnTo>
                        <a:lnTo>
                          <a:pt x="294561" y="196282"/>
                        </a:lnTo>
                        <a:lnTo>
                          <a:pt x="98203" y="196282"/>
                        </a:lnTo>
                        <a:lnTo>
                          <a:pt x="98203" y="0"/>
                        </a:lnTo>
                        <a:lnTo>
                          <a:pt x="0" y="0"/>
                        </a:lnTo>
                        <a:lnTo>
                          <a:pt x="0" y="638127"/>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715" name="Google Shape;1715;p65"/>
                <p:cNvSpPr/>
                <p:nvPr/>
              </p:nvSpPr>
              <p:spPr>
                <a:xfrm>
                  <a:off x="6008865" y="3082366"/>
                  <a:ext cx="217732" cy="73485"/>
                </a:xfrm>
                <a:custGeom>
                  <a:avLst/>
                  <a:gdLst/>
                  <a:ahLst/>
                  <a:cxnLst/>
                  <a:rect l="l" t="t" r="r" b="b"/>
                  <a:pathLst>
                    <a:path w="217732" h="73485" extrusionOk="0">
                      <a:moveTo>
                        <a:pt x="217732" y="36700"/>
                      </a:moveTo>
                      <a:cubicBezTo>
                        <a:pt x="217732" y="57026"/>
                        <a:pt x="201263" y="73485"/>
                        <a:pt x="180975" y="73485"/>
                      </a:cubicBezTo>
                      <a:lnTo>
                        <a:pt x="36786" y="73485"/>
                      </a:lnTo>
                      <a:cubicBezTo>
                        <a:pt x="16536" y="73485"/>
                        <a:pt x="0" y="57036"/>
                        <a:pt x="0" y="36709"/>
                      </a:cubicBezTo>
                      <a:cubicBezTo>
                        <a:pt x="0" y="16450"/>
                        <a:pt x="16536" y="0"/>
                        <a:pt x="36786" y="0"/>
                      </a:cubicBezTo>
                      <a:lnTo>
                        <a:pt x="180975" y="0"/>
                      </a:lnTo>
                      <a:cubicBezTo>
                        <a:pt x="201263" y="0"/>
                        <a:pt x="217722" y="16450"/>
                        <a:pt x="217732" y="36700"/>
                      </a:cubicBezTo>
                      <a:close/>
                    </a:path>
                  </a:pathLst>
                </a:custGeom>
                <a:solidFill>
                  <a:srgbClr val="D2F3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6" name="Google Shape;1716;p65"/>
                <p:cNvSpPr/>
                <p:nvPr/>
              </p:nvSpPr>
              <p:spPr>
                <a:xfrm>
                  <a:off x="6852199" y="3082366"/>
                  <a:ext cx="217693" cy="73485"/>
                </a:xfrm>
                <a:custGeom>
                  <a:avLst/>
                  <a:gdLst/>
                  <a:ahLst/>
                  <a:cxnLst/>
                  <a:rect l="l" t="t" r="r" b="b"/>
                  <a:pathLst>
                    <a:path w="217693" h="73485" extrusionOk="0">
                      <a:moveTo>
                        <a:pt x="217694" y="36700"/>
                      </a:moveTo>
                      <a:cubicBezTo>
                        <a:pt x="217694" y="57026"/>
                        <a:pt x="201197" y="73485"/>
                        <a:pt x="180985" y="73485"/>
                      </a:cubicBezTo>
                      <a:lnTo>
                        <a:pt x="36757" y="73485"/>
                      </a:lnTo>
                      <a:cubicBezTo>
                        <a:pt x="16431" y="73485"/>
                        <a:pt x="0" y="57036"/>
                        <a:pt x="0" y="36709"/>
                      </a:cubicBezTo>
                      <a:cubicBezTo>
                        <a:pt x="10" y="16450"/>
                        <a:pt x="16421" y="0"/>
                        <a:pt x="36757" y="0"/>
                      </a:cubicBezTo>
                      <a:lnTo>
                        <a:pt x="180985" y="0"/>
                      </a:lnTo>
                      <a:cubicBezTo>
                        <a:pt x="201206" y="0"/>
                        <a:pt x="217694" y="16450"/>
                        <a:pt x="217694" y="36700"/>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7" name="Google Shape;1717;p65"/>
                <p:cNvSpPr/>
                <p:nvPr/>
              </p:nvSpPr>
              <p:spPr>
                <a:xfrm>
                  <a:off x="6080140" y="2941786"/>
                  <a:ext cx="75228" cy="164277"/>
                </a:xfrm>
                <a:custGeom>
                  <a:avLst/>
                  <a:gdLst/>
                  <a:ahLst/>
                  <a:cxnLst/>
                  <a:rect l="l" t="t" r="r" b="b"/>
                  <a:pathLst>
                    <a:path w="75228" h="164277" extrusionOk="0">
                      <a:moveTo>
                        <a:pt x="0" y="0"/>
                      </a:moveTo>
                      <a:lnTo>
                        <a:pt x="75228" y="0"/>
                      </a:lnTo>
                      <a:lnTo>
                        <a:pt x="75228" y="164278"/>
                      </a:lnTo>
                      <a:lnTo>
                        <a:pt x="0" y="164278"/>
                      </a:lnTo>
                      <a:close/>
                    </a:path>
                  </a:pathLst>
                </a:custGeom>
                <a:solidFill>
                  <a:srgbClr val="D2F3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8" name="Google Shape;1718;p65"/>
                <p:cNvSpPr/>
                <p:nvPr/>
              </p:nvSpPr>
              <p:spPr>
                <a:xfrm>
                  <a:off x="6923446" y="2941786"/>
                  <a:ext cx="75180" cy="164277"/>
                </a:xfrm>
                <a:custGeom>
                  <a:avLst/>
                  <a:gdLst/>
                  <a:ahLst/>
                  <a:cxnLst/>
                  <a:rect l="l" t="t" r="r" b="b"/>
                  <a:pathLst>
                    <a:path w="75180" h="164277" extrusionOk="0">
                      <a:moveTo>
                        <a:pt x="0" y="0"/>
                      </a:moveTo>
                      <a:lnTo>
                        <a:pt x="75181" y="0"/>
                      </a:lnTo>
                      <a:lnTo>
                        <a:pt x="75181" y="164278"/>
                      </a:lnTo>
                      <a:lnTo>
                        <a:pt x="0" y="164278"/>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9" name="Google Shape;1719;p65"/>
                <p:cNvSpPr/>
                <p:nvPr/>
              </p:nvSpPr>
              <p:spPr>
                <a:xfrm>
                  <a:off x="6054518" y="2717930"/>
                  <a:ext cx="991362" cy="239439"/>
                </a:xfrm>
                <a:custGeom>
                  <a:avLst/>
                  <a:gdLst/>
                  <a:ahLst/>
                  <a:cxnLst/>
                  <a:rect l="l" t="t" r="r" b="b"/>
                  <a:pathLst>
                    <a:path w="991362" h="239439" extrusionOk="0">
                      <a:moveTo>
                        <a:pt x="0" y="239439"/>
                      </a:moveTo>
                      <a:cubicBezTo>
                        <a:pt x="0" y="239439"/>
                        <a:pt x="45368" y="0"/>
                        <a:pt x="491242" y="0"/>
                      </a:cubicBezTo>
                      <a:cubicBezTo>
                        <a:pt x="937013" y="-10"/>
                        <a:pt x="991362" y="239439"/>
                        <a:pt x="991362" y="239439"/>
                      </a:cubicBezTo>
                      <a:lnTo>
                        <a:pt x="832600" y="239439"/>
                      </a:lnTo>
                      <a:cubicBezTo>
                        <a:pt x="832600" y="239439"/>
                        <a:pt x="810311" y="96060"/>
                        <a:pt x="495700" y="96060"/>
                      </a:cubicBezTo>
                      <a:cubicBezTo>
                        <a:pt x="181051" y="96060"/>
                        <a:pt x="158753" y="239439"/>
                        <a:pt x="158753" y="239439"/>
                      </a:cubicBezTo>
                      <a:lnTo>
                        <a:pt x="0" y="239439"/>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20" name="Google Shape;1720;p65"/>
                <p:cNvSpPr/>
                <p:nvPr/>
              </p:nvSpPr>
              <p:spPr>
                <a:xfrm>
                  <a:off x="8194052" y="4418380"/>
                  <a:ext cx="27432" cy="3752"/>
                </a:xfrm>
                <a:custGeom>
                  <a:avLst/>
                  <a:gdLst/>
                  <a:ahLst/>
                  <a:cxnLst/>
                  <a:rect l="l" t="t" r="r" b="b"/>
                  <a:pathLst>
                    <a:path w="27432" h="3752" extrusionOk="0">
                      <a:moveTo>
                        <a:pt x="48" y="3753"/>
                      </a:moveTo>
                      <a:lnTo>
                        <a:pt x="27432" y="0"/>
                      </a:lnTo>
                      <a:lnTo>
                        <a:pt x="0" y="3753"/>
                      </a:lnTo>
                      <a:close/>
                    </a:path>
                  </a:pathLst>
                </a:custGeom>
                <a:solidFill>
                  <a:srgbClr val="00000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721" name="Google Shape;1721;p65"/>
              <p:cNvGrpSpPr/>
              <p:nvPr/>
            </p:nvGrpSpPr>
            <p:grpSpPr>
              <a:xfrm>
                <a:off x="1200469" y="2473578"/>
                <a:ext cx="1238833" cy="1897794"/>
                <a:chOff x="4553292" y="2395737"/>
                <a:chExt cx="1651777" cy="2530392"/>
              </a:xfrm>
            </p:grpSpPr>
            <p:sp>
              <p:nvSpPr>
                <p:cNvPr id="1722" name="Google Shape;1722;p65"/>
                <p:cNvSpPr/>
                <p:nvPr/>
              </p:nvSpPr>
              <p:spPr>
                <a:xfrm>
                  <a:off x="4553292" y="2611831"/>
                  <a:ext cx="1651777" cy="2314298"/>
                </a:xfrm>
                <a:custGeom>
                  <a:avLst/>
                  <a:gdLst/>
                  <a:ahLst/>
                  <a:cxnLst/>
                  <a:rect l="l" t="t" r="r" b="b"/>
                  <a:pathLst>
                    <a:path w="1651777" h="2314298" extrusionOk="0">
                      <a:moveTo>
                        <a:pt x="1651778" y="0"/>
                      </a:moveTo>
                      <a:lnTo>
                        <a:pt x="1651778" y="2314299"/>
                      </a:lnTo>
                      <a:lnTo>
                        <a:pt x="1651768" y="2314299"/>
                      </a:lnTo>
                      <a:lnTo>
                        <a:pt x="19" y="2314299"/>
                      </a:lnTo>
                      <a:lnTo>
                        <a:pt x="0" y="2314299"/>
                      </a:lnTo>
                      <a:lnTo>
                        <a:pt x="0" y="0"/>
                      </a:lnTo>
                      <a:lnTo>
                        <a:pt x="19" y="0"/>
                      </a:lnTo>
                      <a:lnTo>
                        <a:pt x="1651768" y="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23" name="Google Shape;1723;p65"/>
                <p:cNvSpPr/>
                <p:nvPr/>
              </p:nvSpPr>
              <p:spPr>
                <a:xfrm>
                  <a:off x="4624549" y="2692736"/>
                  <a:ext cx="1500082" cy="2150059"/>
                </a:xfrm>
                <a:custGeom>
                  <a:avLst/>
                  <a:gdLst/>
                  <a:ahLst/>
                  <a:cxnLst/>
                  <a:rect l="l" t="t" r="r" b="b"/>
                  <a:pathLst>
                    <a:path w="1500082" h="2150059" extrusionOk="0">
                      <a:moveTo>
                        <a:pt x="0" y="0"/>
                      </a:moveTo>
                      <a:lnTo>
                        <a:pt x="1500083" y="0"/>
                      </a:lnTo>
                      <a:lnTo>
                        <a:pt x="1500083" y="2150059"/>
                      </a:lnTo>
                      <a:lnTo>
                        <a:pt x="0" y="2150059"/>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724" name="Google Shape;1724;p65"/>
                <p:cNvGrpSpPr/>
                <p:nvPr/>
              </p:nvGrpSpPr>
              <p:grpSpPr>
                <a:xfrm>
                  <a:off x="5068233" y="2395737"/>
                  <a:ext cx="631840" cy="342966"/>
                  <a:chOff x="5068233" y="2395737"/>
                  <a:chExt cx="631840" cy="342966"/>
                </a:xfrm>
              </p:grpSpPr>
              <p:sp>
                <p:nvSpPr>
                  <p:cNvPr id="1725" name="Google Shape;1725;p65"/>
                  <p:cNvSpPr/>
                  <p:nvPr/>
                </p:nvSpPr>
                <p:spPr>
                  <a:xfrm>
                    <a:off x="5301081" y="2395737"/>
                    <a:ext cx="175412" cy="329650"/>
                  </a:xfrm>
                  <a:custGeom>
                    <a:avLst/>
                    <a:gdLst/>
                    <a:ahLst/>
                    <a:cxnLst/>
                    <a:rect l="l" t="t" r="r" b="b"/>
                    <a:pathLst>
                      <a:path w="175412" h="329650" extrusionOk="0">
                        <a:moveTo>
                          <a:pt x="87706" y="0"/>
                        </a:moveTo>
                        <a:lnTo>
                          <a:pt x="87706" y="0"/>
                        </a:lnTo>
                        <a:cubicBezTo>
                          <a:pt x="39272" y="0"/>
                          <a:pt x="0" y="39262"/>
                          <a:pt x="0" y="87706"/>
                        </a:cubicBezTo>
                        <a:lnTo>
                          <a:pt x="0" y="329651"/>
                        </a:lnTo>
                        <a:lnTo>
                          <a:pt x="175412" y="329651"/>
                        </a:lnTo>
                        <a:lnTo>
                          <a:pt x="175412" y="87706"/>
                        </a:lnTo>
                        <a:cubicBezTo>
                          <a:pt x="175412" y="39272"/>
                          <a:pt x="136150" y="0"/>
                          <a:pt x="87706" y="0"/>
                        </a:cubicBezTo>
                        <a:close/>
                        <a:moveTo>
                          <a:pt x="87706" y="120977"/>
                        </a:moveTo>
                        <a:cubicBezTo>
                          <a:pt x="63770" y="120977"/>
                          <a:pt x="44358" y="101565"/>
                          <a:pt x="44358" y="77629"/>
                        </a:cubicBezTo>
                        <a:cubicBezTo>
                          <a:pt x="44358" y="53693"/>
                          <a:pt x="63770" y="34280"/>
                          <a:pt x="87706" y="34280"/>
                        </a:cubicBezTo>
                        <a:cubicBezTo>
                          <a:pt x="111642" y="34280"/>
                          <a:pt x="131054" y="53693"/>
                          <a:pt x="131054" y="77629"/>
                        </a:cubicBezTo>
                        <a:cubicBezTo>
                          <a:pt x="131054" y="101565"/>
                          <a:pt x="111652" y="120977"/>
                          <a:pt x="87706" y="12097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26" name="Google Shape;1726;p65"/>
                  <p:cNvSpPr/>
                  <p:nvPr/>
                </p:nvSpPr>
                <p:spPr>
                  <a:xfrm>
                    <a:off x="5068233" y="2570225"/>
                    <a:ext cx="631840" cy="168478"/>
                  </a:xfrm>
                  <a:custGeom>
                    <a:avLst/>
                    <a:gdLst/>
                    <a:ahLst/>
                    <a:cxnLst/>
                    <a:rect l="l" t="t" r="r" b="b"/>
                    <a:pathLst>
                      <a:path w="631840" h="168478" extrusionOk="0">
                        <a:moveTo>
                          <a:pt x="631841" y="28251"/>
                        </a:moveTo>
                        <a:lnTo>
                          <a:pt x="631841" y="140227"/>
                        </a:lnTo>
                        <a:cubicBezTo>
                          <a:pt x="631841" y="155829"/>
                          <a:pt x="618258" y="168478"/>
                          <a:pt x="601513" y="168478"/>
                        </a:cubicBezTo>
                        <a:lnTo>
                          <a:pt x="30328" y="168478"/>
                        </a:lnTo>
                        <a:cubicBezTo>
                          <a:pt x="13583" y="168478"/>
                          <a:pt x="0" y="155829"/>
                          <a:pt x="0" y="140227"/>
                        </a:cubicBezTo>
                        <a:lnTo>
                          <a:pt x="0" y="28251"/>
                        </a:lnTo>
                        <a:cubicBezTo>
                          <a:pt x="0" y="12659"/>
                          <a:pt x="13583" y="0"/>
                          <a:pt x="30328" y="0"/>
                        </a:cubicBezTo>
                        <a:lnTo>
                          <a:pt x="601513" y="0"/>
                        </a:lnTo>
                        <a:cubicBezTo>
                          <a:pt x="618258" y="0"/>
                          <a:pt x="631841" y="12659"/>
                          <a:pt x="631841" y="2825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727" name="Google Shape;1727;p65"/>
                <p:cNvGrpSpPr/>
                <p:nvPr/>
              </p:nvGrpSpPr>
              <p:grpSpPr>
                <a:xfrm>
                  <a:off x="4976631" y="3534279"/>
                  <a:ext cx="897276" cy="1088400"/>
                  <a:chOff x="4976631" y="3534279"/>
                  <a:chExt cx="897276" cy="1088400"/>
                </a:xfrm>
              </p:grpSpPr>
              <p:grpSp>
                <p:nvGrpSpPr>
                  <p:cNvPr id="1728" name="Google Shape;1728;p65"/>
                  <p:cNvGrpSpPr/>
                  <p:nvPr/>
                </p:nvGrpSpPr>
                <p:grpSpPr>
                  <a:xfrm>
                    <a:off x="4976631" y="3534279"/>
                    <a:ext cx="790289" cy="167726"/>
                    <a:chOff x="4976631" y="3534279"/>
                    <a:chExt cx="790289" cy="167726"/>
                  </a:xfrm>
                </p:grpSpPr>
                <p:sp>
                  <p:nvSpPr>
                    <p:cNvPr id="1729" name="Google Shape;1729;p65"/>
                    <p:cNvSpPr/>
                    <p:nvPr/>
                  </p:nvSpPr>
                  <p:spPr>
                    <a:xfrm>
                      <a:off x="4976631" y="3534279"/>
                      <a:ext cx="790289" cy="22669"/>
                    </a:xfrm>
                    <a:custGeom>
                      <a:avLst/>
                      <a:gdLst/>
                      <a:ahLst/>
                      <a:cxnLst/>
                      <a:rect l="l" t="t" r="r" b="b"/>
                      <a:pathLst>
                        <a:path w="790289" h="22669" extrusionOk="0">
                          <a:moveTo>
                            <a:pt x="0" y="0"/>
                          </a:moveTo>
                          <a:lnTo>
                            <a:pt x="790289" y="0"/>
                          </a:lnTo>
                          <a:lnTo>
                            <a:pt x="790289" y="22670"/>
                          </a:lnTo>
                          <a:lnTo>
                            <a:pt x="0" y="2267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0" name="Google Shape;1730;p65"/>
                    <p:cNvSpPr/>
                    <p:nvPr/>
                  </p:nvSpPr>
                  <p:spPr>
                    <a:xfrm>
                      <a:off x="4976631" y="3606803"/>
                      <a:ext cx="790289" cy="22669"/>
                    </a:xfrm>
                    <a:custGeom>
                      <a:avLst/>
                      <a:gdLst/>
                      <a:ahLst/>
                      <a:cxnLst/>
                      <a:rect l="l" t="t" r="r" b="b"/>
                      <a:pathLst>
                        <a:path w="790289" h="22669" extrusionOk="0">
                          <a:moveTo>
                            <a:pt x="0" y="0"/>
                          </a:moveTo>
                          <a:lnTo>
                            <a:pt x="790289" y="0"/>
                          </a:lnTo>
                          <a:lnTo>
                            <a:pt x="790289" y="22669"/>
                          </a:lnTo>
                          <a:lnTo>
                            <a:pt x="0" y="2266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1" name="Google Shape;1731;p65"/>
                    <p:cNvSpPr/>
                    <p:nvPr/>
                  </p:nvSpPr>
                  <p:spPr>
                    <a:xfrm>
                      <a:off x="4976631" y="3679336"/>
                      <a:ext cx="790289" cy="22669"/>
                    </a:xfrm>
                    <a:custGeom>
                      <a:avLst/>
                      <a:gdLst/>
                      <a:ahLst/>
                      <a:cxnLst/>
                      <a:rect l="l" t="t" r="r" b="b"/>
                      <a:pathLst>
                        <a:path w="790289" h="22669" extrusionOk="0">
                          <a:moveTo>
                            <a:pt x="0" y="0"/>
                          </a:moveTo>
                          <a:lnTo>
                            <a:pt x="790289" y="0"/>
                          </a:lnTo>
                          <a:lnTo>
                            <a:pt x="790289" y="22670"/>
                          </a:lnTo>
                          <a:lnTo>
                            <a:pt x="0" y="2267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732" name="Google Shape;1732;p65"/>
                  <p:cNvGrpSpPr/>
                  <p:nvPr/>
                </p:nvGrpSpPr>
                <p:grpSpPr>
                  <a:xfrm>
                    <a:off x="4976631" y="3832955"/>
                    <a:ext cx="790289" cy="167725"/>
                    <a:chOff x="4976631" y="3832955"/>
                    <a:chExt cx="790289" cy="167725"/>
                  </a:xfrm>
                </p:grpSpPr>
                <p:sp>
                  <p:nvSpPr>
                    <p:cNvPr id="1733" name="Google Shape;1733;p65"/>
                    <p:cNvSpPr/>
                    <p:nvPr/>
                  </p:nvSpPr>
                  <p:spPr>
                    <a:xfrm>
                      <a:off x="4976631" y="3832955"/>
                      <a:ext cx="790289" cy="22669"/>
                    </a:xfrm>
                    <a:custGeom>
                      <a:avLst/>
                      <a:gdLst/>
                      <a:ahLst/>
                      <a:cxnLst/>
                      <a:rect l="l" t="t" r="r" b="b"/>
                      <a:pathLst>
                        <a:path w="790289" h="22669" extrusionOk="0">
                          <a:moveTo>
                            <a:pt x="0" y="0"/>
                          </a:moveTo>
                          <a:lnTo>
                            <a:pt x="790289" y="0"/>
                          </a:lnTo>
                          <a:lnTo>
                            <a:pt x="790289" y="22670"/>
                          </a:lnTo>
                          <a:lnTo>
                            <a:pt x="0" y="2267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4" name="Google Shape;1734;p65"/>
                    <p:cNvSpPr/>
                    <p:nvPr/>
                  </p:nvSpPr>
                  <p:spPr>
                    <a:xfrm>
                      <a:off x="4976631" y="3905488"/>
                      <a:ext cx="790289" cy="22669"/>
                    </a:xfrm>
                    <a:custGeom>
                      <a:avLst/>
                      <a:gdLst/>
                      <a:ahLst/>
                      <a:cxnLst/>
                      <a:rect l="l" t="t" r="r" b="b"/>
                      <a:pathLst>
                        <a:path w="790289" h="22669" extrusionOk="0">
                          <a:moveTo>
                            <a:pt x="0" y="0"/>
                          </a:moveTo>
                          <a:lnTo>
                            <a:pt x="790289" y="0"/>
                          </a:lnTo>
                          <a:lnTo>
                            <a:pt x="790289" y="22669"/>
                          </a:lnTo>
                          <a:lnTo>
                            <a:pt x="0" y="2266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5" name="Google Shape;1735;p65"/>
                    <p:cNvSpPr/>
                    <p:nvPr/>
                  </p:nvSpPr>
                  <p:spPr>
                    <a:xfrm>
                      <a:off x="4976631" y="3978011"/>
                      <a:ext cx="790289" cy="22669"/>
                    </a:xfrm>
                    <a:custGeom>
                      <a:avLst/>
                      <a:gdLst/>
                      <a:ahLst/>
                      <a:cxnLst/>
                      <a:rect l="l" t="t" r="r" b="b"/>
                      <a:pathLst>
                        <a:path w="790289" h="22669" extrusionOk="0">
                          <a:moveTo>
                            <a:pt x="0" y="0"/>
                          </a:moveTo>
                          <a:lnTo>
                            <a:pt x="790289" y="0"/>
                          </a:lnTo>
                          <a:lnTo>
                            <a:pt x="790289" y="22670"/>
                          </a:lnTo>
                          <a:lnTo>
                            <a:pt x="0" y="2267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736" name="Google Shape;1736;p65"/>
                  <p:cNvGrpSpPr/>
                  <p:nvPr/>
                </p:nvGrpSpPr>
                <p:grpSpPr>
                  <a:xfrm>
                    <a:off x="4976631" y="4139869"/>
                    <a:ext cx="790289" cy="167716"/>
                    <a:chOff x="4976631" y="4139869"/>
                    <a:chExt cx="790289" cy="167716"/>
                  </a:xfrm>
                </p:grpSpPr>
                <p:sp>
                  <p:nvSpPr>
                    <p:cNvPr id="1737" name="Google Shape;1737;p65"/>
                    <p:cNvSpPr/>
                    <p:nvPr/>
                  </p:nvSpPr>
                  <p:spPr>
                    <a:xfrm>
                      <a:off x="4976631" y="4139869"/>
                      <a:ext cx="790289" cy="22669"/>
                    </a:xfrm>
                    <a:custGeom>
                      <a:avLst/>
                      <a:gdLst/>
                      <a:ahLst/>
                      <a:cxnLst/>
                      <a:rect l="l" t="t" r="r" b="b"/>
                      <a:pathLst>
                        <a:path w="790289" h="22669" extrusionOk="0">
                          <a:moveTo>
                            <a:pt x="0" y="0"/>
                          </a:moveTo>
                          <a:lnTo>
                            <a:pt x="790289" y="0"/>
                          </a:lnTo>
                          <a:lnTo>
                            <a:pt x="790289" y="22669"/>
                          </a:lnTo>
                          <a:lnTo>
                            <a:pt x="0" y="2266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8" name="Google Shape;1738;p65"/>
                    <p:cNvSpPr/>
                    <p:nvPr/>
                  </p:nvSpPr>
                  <p:spPr>
                    <a:xfrm>
                      <a:off x="4976631" y="4212393"/>
                      <a:ext cx="790289" cy="22669"/>
                    </a:xfrm>
                    <a:custGeom>
                      <a:avLst/>
                      <a:gdLst/>
                      <a:ahLst/>
                      <a:cxnLst/>
                      <a:rect l="l" t="t" r="r" b="b"/>
                      <a:pathLst>
                        <a:path w="790289" h="22669" extrusionOk="0">
                          <a:moveTo>
                            <a:pt x="0" y="0"/>
                          </a:moveTo>
                          <a:lnTo>
                            <a:pt x="790289" y="0"/>
                          </a:lnTo>
                          <a:lnTo>
                            <a:pt x="790289" y="22670"/>
                          </a:lnTo>
                          <a:lnTo>
                            <a:pt x="0" y="2267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9" name="Google Shape;1739;p65"/>
                    <p:cNvSpPr/>
                    <p:nvPr/>
                  </p:nvSpPr>
                  <p:spPr>
                    <a:xfrm>
                      <a:off x="4976631" y="4284916"/>
                      <a:ext cx="790289" cy="22669"/>
                    </a:xfrm>
                    <a:custGeom>
                      <a:avLst/>
                      <a:gdLst/>
                      <a:ahLst/>
                      <a:cxnLst/>
                      <a:rect l="l" t="t" r="r" b="b"/>
                      <a:pathLst>
                        <a:path w="790289" h="22669" extrusionOk="0">
                          <a:moveTo>
                            <a:pt x="0" y="0"/>
                          </a:moveTo>
                          <a:lnTo>
                            <a:pt x="790289" y="0"/>
                          </a:lnTo>
                          <a:lnTo>
                            <a:pt x="790289" y="22669"/>
                          </a:lnTo>
                          <a:lnTo>
                            <a:pt x="0" y="2266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740" name="Google Shape;1740;p65"/>
                  <p:cNvSpPr/>
                  <p:nvPr/>
                </p:nvSpPr>
                <p:spPr>
                  <a:xfrm>
                    <a:off x="5600940" y="4349708"/>
                    <a:ext cx="272967" cy="272971"/>
                  </a:xfrm>
                  <a:custGeom>
                    <a:avLst/>
                    <a:gdLst/>
                    <a:ahLst/>
                    <a:cxnLst/>
                    <a:rect l="l" t="t" r="r" b="b"/>
                    <a:pathLst>
                      <a:path w="272967" h="272971" extrusionOk="0">
                        <a:moveTo>
                          <a:pt x="196708" y="258982"/>
                        </a:moveTo>
                        <a:cubicBezTo>
                          <a:pt x="129166" y="292187"/>
                          <a:pt x="47203" y="264250"/>
                          <a:pt x="13990" y="196708"/>
                        </a:cubicBezTo>
                        <a:cubicBezTo>
                          <a:pt x="-19214" y="129166"/>
                          <a:pt x="8722" y="47203"/>
                          <a:pt x="76264" y="13990"/>
                        </a:cubicBezTo>
                        <a:cubicBezTo>
                          <a:pt x="143806" y="-19215"/>
                          <a:pt x="225769" y="8722"/>
                          <a:pt x="258982" y="76264"/>
                        </a:cubicBezTo>
                        <a:cubicBezTo>
                          <a:pt x="292177" y="143815"/>
                          <a:pt x="264250" y="225778"/>
                          <a:pt x="196708" y="258982"/>
                        </a:cubicBezTo>
                        <a:close/>
                        <a:moveTo>
                          <a:pt x="80655" y="22943"/>
                        </a:moveTo>
                        <a:cubicBezTo>
                          <a:pt x="18047" y="53728"/>
                          <a:pt x="-7851" y="129709"/>
                          <a:pt x="22924" y="192317"/>
                        </a:cubicBezTo>
                        <a:cubicBezTo>
                          <a:pt x="53699" y="254925"/>
                          <a:pt x="129690" y="280823"/>
                          <a:pt x="192298" y="250048"/>
                        </a:cubicBezTo>
                        <a:cubicBezTo>
                          <a:pt x="254915" y="219263"/>
                          <a:pt x="280804" y="143282"/>
                          <a:pt x="250029" y="80674"/>
                        </a:cubicBezTo>
                        <a:cubicBezTo>
                          <a:pt x="219254" y="18057"/>
                          <a:pt x="143273" y="-7842"/>
                          <a:pt x="80655" y="22943"/>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1" name="Google Shape;1741;p65"/>
                  <p:cNvSpPr/>
                  <p:nvPr/>
                </p:nvSpPr>
                <p:spPr>
                  <a:xfrm>
                    <a:off x="5630230" y="4379016"/>
                    <a:ext cx="214381" cy="214373"/>
                  </a:xfrm>
                  <a:custGeom>
                    <a:avLst/>
                    <a:gdLst/>
                    <a:ahLst/>
                    <a:cxnLst/>
                    <a:rect l="l" t="t" r="r" b="b"/>
                    <a:pathLst>
                      <a:path w="214381" h="214373" extrusionOk="0">
                        <a:moveTo>
                          <a:pt x="154483" y="203385"/>
                        </a:moveTo>
                        <a:cubicBezTo>
                          <a:pt x="101438" y="229464"/>
                          <a:pt x="37068" y="207528"/>
                          <a:pt x="10989" y="154483"/>
                        </a:cubicBezTo>
                        <a:cubicBezTo>
                          <a:pt x="-15090" y="101439"/>
                          <a:pt x="6846" y="37069"/>
                          <a:pt x="59900" y="10989"/>
                        </a:cubicBezTo>
                        <a:cubicBezTo>
                          <a:pt x="112945" y="-15090"/>
                          <a:pt x="177315" y="6846"/>
                          <a:pt x="203394" y="59891"/>
                        </a:cubicBezTo>
                        <a:cubicBezTo>
                          <a:pt x="229473" y="112935"/>
                          <a:pt x="207528" y="177305"/>
                          <a:pt x="154483" y="203385"/>
                        </a:cubicBezTo>
                        <a:close/>
                        <a:moveTo>
                          <a:pt x="64291" y="19924"/>
                        </a:moveTo>
                        <a:cubicBezTo>
                          <a:pt x="16180" y="43574"/>
                          <a:pt x="-3727" y="101963"/>
                          <a:pt x="19933" y="150083"/>
                        </a:cubicBezTo>
                        <a:cubicBezTo>
                          <a:pt x="43593" y="198203"/>
                          <a:pt x="101981" y="218101"/>
                          <a:pt x="150092" y="194441"/>
                        </a:cubicBezTo>
                        <a:cubicBezTo>
                          <a:pt x="198203" y="170781"/>
                          <a:pt x="218110" y="112402"/>
                          <a:pt x="194450" y="64282"/>
                        </a:cubicBezTo>
                        <a:cubicBezTo>
                          <a:pt x="170799" y="16171"/>
                          <a:pt x="112411" y="-3737"/>
                          <a:pt x="64291" y="19924"/>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2" name="Google Shape;1742;p65"/>
                  <p:cNvSpPr/>
                  <p:nvPr/>
                </p:nvSpPr>
                <p:spPr>
                  <a:xfrm>
                    <a:off x="5678775" y="4453269"/>
                    <a:ext cx="119979" cy="64544"/>
                  </a:xfrm>
                  <a:custGeom>
                    <a:avLst/>
                    <a:gdLst/>
                    <a:ahLst/>
                    <a:cxnLst/>
                    <a:rect l="l" t="t" r="r" b="b"/>
                    <a:pathLst>
                      <a:path w="119979" h="64544" extrusionOk="0">
                        <a:moveTo>
                          <a:pt x="116921" y="10384"/>
                        </a:moveTo>
                        <a:lnTo>
                          <a:pt x="7888" y="63981"/>
                        </a:lnTo>
                        <a:cubicBezTo>
                          <a:pt x="5173" y="65314"/>
                          <a:pt x="1897" y="64200"/>
                          <a:pt x="563" y="61485"/>
                        </a:cubicBezTo>
                        <a:cubicBezTo>
                          <a:pt x="-770" y="58770"/>
                          <a:pt x="344" y="55494"/>
                          <a:pt x="3059" y="54160"/>
                        </a:cubicBezTo>
                        <a:lnTo>
                          <a:pt x="112091" y="563"/>
                        </a:lnTo>
                        <a:cubicBezTo>
                          <a:pt x="114806" y="-770"/>
                          <a:pt x="118083" y="344"/>
                          <a:pt x="119416" y="3059"/>
                        </a:cubicBezTo>
                        <a:cubicBezTo>
                          <a:pt x="120750" y="5764"/>
                          <a:pt x="119635" y="9050"/>
                          <a:pt x="116921" y="10384"/>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3" name="Google Shape;1743;p65"/>
                  <p:cNvSpPr/>
                  <p:nvPr/>
                </p:nvSpPr>
                <p:spPr>
                  <a:xfrm>
                    <a:off x="5678084" y="4436900"/>
                    <a:ext cx="100270" cy="54361"/>
                  </a:xfrm>
                  <a:custGeom>
                    <a:avLst/>
                    <a:gdLst/>
                    <a:ahLst/>
                    <a:cxnLst/>
                    <a:rect l="l" t="t" r="r" b="b"/>
                    <a:pathLst>
                      <a:path w="100270" h="54361" extrusionOk="0">
                        <a:moveTo>
                          <a:pt x="97485" y="9455"/>
                        </a:moveTo>
                        <a:lnTo>
                          <a:pt x="7179" y="53851"/>
                        </a:lnTo>
                        <a:cubicBezTo>
                          <a:pt x="4712" y="55060"/>
                          <a:pt x="1721" y="54051"/>
                          <a:pt x="511" y="51574"/>
                        </a:cubicBezTo>
                        <a:cubicBezTo>
                          <a:pt x="-699" y="49098"/>
                          <a:pt x="311" y="46116"/>
                          <a:pt x="2788" y="44907"/>
                        </a:cubicBezTo>
                        <a:lnTo>
                          <a:pt x="93094" y="511"/>
                        </a:lnTo>
                        <a:cubicBezTo>
                          <a:pt x="95561" y="-699"/>
                          <a:pt x="98552" y="311"/>
                          <a:pt x="99762" y="2787"/>
                        </a:cubicBezTo>
                        <a:cubicBezTo>
                          <a:pt x="100971" y="5254"/>
                          <a:pt x="99952" y="8236"/>
                          <a:pt x="97485" y="9455"/>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4" name="Google Shape;1744;p65"/>
                  <p:cNvSpPr/>
                  <p:nvPr/>
                </p:nvSpPr>
                <p:spPr>
                  <a:xfrm>
                    <a:off x="5707155" y="4482630"/>
                    <a:ext cx="82549" cy="45150"/>
                  </a:xfrm>
                  <a:custGeom>
                    <a:avLst/>
                    <a:gdLst/>
                    <a:ahLst/>
                    <a:cxnLst/>
                    <a:rect l="l" t="t" r="r" b="b"/>
                    <a:pathLst>
                      <a:path w="82549" h="45150" extrusionOk="0">
                        <a:moveTo>
                          <a:pt x="80035" y="8531"/>
                        </a:moveTo>
                        <a:lnTo>
                          <a:pt x="6483" y="44687"/>
                        </a:lnTo>
                        <a:cubicBezTo>
                          <a:pt x="4254" y="45783"/>
                          <a:pt x="1558" y="44869"/>
                          <a:pt x="463" y="42640"/>
                        </a:cubicBezTo>
                        <a:cubicBezTo>
                          <a:pt x="-632" y="40411"/>
                          <a:pt x="282" y="37715"/>
                          <a:pt x="2511" y="36620"/>
                        </a:cubicBezTo>
                        <a:lnTo>
                          <a:pt x="76063" y="463"/>
                        </a:lnTo>
                        <a:cubicBezTo>
                          <a:pt x="78292" y="-632"/>
                          <a:pt x="80987" y="282"/>
                          <a:pt x="82083" y="2511"/>
                        </a:cubicBezTo>
                        <a:cubicBezTo>
                          <a:pt x="83188" y="4740"/>
                          <a:pt x="82264" y="7435"/>
                          <a:pt x="80035" y="8531"/>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745" name="Google Shape;1745;p65"/>
              <p:cNvGrpSpPr/>
              <p:nvPr/>
            </p:nvGrpSpPr>
            <p:grpSpPr>
              <a:xfrm>
                <a:off x="897196" y="3210091"/>
                <a:ext cx="317560" cy="1120025"/>
                <a:chOff x="4148928" y="3377755"/>
                <a:chExt cx="423413" cy="1493367"/>
              </a:xfrm>
            </p:grpSpPr>
            <p:sp>
              <p:nvSpPr>
                <p:cNvPr id="1746" name="Google Shape;1746;p65"/>
                <p:cNvSpPr/>
                <p:nvPr/>
              </p:nvSpPr>
              <p:spPr>
                <a:xfrm>
                  <a:off x="4227410" y="3440453"/>
                  <a:ext cx="223859" cy="566465"/>
                </a:xfrm>
                <a:custGeom>
                  <a:avLst/>
                  <a:gdLst/>
                  <a:ahLst/>
                  <a:cxnLst/>
                  <a:rect l="l" t="t" r="r" b="b"/>
                  <a:pathLst>
                    <a:path w="223859" h="566465" extrusionOk="0">
                      <a:moveTo>
                        <a:pt x="133753" y="19103"/>
                      </a:moveTo>
                      <a:cubicBezTo>
                        <a:pt x="109950" y="36791"/>
                        <a:pt x="95672" y="64032"/>
                        <a:pt x="94586" y="93751"/>
                      </a:cubicBezTo>
                      <a:cubicBezTo>
                        <a:pt x="89986" y="227882"/>
                        <a:pt x="72012" y="464397"/>
                        <a:pt x="3880" y="540987"/>
                      </a:cubicBezTo>
                      <a:cubicBezTo>
                        <a:pt x="-1730" y="547264"/>
                        <a:pt x="-1206" y="556980"/>
                        <a:pt x="5128" y="562581"/>
                      </a:cubicBezTo>
                      <a:cubicBezTo>
                        <a:pt x="6995" y="564266"/>
                        <a:pt x="9147" y="565352"/>
                        <a:pt x="11376" y="566000"/>
                      </a:cubicBezTo>
                      <a:cubicBezTo>
                        <a:pt x="16767" y="567343"/>
                        <a:pt x="22777" y="565772"/>
                        <a:pt x="26759" y="561361"/>
                      </a:cubicBezTo>
                      <a:cubicBezTo>
                        <a:pt x="97520" y="481761"/>
                        <a:pt x="119351" y="263724"/>
                        <a:pt x="125171" y="94798"/>
                      </a:cubicBezTo>
                      <a:cubicBezTo>
                        <a:pt x="125905" y="74462"/>
                        <a:pt x="135687" y="55803"/>
                        <a:pt x="152013" y="43687"/>
                      </a:cubicBezTo>
                      <a:cubicBezTo>
                        <a:pt x="168339" y="31571"/>
                        <a:pt x="188951" y="27647"/>
                        <a:pt x="208639" y="32867"/>
                      </a:cubicBezTo>
                      <a:cubicBezTo>
                        <a:pt x="211592" y="33600"/>
                        <a:pt x="214506" y="33476"/>
                        <a:pt x="217173" y="32571"/>
                      </a:cubicBezTo>
                      <a:lnTo>
                        <a:pt x="222431" y="11845"/>
                      </a:lnTo>
                      <a:cubicBezTo>
                        <a:pt x="222783" y="10426"/>
                        <a:pt x="223279" y="9064"/>
                        <a:pt x="223860" y="7768"/>
                      </a:cubicBezTo>
                      <a:cubicBezTo>
                        <a:pt x="221917" y="5663"/>
                        <a:pt x="219431" y="4006"/>
                        <a:pt x="216506" y="3292"/>
                      </a:cubicBezTo>
                      <a:cubicBezTo>
                        <a:pt x="187770" y="-4319"/>
                        <a:pt x="157661" y="1396"/>
                        <a:pt x="133753" y="1910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7" name="Google Shape;1747;p65"/>
                <p:cNvSpPr/>
                <p:nvPr/>
              </p:nvSpPr>
              <p:spPr>
                <a:xfrm>
                  <a:off x="4302242" y="3435291"/>
                  <a:ext cx="270099" cy="631035"/>
                </a:xfrm>
                <a:custGeom>
                  <a:avLst/>
                  <a:gdLst/>
                  <a:ahLst/>
                  <a:cxnLst/>
                  <a:rect l="l" t="t" r="r" b="b"/>
                  <a:pathLst>
                    <a:path w="270099" h="631035" extrusionOk="0">
                      <a:moveTo>
                        <a:pt x="174955" y="700"/>
                      </a:moveTo>
                      <a:cubicBezTo>
                        <a:pt x="164325" y="-2005"/>
                        <a:pt x="153524" y="3357"/>
                        <a:pt x="149028" y="12920"/>
                      </a:cubicBezTo>
                      <a:cubicBezTo>
                        <a:pt x="148438" y="14216"/>
                        <a:pt x="147942" y="15578"/>
                        <a:pt x="147599" y="16997"/>
                      </a:cubicBezTo>
                      <a:lnTo>
                        <a:pt x="142342" y="37723"/>
                      </a:lnTo>
                      <a:lnTo>
                        <a:pt x="0" y="600194"/>
                      </a:lnTo>
                      <a:lnTo>
                        <a:pt x="29" y="600213"/>
                      </a:lnTo>
                      <a:lnTo>
                        <a:pt x="121787" y="631036"/>
                      </a:lnTo>
                      <a:lnTo>
                        <a:pt x="269415" y="47810"/>
                      </a:lnTo>
                      <a:cubicBezTo>
                        <a:pt x="272444" y="35790"/>
                        <a:pt x="265147" y="23541"/>
                        <a:pt x="253098" y="20483"/>
                      </a:cubicBezTo>
                      <a:lnTo>
                        <a:pt x="240249" y="17245"/>
                      </a:lnTo>
                      <a:lnTo>
                        <a:pt x="187804" y="3948"/>
                      </a:lnTo>
                      <a:lnTo>
                        <a:pt x="174955" y="700"/>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8" name="Google Shape;1748;p65"/>
                <p:cNvSpPr/>
                <p:nvPr/>
              </p:nvSpPr>
              <p:spPr>
                <a:xfrm>
                  <a:off x="4490046" y="3377755"/>
                  <a:ext cx="68018" cy="74780"/>
                </a:xfrm>
                <a:custGeom>
                  <a:avLst/>
                  <a:gdLst/>
                  <a:ahLst/>
                  <a:cxnLst/>
                  <a:rect l="l" t="t" r="r" b="b"/>
                  <a:pathLst>
                    <a:path w="68018" h="74780" extrusionOk="0">
                      <a:moveTo>
                        <a:pt x="15583" y="0"/>
                      </a:moveTo>
                      <a:lnTo>
                        <a:pt x="0" y="61484"/>
                      </a:lnTo>
                      <a:lnTo>
                        <a:pt x="52445" y="74781"/>
                      </a:lnTo>
                      <a:lnTo>
                        <a:pt x="52464" y="74752"/>
                      </a:lnTo>
                      <a:lnTo>
                        <a:pt x="68018" y="13249"/>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9" name="Google Shape;1749;p65"/>
                <p:cNvSpPr/>
                <p:nvPr/>
              </p:nvSpPr>
              <p:spPr>
                <a:xfrm>
                  <a:off x="4286992" y="4035485"/>
                  <a:ext cx="137036" cy="91163"/>
                </a:xfrm>
                <a:custGeom>
                  <a:avLst/>
                  <a:gdLst/>
                  <a:ahLst/>
                  <a:cxnLst/>
                  <a:rect l="l" t="t" r="r" b="b"/>
                  <a:pathLst>
                    <a:path w="137036" h="91163" extrusionOk="0">
                      <a:moveTo>
                        <a:pt x="15240" y="0"/>
                      </a:moveTo>
                      <a:lnTo>
                        <a:pt x="0" y="60284"/>
                      </a:lnTo>
                      <a:lnTo>
                        <a:pt x="29" y="60303"/>
                      </a:lnTo>
                      <a:lnTo>
                        <a:pt x="121768" y="91164"/>
                      </a:lnTo>
                      <a:lnTo>
                        <a:pt x="137036" y="30851"/>
                      </a:lnTo>
                      <a:lnTo>
                        <a:pt x="15278" y="28"/>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50" name="Google Shape;1750;p65"/>
                <p:cNvSpPr/>
                <p:nvPr/>
              </p:nvSpPr>
              <p:spPr>
                <a:xfrm>
                  <a:off x="4148994" y="4095769"/>
                  <a:ext cx="259756" cy="653605"/>
                </a:xfrm>
                <a:custGeom>
                  <a:avLst/>
                  <a:gdLst/>
                  <a:ahLst/>
                  <a:cxnLst/>
                  <a:rect l="l" t="t" r="r" b="b"/>
                  <a:pathLst>
                    <a:path w="259756" h="653605" extrusionOk="0">
                      <a:moveTo>
                        <a:pt x="138027" y="19"/>
                      </a:moveTo>
                      <a:lnTo>
                        <a:pt x="137998" y="0"/>
                      </a:lnTo>
                      <a:lnTo>
                        <a:pt x="18640" y="471554"/>
                      </a:lnTo>
                      <a:cubicBezTo>
                        <a:pt x="6277" y="520360"/>
                        <a:pt x="48" y="570509"/>
                        <a:pt x="10" y="620849"/>
                      </a:cubicBezTo>
                      <a:lnTo>
                        <a:pt x="0" y="632774"/>
                      </a:lnTo>
                      <a:cubicBezTo>
                        <a:pt x="28680" y="629145"/>
                        <a:pt x="57331" y="633784"/>
                        <a:pt x="79753" y="653605"/>
                      </a:cubicBezTo>
                      <a:lnTo>
                        <a:pt x="85754" y="642556"/>
                      </a:lnTo>
                      <a:cubicBezTo>
                        <a:pt x="109690" y="598275"/>
                        <a:pt x="128054" y="551193"/>
                        <a:pt x="140389" y="502377"/>
                      </a:cubicBezTo>
                      <a:lnTo>
                        <a:pt x="259756" y="30880"/>
                      </a:lnTo>
                      <a:lnTo>
                        <a:pt x="138027" y="19"/>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51" name="Google Shape;1751;p65"/>
                <p:cNvSpPr/>
                <p:nvPr/>
              </p:nvSpPr>
              <p:spPr>
                <a:xfrm>
                  <a:off x="4148928" y="4727413"/>
                  <a:ext cx="79828" cy="143709"/>
                </a:xfrm>
                <a:custGeom>
                  <a:avLst/>
                  <a:gdLst/>
                  <a:ahLst/>
                  <a:cxnLst/>
                  <a:rect l="l" t="t" r="r" b="b"/>
                  <a:pathLst>
                    <a:path w="79828" h="143709" extrusionOk="0">
                      <a:moveTo>
                        <a:pt x="76" y="1130"/>
                      </a:moveTo>
                      <a:lnTo>
                        <a:pt x="0" y="134880"/>
                      </a:lnTo>
                      <a:cubicBezTo>
                        <a:pt x="0" y="144034"/>
                        <a:pt x="12221" y="147120"/>
                        <a:pt x="16574" y="139071"/>
                      </a:cubicBezTo>
                      <a:lnTo>
                        <a:pt x="75038" y="30896"/>
                      </a:lnTo>
                      <a:lnTo>
                        <a:pt x="79829" y="21961"/>
                      </a:lnTo>
                      <a:cubicBezTo>
                        <a:pt x="57407" y="2140"/>
                        <a:pt x="28746" y="-2499"/>
                        <a:pt x="76" y="1130"/>
                      </a:cubicBezTo>
                      <a:close/>
                    </a:path>
                  </a:pathLst>
                </a:custGeom>
                <a:solidFill>
                  <a:srgbClr val="A5C8E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752" name="Google Shape;1752;p65"/>
              <p:cNvGrpSpPr/>
              <p:nvPr/>
            </p:nvGrpSpPr>
            <p:grpSpPr>
              <a:xfrm>
                <a:off x="1642946" y="2847221"/>
                <a:ext cx="293572" cy="407897"/>
                <a:chOff x="5143261" y="2893928"/>
                <a:chExt cx="391429" cy="543863"/>
              </a:xfrm>
            </p:grpSpPr>
            <p:grpSp>
              <p:nvGrpSpPr>
                <p:cNvPr id="1753" name="Google Shape;1753;p65"/>
                <p:cNvGrpSpPr/>
                <p:nvPr/>
              </p:nvGrpSpPr>
              <p:grpSpPr>
                <a:xfrm>
                  <a:off x="5143261" y="2893928"/>
                  <a:ext cx="391429" cy="543863"/>
                  <a:chOff x="5143261" y="2893928"/>
                  <a:chExt cx="391429" cy="543863"/>
                </a:xfrm>
              </p:grpSpPr>
              <p:sp>
                <p:nvSpPr>
                  <p:cNvPr id="1754" name="Google Shape;1754;p65"/>
                  <p:cNvSpPr/>
                  <p:nvPr/>
                </p:nvSpPr>
                <p:spPr>
                  <a:xfrm>
                    <a:off x="5143261" y="2893928"/>
                    <a:ext cx="391429" cy="543863"/>
                  </a:xfrm>
                  <a:custGeom>
                    <a:avLst/>
                    <a:gdLst/>
                    <a:ahLst/>
                    <a:cxnLst/>
                    <a:rect l="l" t="t" r="r" b="b"/>
                    <a:pathLst>
                      <a:path w="391429" h="543863" extrusionOk="0">
                        <a:moveTo>
                          <a:pt x="357435" y="862"/>
                        </a:moveTo>
                        <a:cubicBezTo>
                          <a:pt x="247183" y="29142"/>
                          <a:pt x="139532" y="27932"/>
                          <a:pt x="34166" y="909"/>
                        </a:cubicBezTo>
                        <a:cubicBezTo>
                          <a:pt x="16859" y="-3529"/>
                          <a:pt x="0" y="9501"/>
                          <a:pt x="0" y="27370"/>
                        </a:cubicBezTo>
                        <a:lnTo>
                          <a:pt x="0" y="327017"/>
                        </a:lnTo>
                        <a:cubicBezTo>
                          <a:pt x="0" y="341638"/>
                          <a:pt x="2715" y="356154"/>
                          <a:pt x="8306" y="369670"/>
                        </a:cubicBezTo>
                        <a:cubicBezTo>
                          <a:pt x="33071" y="429544"/>
                          <a:pt x="92964" y="490990"/>
                          <a:pt x="186395" y="543863"/>
                        </a:cubicBezTo>
                        <a:cubicBezTo>
                          <a:pt x="280835" y="494571"/>
                          <a:pt x="338385" y="443841"/>
                          <a:pt x="377276" y="373889"/>
                        </a:cubicBezTo>
                        <a:cubicBezTo>
                          <a:pt x="386610" y="357097"/>
                          <a:pt x="391430" y="338171"/>
                          <a:pt x="391430" y="318959"/>
                        </a:cubicBezTo>
                        <a:lnTo>
                          <a:pt x="391430" y="27389"/>
                        </a:lnTo>
                        <a:cubicBezTo>
                          <a:pt x="391430" y="9587"/>
                          <a:pt x="374675" y="-3558"/>
                          <a:pt x="357435" y="862"/>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55" name="Google Shape;1755;p65"/>
                  <p:cNvSpPr/>
                  <p:nvPr/>
                </p:nvSpPr>
                <p:spPr>
                  <a:xfrm>
                    <a:off x="5176246" y="2939593"/>
                    <a:ext cx="325450" cy="450420"/>
                  </a:xfrm>
                  <a:custGeom>
                    <a:avLst/>
                    <a:gdLst/>
                    <a:ahLst/>
                    <a:cxnLst/>
                    <a:rect l="l" t="t" r="r" b="b"/>
                    <a:pathLst>
                      <a:path w="325450" h="450420" extrusionOk="0">
                        <a:moveTo>
                          <a:pt x="297180" y="717"/>
                        </a:moveTo>
                        <a:cubicBezTo>
                          <a:pt x="205511" y="24234"/>
                          <a:pt x="116014" y="23225"/>
                          <a:pt x="28403" y="765"/>
                        </a:cubicBezTo>
                        <a:cubicBezTo>
                          <a:pt x="14011" y="-2931"/>
                          <a:pt x="0" y="7908"/>
                          <a:pt x="0" y="22767"/>
                        </a:cubicBezTo>
                        <a:lnTo>
                          <a:pt x="0" y="271894"/>
                        </a:lnTo>
                        <a:cubicBezTo>
                          <a:pt x="0" y="284048"/>
                          <a:pt x="2257" y="296125"/>
                          <a:pt x="6906" y="307355"/>
                        </a:cubicBezTo>
                        <a:cubicBezTo>
                          <a:pt x="27499" y="357142"/>
                          <a:pt x="74752" y="406463"/>
                          <a:pt x="152428" y="450421"/>
                        </a:cubicBezTo>
                        <a:cubicBezTo>
                          <a:pt x="230953" y="409444"/>
                          <a:pt x="281340" y="369020"/>
                          <a:pt x="313677" y="310861"/>
                        </a:cubicBezTo>
                        <a:cubicBezTo>
                          <a:pt x="321440" y="296897"/>
                          <a:pt x="325450" y="281161"/>
                          <a:pt x="325450" y="265188"/>
                        </a:cubicBezTo>
                        <a:lnTo>
                          <a:pt x="325450" y="22767"/>
                        </a:lnTo>
                        <a:cubicBezTo>
                          <a:pt x="325450" y="7975"/>
                          <a:pt x="311515" y="-2960"/>
                          <a:pt x="297180" y="717"/>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56" name="Google Shape;1756;p65"/>
                  <p:cNvSpPr/>
                  <p:nvPr/>
                </p:nvSpPr>
                <p:spPr>
                  <a:xfrm>
                    <a:off x="5201650" y="2939815"/>
                    <a:ext cx="2219" cy="390"/>
                  </a:xfrm>
                  <a:custGeom>
                    <a:avLst/>
                    <a:gdLst/>
                    <a:ahLst/>
                    <a:cxnLst/>
                    <a:rect l="l" t="t" r="r" b="b"/>
                    <a:pathLst>
                      <a:path w="2219" h="390" extrusionOk="0">
                        <a:moveTo>
                          <a:pt x="2219" y="391"/>
                        </a:moveTo>
                        <a:cubicBezTo>
                          <a:pt x="1476" y="229"/>
                          <a:pt x="734" y="86"/>
                          <a:pt x="0" y="0"/>
                        </a:cubicBezTo>
                        <a:cubicBezTo>
                          <a:pt x="743" y="124"/>
                          <a:pt x="1476" y="257"/>
                          <a:pt x="2219" y="391"/>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757" name="Google Shape;1757;p65"/>
                <p:cNvSpPr/>
                <p:nvPr/>
              </p:nvSpPr>
              <p:spPr>
                <a:xfrm>
                  <a:off x="5201297" y="2998365"/>
                  <a:ext cx="275367" cy="275367"/>
                </a:xfrm>
                <a:custGeom>
                  <a:avLst/>
                  <a:gdLst/>
                  <a:ahLst/>
                  <a:cxnLst/>
                  <a:rect l="l" t="t" r="r" b="b"/>
                  <a:pathLst>
                    <a:path w="275367" h="275367" extrusionOk="0">
                      <a:moveTo>
                        <a:pt x="263395" y="125711"/>
                      </a:moveTo>
                      <a:lnTo>
                        <a:pt x="149657" y="125711"/>
                      </a:lnTo>
                      <a:lnTo>
                        <a:pt x="149657" y="11973"/>
                      </a:lnTo>
                      <a:cubicBezTo>
                        <a:pt x="149657" y="5363"/>
                        <a:pt x="144294" y="0"/>
                        <a:pt x="137684" y="0"/>
                      </a:cubicBezTo>
                      <a:cubicBezTo>
                        <a:pt x="131074" y="0"/>
                        <a:pt x="125711" y="5363"/>
                        <a:pt x="125711" y="11973"/>
                      </a:cubicBezTo>
                      <a:lnTo>
                        <a:pt x="125711" y="125711"/>
                      </a:lnTo>
                      <a:lnTo>
                        <a:pt x="11973" y="125711"/>
                      </a:lnTo>
                      <a:cubicBezTo>
                        <a:pt x="5363" y="125711"/>
                        <a:pt x="0" y="131074"/>
                        <a:pt x="0" y="137684"/>
                      </a:cubicBezTo>
                      <a:cubicBezTo>
                        <a:pt x="0" y="144294"/>
                        <a:pt x="5363" y="149657"/>
                        <a:pt x="11973" y="149657"/>
                      </a:cubicBezTo>
                      <a:lnTo>
                        <a:pt x="125711" y="149657"/>
                      </a:lnTo>
                      <a:lnTo>
                        <a:pt x="125711" y="263395"/>
                      </a:lnTo>
                      <a:cubicBezTo>
                        <a:pt x="125711" y="270005"/>
                        <a:pt x="131074" y="275368"/>
                        <a:pt x="137684" y="275368"/>
                      </a:cubicBezTo>
                      <a:cubicBezTo>
                        <a:pt x="144294" y="275368"/>
                        <a:pt x="149657" y="270005"/>
                        <a:pt x="149657" y="263395"/>
                      </a:cubicBezTo>
                      <a:lnTo>
                        <a:pt x="149657" y="149657"/>
                      </a:lnTo>
                      <a:lnTo>
                        <a:pt x="263395" y="149657"/>
                      </a:lnTo>
                      <a:cubicBezTo>
                        <a:pt x="270005" y="149657"/>
                        <a:pt x="275368" y="144294"/>
                        <a:pt x="275368" y="137684"/>
                      </a:cubicBezTo>
                      <a:cubicBezTo>
                        <a:pt x="275368" y="131074"/>
                        <a:pt x="270005" y="125711"/>
                        <a:pt x="263395" y="125711"/>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758" name="Google Shape;1758;p65"/>
              <p:cNvGrpSpPr/>
              <p:nvPr/>
            </p:nvGrpSpPr>
            <p:grpSpPr>
              <a:xfrm>
                <a:off x="725910" y="2112133"/>
                <a:ext cx="2570056" cy="1179148"/>
                <a:chOff x="3920547" y="1913810"/>
                <a:chExt cx="3426742" cy="1572197"/>
              </a:xfrm>
            </p:grpSpPr>
            <p:sp>
              <p:nvSpPr>
                <p:cNvPr id="1759" name="Google Shape;1759;p65"/>
                <p:cNvSpPr/>
                <p:nvPr/>
              </p:nvSpPr>
              <p:spPr>
                <a:xfrm>
                  <a:off x="3920547" y="3140640"/>
                  <a:ext cx="345366" cy="345367"/>
                </a:xfrm>
                <a:custGeom>
                  <a:avLst/>
                  <a:gdLst/>
                  <a:ahLst/>
                  <a:cxnLst/>
                  <a:rect l="l" t="t" r="r" b="b"/>
                  <a:pathLst>
                    <a:path w="345366" h="345367" extrusionOk="0">
                      <a:moveTo>
                        <a:pt x="0" y="108575"/>
                      </a:moveTo>
                      <a:lnTo>
                        <a:pt x="108575" y="108575"/>
                      </a:lnTo>
                      <a:lnTo>
                        <a:pt x="108575" y="0"/>
                      </a:lnTo>
                      <a:lnTo>
                        <a:pt x="236792" y="0"/>
                      </a:lnTo>
                      <a:lnTo>
                        <a:pt x="236792" y="108575"/>
                      </a:lnTo>
                      <a:lnTo>
                        <a:pt x="345367" y="108575"/>
                      </a:lnTo>
                      <a:lnTo>
                        <a:pt x="345367" y="236792"/>
                      </a:lnTo>
                      <a:lnTo>
                        <a:pt x="236792" y="236792"/>
                      </a:lnTo>
                      <a:lnTo>
                        <a:pt x="236792" y="345367"/>
                      </a:lnTo>
                      <a:lnTo>
                        <a:pt x="108575" y="345367"/>
                      </a:lnTo>
                      <a:lnTo>
                        <a:pt x="108575" y="236792"/>
                      </a:lnTo>
                      <a:lnTo>
                        <a:pt x="0" y="236792"/>
                      </a:lnTo>
                      <a:close/>
                    </a:path>
                  </a:pathLst>
                </a:custGeom>
                <a:solidFill>
                  <a:srgbClr val="E3FB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0" name="Google Shape;1760;p65"/>
                <p:cNvSpPr/>
                <p:nvPr/>
              </p:nvSpPr>
              <p:spPr>
                <a:xfrm>
                  <a:off x="7044328" y="1913810"/>
                  <a:ext cx="302961" cy="302961"/>
                </a:xfrm>
                <a:custGeom>
                  <a:avLst/>
                  <a:gdLst/>
                  <a:ahLst/>
                  <a:cxnLst/>
                  <a:rect l="l" t="t" r="r" b="b"/>
                  <a:pathLst>
                    <a:path w="302961" h="302961" extrusionOk="0">
                      <a:moveTo>
                        <a:pt x="0" y="95240"/>
                      </a:moveTo>
                      <a:lnTo>
                        <a:pt x="95240" y="95240"/>
                      </a:lnTo>
                      <a:lnTo>
                        <a:pt x="95240" y="0"/>
                      </a:lnTo>
                      <a:lnTo>
                        <a:pt x="207721" y="0"/>
                      </a:lnTo>
                      <a:lnTo>
                        <a:pt x="207721" y="95240"/>
                      </a:lnTo>
                      <a:lnTo>
                        <a:pt x="302961" y="95240"/>
                      </a:lnTo>
                      <a:lnTo>
                        <a:pt x="302961" y="207721"/>
                      </a:lnTo>
                      <a:lnTo>
                        <a:pt x="207721" y="207721"/>
                      </a:lnTo>
                      <a:lnTo>
                        <a:pt x="207721" y="302962"/>
                      </a:lnTo>
                      <a:lnTo>
                        <a:pt x="95240" y="302962"/>
                      </a:lnTo>
                      <a:lnTo>
                        <a:pt x="95240" y="207721"/>
                      </a:lnTo>
                      <a:lnTo>
                        <a:pt x="0" y="207721"/>
                      </a:lnTo>
                      <a:close/>
                    </a:path>
                  </a:pathLst>
                </a:custGeom>
                <a:solidFill>
                  <a:srgbClr val="E3FB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1" name="Google Shape;1761;p65"/>
                <p:cNvSpPr/>
                <p:nvPr/>
              </p:nvSpPr>
              <p:spPr>
                <a:xfrm>
                  <a:off x="4144403" y="2904639"/>
                  <a:ext cx="245906" cy="245906"/>
                </a:xfrm>
                <a:custGeom>
                  <a:avLst/>
                  <a:gdLst/>
                  <a:ahLst/>
                  <a:cxnLst/>
                  <a:rect l="l" t="t" r="r" b="b"/>
                  <a:pathLst>
                    <a:path w="245906" h="245906" extrusionOk="0">
                      <a:moveTo>
                        <a:pt x="0" y="77305"/>
                      </a:moveTo>
                      <a:lnTo>
                        <a:pt x="77305" y="77305"/>
                      </a:lnTo>
                      <a:lnTo>
                        <a:pt x="77305" y="0"/>
                      </a:lnTo>
                      <a:lnTo>
                        <a:pt x="168602" y="0"/>
                      </a:lnTo>
                      <a:lnTo>
                        <a:pt x="168602" y="77305"/>
                      </a:lnTo>
                      <a:lnTo>
                        <a:pt x="245907" y="77305"/>
                      </a:lnTo>
                      <a:lnTo>
                        <a:pt x="245907" y="168602"/>
                      </a:lnTo>
                      <a:lnTo>
                        <a:pt x="168602" y="168602"/>
                      </a:lnTo>
                      <a:lnTo>
                        <a:pt x="168602" y="245907"/>
                      </a:lnTo>
                      <a:lnTo>
                        <a:pt x="77305" y="245907"/>
                      </a:lnTo>
                      <a:lnTo>
                        <a:pt x="77305" y="168602"/>
                      </a:lnTo>
                      <a:lnTo>
                        <a:pt x="0" y="168602"/>
                      </a:lnTo>
                      <a:close/>
                    </a:path>
                  </a:pathLst>
                </a:custGeom>
                <a:solidFill>
                  <a:srgbClr val="E3FB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2" name="Google Shape;1762;p65"/>
                <p:cNvSpPr/>
                <p:nvPr/>
              </p:nvSpPr>
              <p:spPr>
                <a:xfrm>
                  <a:off x="5518289" y="2240184"/>
                  <a:ext cx="236791" cy="236791"/>
                </a:xfrm>
                <a:custGeom>
                  <a:avLst/>
                  <a:gdLst/>
                  <a:ahLst/>
                  <a:cxnLst/>
                  <a:rect l="l" t="t" r="r" b="b"/>
                  <a:pathLst>
                    <a:path w="236791" h="236791" extrusionOk="0">
                      <a:moveTo>
                        <a:pt x="0" y="74438"/>
                      </a:moveTo>
                      <a:lnTo>
                        <a:pt x="74438" y="74438"/>
                      </a:lnTo>
                      <a:lnTo>
                        <a:pt x="74438" y="0"/>
                      </a:lnTo>
                      <a:lnTo>
                        <a:pt x="162344" y="0"/>
                      </a:lnTo>
                      <a:lnTo>
                        <a:pt x="162344" y="74438"/>
                      </a:lnTo>
                      <a:lnTo>
                        <a:pt x="236791" y="74438"/>
                      </a:lnTo>
                      <a:lnTo>
                        <a:pt x="236791" y="162354"/>
                      </a:lnTo>
                      <a:lnTo>
                        <a:pt x="162344" y="162354"/>
                      </a:lnTo>
                      <a:lnTo>
                        <a:pt x="162344" y="236792"/>
                      </a:lnTo>
                      <a:lnTo>
                        <a:pt x="74438" y="236792"/>
                      </a:lnTo>
                      <a:lnTo>
                        <a:pt x="74438" y="162354"/>
                      </a:lnTo>
                      <a:lnTo>
                        <a:pt x="0" y="16235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763" name="Google Shape;1763;p65"/>
              <p:cNvGrpSpPr/>
              <p:nvPr/>
            </p:nvGrpSpPr>
            <p:grpSpPr>
              <a:xfrm>
                <a:off x="2001023" y="1820295"/>
                <a:ext cx="1380043" cy="1198729"/>
                <a:chOff x="5620698" y="1524693"/>
                <a:chExt cx="1840057" cy="1598305"/>
              </a:xfrm>
            </p:grpSpPr>
            <p:sp>
              <p:nvSpPr>
                <p:cNvPr id="1764" name="Google Shape;1764;p65"/>
                <p:cNvSpPr/>
                <p:nvPr/>
              </p:nvSpPr>
              <p:spPr>
                <a:xfrm>
                  <a:off x="5620698" y="1771097"/>
                  <a:ext cx="529612" cy="776525"/>
                </a:xfrm>
                <a:custGeom>
                  <a:avLst/>
                  <a:gdLst/>
                  <a:ahLst/>
                  <a:cxnLst/>
                  <a:rect l="l" t="t" r="r" b="b"/>
                  <a:pathLst>
                    <a:path w="529612" h="776525" extrusionOk="0">
                      <a:moveTo>
                        <a:pt x="179903" y="0"/>
                      </a:moveTo>
                      <a:lnTo>
                        <a:pt x="183665" y="11525"/>
                      </a:lnTo>
                      <a:lnTo>
                        <a:pt x="191247" y="34842"/>
                      </a:lnTo>
                      <a:cubicBezTo>
                        <a:pt x="191199" y="34881"/>
                        <a:pt x="191114" y="34871"/>
                        <a:pt x="191066" y="34909"/>
                      </a:cubicBezTo>
                      <a:cubicBezTo>
                        <a:pt x="184484" y="37081"/>
                        <a:pt x="175683" y="40281"/>
                        <a:pt x="165548" y="44348"/>
                      </a:cubicBezTo>
                      <a:cubicBezTo>
                        <a:pt x="123496" y="61446"/>
                        <a:pt x="59421" y="94002"/>
                        <a:pt x="41304" y="131388"/>
                      </a:cubicBezTo>
                      <a:cubicBezTo>
                        <a:pt x="35894" y="142542"/>
                        <a:pt x="35246" y="153162"/>
                        <a:pt x="39237" y="163973"/>
                      </a:cubicBezTo>
                      <a:cubicBezTo>
                        <a:pt x="65279" y="234096"/>
                        <a:pt x="402016" y="612067"/>
                        <a:pt x="529613" y="751827"/>
                      </a:cubicBezTo>
                      <a:lnTo>
                        <a:pt x="520469" y="760162"/>
                      </a:lnTo>
                      <a:lnTo>
                        <a:pt x="502562" y="776526"/>
                      </a:lnTo>
                      <a:cubicBezTo>
                        <a:pt x="455127" y="724548"/>
                        <a:pt x="38104" y="266300"/>
                        <a:pt x="4909" y="176698"/>
                      </a:cubicBezTo>
                      <a:cubicBezTo>
                        <a:pt x="-2615" y="156343"/>
                        <a:pt x="-1501" y="135769"/>
                        <a:pt x="8329" y="115472"/>
                      </a:cubicBezTo>
                      <a:cubicBezTo>
                        <a:pt x="31227" y="68199"/>
                        <a:pt x="99112" y="32909"/>
                        <a:pt x="142346" y="14430"/>
                      </a:cubicBezTo>
                      <a:cubicBezTo>
                        <a:pt x="152461" y="10135"/>
                        <a:pt x="161205" y="6677"/>
                        <a:pt x="167692" y="4277"/>
                      </a:cubicBezTo>
                      <a:cubicBezTo>
                        <a:pt x="174588" y="1810"/>
                        <a:pt x="178998" y="314"/>
                        <a:pt x="179903"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5" name="Google Shape;1765;p65"/>
                <p:cNvSpPr/>
                <p:nvPr/>
              </p:nvSpPr>
              <p:spPr>
                <a:xfrm>
                  <a:off x="6754634" y="2394318"/>
                  <a:ext cx="706121" cy="728680"/>
                </a:xfrm>
                <a:custGeom>
                  <a:avLst/>
                  <a:gdLst/>
                  <a:ahLst/>
                  <a:cxnLst/>
                  <a:rect l="l" t="t" r="r" b="b"/>
                  <a:pathLst>
                    <a:path w="706121" h="728680" extrusionOk="0">
                      <a:moveTo>
                        <a:pt x="644452" y="31204"/>
                      </a:moveTo>
                      <a:cubicBezTo>
                        <a:pt x="626012" y="10125"/>
                        <a:pt x="610000" y="1143"/>
                        <a:pt x="607885" y="0"/>
                      </a:cubicBezTo>
                      <a:lnTo>
                        <a:pt x="590350" y="32766"/>
                      </a:lnTo>
                      <a:cubicBezTo>
                        <a:pt x="590845" y="33004"/>
                        <a:pt x="603990" y="40491"/>
                        <a:pt x="619411" y="59369"/>
                      </a:cubicBezTo>
                      <a:cubicBezTo>
                        <a:pt x="625221" y="66456"/>
                        <a:pt x="631384" y="75190"/>
                        <a:pt x="637270" y="85773"/>
                      </a:cubicBezTo>
                      <a:cubicBezTo>
                        <a:pt x="669188" y="143142"/>
                        <a:pt x="694115" y="254851"/>
                        <a:pt x="622573" y="456933"/>
                      </a:cubicBezTo>
                      <a:cubicBezTo>
                        <a:pt x="582825" y="569128"/>
                        <a:pt x="525046" y="552222"/>
                        <a:pt x="506044" y="546649"/>
                      </a:cubicBezTo>
                      <a:cubicBezTo>
                        <a:pt x="494128" y="543144"/>
                        <a:pt x="481974" y="537429"/>
                        <a:pt x="469725" y="530009"/>
                      </a:cubicBezTo>
                      <a:cubicBezTo>
                        <a:pt x="480679" y="476307"/>
                        <a:pt x="479231" y="419872"/>
                        <a:pt x="468468" y="370037"/>
                      </a:cubicBezTo>
                      <a:cubicBezTo>
                        <a:pt x="444827" y="260585"/>
                        <a:pt x="380467" y="183794"/>
                        <a:pt x="300456" y="169612"/>
                      </a:cubicBezTo>
                      <a:cubicBezTo>
                        <a:pt x="288884" y="167545"/>
                        <a:pt x="278425" y="168002"/>
                        <a:pt x="269510" y="170755"/>
                      </a:cubicBezTo>
                      <a:cubicBezTo>
                        <a:pt x="253174" y="175698"/>
                        <a:pt x="241754" y="188271"/>
                        <a:pt x="237315" y="207245"/>
                      </a:cubicBezTo>
                      <a:cubicBezTo>
                        <a:pt x="220570" y="278578"/>
                        <a:pt x="316697" y="463534"/>
                        <a:pt x="427672" y="546421"/>
                      </a:cubicBezTo>
                      <a:cubicBezTo>
                        <a:pt x="413413" y="595570"/>
                        <a:pt x="386315" y="640013"/>
                        <a:pt x="343157" y="669636"/>
                      </a:cubicBezTo>
                      <a:cubicBezTo>
                        <a:pt x="312582" y="690582"/>
                        <a:pt x="281559" y="696411"/>
                        <a:pt x="248412" y="687438"/>
                      </a:cubicBezTo>
                      <a:cubicBezTo>
                        <a:pt x="179603" y="668960"/>
                        <a:pt x="117824" y="591722"/>
                        <a:pt x="78400" y="530743"/>
                      </a:cubicBezTo>
                      <a:cubicBezTo>
                        <a:pt x="50692" y="487956"/>
                        <a:pt x="33966" y="453257"/>
                        <a:pt x="33604" y="452380"/>
                      </a:cubicBezTo>
                      <a:lnTo>
                        <a:pt x="0" y="468325"/>
                      </a:lnTo>
                      <a:cubicBezTo>
                        <a:pt x="1753" y="471983"/>
                        <a:pt x="19774" y="509549"/>
                        <a:pt x="49663" y="555041"/>
                      </a:cubicBezTo>
                      <a:cubicBezTo>
                        <a:pt x="83172" y="606000"/>
                        <a:pt x="131559" y="666979"/>
                        <a:pt x="188614" y="701373"/>
                      </a:cubicBezTo>
                      <a:cubicBezTo>
                        <a:pt x="188652" y="701421"/>
                        <a:pt x="188652" y="701421"/>
                        <a:pt x="188652" y="701421"/>
                      </a:cubicBezTo>
                      <a:cubicBezTo>
                        <a:pt x="204711" y="711060"/>
                        <a:pt x="221418" y="718652"/>
                        <a:pt x="238706" y="723319"/>
                      </a:cubicBezTo>
                      <a:cubicBezTo>
                        <a:pt x="282416" y="735149"/>
                        <a:pt x="324602" y="727377"/>
                        <a:pt x="364141" y="700259"/>
                      </a:cubicBezTo>
                      <a:cubicBezTo>
                        <a:pt x="411832" y="667512"/>
                        <a:pt x="442674" y="619935"/>
                        <a:pt x="459943" y="567290"/>
                      </a:cubicBezTo>
                      <a:cubicBezTo>
                        <a:pt x="465811" y="570471"/>
                        <a:pt x="471668" y="573338"/>
                        <a:pt x="477536" y="575815"/>
                      </a:cubicBezTo>
                      <a:cubicBezTo>
                        <a:pt x="483613" y="578368"/>
                        <a:pt x="489604" y="580511"/>
                        <a:pt x="495605" y="582273"/>
                      </a:cubicBezTo>
                      <a:cubicBezTo>
                        <a:pt x="517960" y="588883"/>
                        <a:pt x="550602" y="592303"/>
                        <a:pt x="582854" y="573929"/>
                      </a:cubicBezTo>
                      <a:cubicBezTo>
                        <a:pt x="587350" y="571367"/>
                        <a:pt x="591779" y="568395"/>
                        <a:pt x="596208" y="564956"/>
                      </a:cubicBezTo>
                      <a:cubicBezTo>
                        <a:pt x="618782" y="547440"/>
                        <a:pt x="640499" y="517770"/>
                        <a:pt x="657568" y="469364"/>
                      </a:cubicBezTo>
                      <a:cubicBezTo>
                        <a:pt x="736187" y="247422"/>
                        <a:pt x="704612" y="123958"/>
                        <a:pt x="665559" y="59988"/>
                      </a:cubicBezTo>
                      <a:cubicBezTo>
                        <a:pt x="662206" y="54474"/>
                        <a:pt x="658796" y="49473"/>
                        <a:pt x="655377" y="44863"/>
                      </a:cubicBezTo>
                      <a:cubicBezTo>
                        <a:pt x="651681" y="39824"/>
                        <a:pt x="648024" y="35309"/>
                        <a:pt x="644452" y="31204"/>
                      </a:cubicBezTo>
                      <a:close/>
                      <a:moveTo>
                        <a:pt x="273425" y="215760"/>
                      </a:moveTo>
                      <a:cubicBezTo>
                        <a:pt x="274101" y="212846"/>
                        <a:pt x="274882" y="209769"/>
                        <a:pt x="277482" y="207740"/>
                      </a:cubicBezTo>
                      <a:cubicBezTo>
                        <a:pt x="280235" y="205607"/>
                        <a:pt x="285017" y="204597"/>
                        <a:pt x="293989" y="206216"/>
                      </a:cubicBezTo>
                      <a:cubicBezTo>
                        <a:pt x="358759" y="217703"/>
                        <a:pt x="411756" y="283521"/>
                        <a:pt x="432130" y="377895"/>
                      </a:cubicBezTo>
                      <a:cubicBezTo>
                        <a:pt x="440741" y="417881"/>
                        <a:pt x="442903" y="462486"/>
                        <a:pt x="436502" y="505625"/>
                      </a:cubicBezTo>
                      <a:cubicBezTo>
                        <a:pt x="344853" y="427835"/>
                        <a:pt x="260432" y="271110"/>
                        <a:pt x="273425" y="21576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6" name="Google Shape;1766;p65"/>
                <p:cNvSpPr/>
                <p:nvPr/>
              </p:nvSpPr>
              <p:spPr>
                <a:xfrm>
                  <a:off x="6563258" y="2630071"/>
                  <a:ext cx="280244" cy="324187"/>
                </a:xfrm>
                <a:custGeom>
                  <a:avLst/>
                  <a:gdLst/>
                  <a:ahLst/>
                  <a:cxnLst/>
                  <a:rect l="l" t="t" r="r" b="b"/>
                  <a:pathLst>
                    <a:path w="280244" h="324187" extrusionOk="0">
                      <a:moveTo>
                        <a:pt x="280245" y="266643"/>
                      </a:moveTo>
                      <a:cubicBezTo>
                        <a:pt x="279749" y="270520"/>
                        <a:pt x="275577" y="299133"/>
                        <a:pt x="249564" y="314963"/>
                      </a:cubicBezTo>
                      <a:cubicBezTo>
                        <a:pt x="231162" y="326165"/>
                        <a:pt x="212665" y="324374"/>
                        <a:pt x="206864" y="323574"/>
                      </a:cubicBezTo>
                      <a:cubicBezTo>
                        <a:pt x="137913" y="234696"/>
                        <a:pt x="68952" y="145818"/>
                        <a:pt x="0" y="56931"/>
                      </a:cubicBezTo>
                      <a:lnTo>
                        <a:pt x="73390" y="0"/>
                      </a:lnTo>
                      <a:lnTo>
                        <a:pt x="280245" y="26664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767" name="Google Shape;1767;p65"/>
                <p:cNvGrpSpPr/>
                <p:nvPr/>
              </p:nvGrpSpPr>
              <p:grpSpPr>
                <a:xfrm>
                  <a:off x="5909016" y="1524693"/>
                  <a:ext cx="701657" cy="664827"/>
                  <a:chOff x="5909016" y="1524693"/>
                  <a:chExt cx="701657" cy="664827"/>
                </a:xfrm>
              </p:grpSpPr>
              <p:sp>
                <p:nvSpPr>
                  <p:cNvPr id="1768" name="Google Shape;1768;p65"/>
                  <p:cNvSpPr/>
                  <p:nvPr/>
                </p:nvSpPr>
                <p:spPr>
                  <a:xfrm>
                    <a:off x="5938761" y="1524693"/>
                    <a:ext cx="671912" cy="664827"/>
                  </a:xfrm>
                  <a:custGeom>
                    <a:avLst/>
                    <a:gdLst/>
                    <a:ahLst/>
                    <a:cxnLst/>
                    <a:rect l="l" t="t" r="r" b="b"/>
                    <a:pathLst>
                      <a:path w="671912" h="664827" extrusionOk="0">
                        <a:moveTo>
                          <a:pt x="671913" y="644768"/>
                        </a:moveTo>
                        <a:lnTo>
                          <a:pt x="641270" y="664828"/>
                        </a:lnTo>
                        <a:cubicBezTo>
                          <a:pt x="537639" y="506532"/>
                          <a:pt x="255222" y="86384"/>
                          <a:pt x="193748" y="43760"/>
                        </a:cubicBezTo>
                        <a:cubicBezTo>
                          <a:pt x="184309" y="37216"/>
                          <a:pt x="173831" y="35216"/>
                          <a:pt x="161706" y="37664"/>
                        </a:cubicBezTo>
                        <a:cubicBezTo>
                          <a:pt x="111147" y="47874"/>
                          <a:pt x="50149" y="128627"/>
                          <a:pt x="30909" y="158898"/>
                        </a:cubicBezTo>
                        <a:lnTo>
                          <a:pt x="0" y="139248"/>
                        </a:lnTo>
                        <a:cubicBezTo>
                          <a:pt x="3162" y="134276"/>
                          <a:pt x="78391" y="17118"/>
                          <a:pt x="154457" y="1764"/>
                        </a:cubicBezTo>
                        <a:cubicBezTo>
                          <a:pt x="176556" y="-2694"/>
                          <a:pt x="196796" y="1307"/>
                          <a:pt x="214617" y="13661"/>
                        </a:cubicBezTo>
                        <a:cubicBezTo>
                          <a:pt x="293160" y="68115"/>
                          <a:pt x="633384" y="585904"/>
                          <a:pt x="671913" y="64476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9" name="Google Shape;1769;p65"/>
                  <p:cNvSpPr/>
                  <p:nvPr/>
                </p:nvSpPr>
                <p:spPr>
                  <a:xfrm>
                    <a:off x="5927359" y="1561585"/>
                    <a:ext cx="100050" cy="130816"/>
                  </a:xfrm>
                  <a:custGeom>
                    <a:avLst/>
                    <a:gdLst/>
                    <a:ahLst/>
                    <a:cxnLst/>
                    <a:rect l="l" t="t" r="r" b="b"/>
                    <a:pathLst>
                      <a:path w="100050" h="130816" extrusionOk="0">
                        <a:moveTo>
                          <a:pt x="11392" y="102337"/>
                        </a:moveTo>
                        <a:lnTo>
                          <a:pt x="38500" y="119548"/>
                        </a:lnTo>
                        <a:cubicBezTo>
                          <a:pt x="35528" y="123787"/>
                          <a:pt x="33004" y="127597"/>
                          <a:pt x="30937" y="130816"/>
                        </a:cubicBezTo>
                        <a:lnTo>
                          <a:pt x="0" y="111157"/>
                        </a:lnTo>
                        <a:cubicBezTo>
                          <a:pt x="2429" y="107413"/>
                          <a:pt x="46025" y="39519"/>
                          <a:pt x="100051" y="0"/>
                        </a:cubicBezTo>
                        <a:cubicBezTo>
                          <a:pt x="51445" y="40043"/>
                          <a:pt x="13649" y="98879"/>
                          <a:pt x="11392" y="102337"/>
                        </a:cubicBezTo>
                        <a:close/>
                      </a:path>
                    </a:pathLst>
                  </a:custGeom>
                  <a:solidFill>
                    <a:srgbClr val="72A2B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0" name="Google Shape;1770;p65"/>
                  <p:cNvSpPr/>
                  <p:nvPr/>
                </p:nvSpPr>
                <p:spPr>
                  <a:xfrm>
                    <a:off x="5909016" y="1613565"/>
                    <a:ext cx="92144" cy="103494"/>
                  </a:xfrm>
                  <a:custGeom>
                    <a:avLst/>
                    <a:gdLst/>
                    <a:ahLst/>
                    <a:cxnLst/>
                    <a:rect l="l" t="t" r="r" b="b"/>
                    <a:pathLst>
                      <a:path w="92144" h="103494" extrusionOk="0">
                        <a:moveTo>
                          <a:pt x="81932" y="97972"/>
                        </a:moveTo>
                        <a:lnTo>
                          <a:pt x="81932" y="97972"/>
                        </a:lnTo>
                        <a:cubicBezTo>
                          <a:pt x="70435" y="106887"/>
                          <a:pt x="53738" y="104782"/>
                          <a:pt x="44813" y="93286"/>
                        </a:cubicBezTo>
                        <a:lnTo>
                          <a:pt x="5522" y="42641"/>
                        </a:lnTo>
                        <a:cubicBezTo>
                          <a:pt x="-3393" y="31145"/>
                          <a:pt x="-1288" y="14447"/>
                          <a:pt x="10209" y="5522"/>
                        </a:cubicBezTo>
                        <a:lnTo>
                          <a:pt x="10209" y="5522"/>
                        </a:lnTo>
                        <a:cubicBezTo>
                          <a:pt x="21705" y="-3393"/>
                          <a:pt x="38403" y="-1288"/>
                          <a:pt x="47327" y="10209"/>
                        </a:cubicBezTo>
                        <a:lnTo>
                          <a:pt x="86618" y="60853"/>
                        </a:lnTo>
                        <a:cubicBezTo>
                          <a:pt x="95543" y="72350"/>
                          <a:pt x="93429" y="89057"/>
                          <a:pt x="81932" y="97972"/>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771" name="Google Shape;1771;p65"/>
                <p:cNvSpPr/>
                <p:nvPr/>
              </p:nvSpPr>
              <p:spPr>
                <a:xfrm>
                  <a:off x="6049260" y="2086194"/>
                  <a:ext cx="710245" cy="680090"/>
                </a:xfrm>
                <a:custGeom>
                  <a:avLst/>
                  <a:gdLst/>
                  <a:ahLst/>
                  <a:cxnLst/>
                  <a:rect l="l" t="t" r="r" b="b"/>
                  <a:pathLst>
                    <a:path w="710245" h="680090" extrusionOk="0">
                      <a:moveTo>
                        <a:pt x="462372" y="56912"/>
                      </a:moveTo>
                      <a:lnTo>
                        <a:pt x="565842" y="190281"/>
                      </a:lnTo>
                      <a:cubicBezTo>
                        <a:pt x="649034" y="297504"/>
                        <a:pt x="629422" y="452495"/>
                        <a:pt x="522246" y="535638"/>
                      </a:cubicBezTo>
                      <a:cubicBezTo>
                        <a:pt x="415024" y="618830"/>
                        <a:pt x="260071" y="599265"/>
                        <a:pt x="176889" y="492042"/>
                      </a:cubicBezTo>
                      <a:lnTo>
                        <a:pt x="73409" y="358673"/>
                      </a:lnTo>
                      <a:lnTo>
                        <a:pt x="0" y="415633"/>
                      </a:lnTo>
                      <a:lnTo>
                        <a:pt x="103470" y="549002"/>
                      </a:lnTo>
                      <a:cubicBezTo>
                        <a:pt x="129292" y="582282"/>
                        <a:pt x="160192" y="609467"/>
                        <a:pt x="194158" y="630241"/>
                      </a:cubicBezTo>
                      <a:cubicBezTo>
                        <a:pt x="194281" y="630298"/>
                        <a:pt x="194405" y="630355"/>
                        <a:pt x="194529" y="630422"/>
                      </a:cubicBezTo>
                      <a:cubicBezTo>
                        <a:pt x="194929" y="630736"/>
                        <a:pt x="195367" y="631003"/>
                        <a:pt x="195863" y="631241"/>
                      </a:cubicBezTo>
                      <a:cubicBezTo>
                        <a:pt x="198968" y="633155"/>
                        <a:pt x="202054" y="634936"/>
                        <a:pt x="205216" y="636727"/>
                      </a:cubicBezTo>
                      <a:cubicBezTo>
                        <a:pt x="205254" y="636775"/>
                        <a:pt x="205340" y="636784"/>
                        <a:pt x="205378" y="636832"/>
                      </a:cubicBezTo>
                      <a:cubicBezTo>
                        <a:pt x="209036" y="638861"/>
                        <a:pt x="212741" y="640852"/>
                        <a:pt x="216465" y="642757"/>
                      </a:cubicBezTo>
                      <a:cubicBezTo>
                        <a:pt x="220066" y="644604"/>
                        <a:pt x="223704" y="646414"/>
                        <a:pt x="227324" y="648090"/>
                      </a:cubicBezTo>
                      <a:cubicBezTo>
                        <a:pt x="227533" y="648157"/>
                        <a:pt x="227743" y="648233"/>
                        <a:pt x="227905" y="648338"/>
                      </a:cubicBezTo>
                      <a:cubicBezTo>
                        <a:pt x="231153" y="649834"/>
                        <a:pt x="234448" y="651300"/>
                        <a:pt x="237754" y="652672"/>
                      </a:cubicBezTo>
                      <a:cubicBezTo>
                        <a:pt x="243031" y="654996"/>
                        <a:pt x="248412" y="657149"/>
                        <a:pt x="253870" y="659101"/>
                      </a:cubicBezTo>
                      <a:cubicBezTo>
                        <a:pt x="256280" y="660016"/>
                        <a:pt x="258737" y="660892"/>
                        <a:pt x="261156" y="661721"/>
                      </a:cubicBezTo>
                      <a:cubicBezTo>
                        <a:pt x="262614" y="662207"/>
                        <a:pt x="263995" y="662692"/>
                        <a:pt x="265414" y="663131"/>
                      </a:cubicBezTo>
                      <a:cubicBezTo>
                        <a:pt x="268548" y="664178"/>
                        <a:pt x="271691" y="665140"/>
                        <a:pt x="274872" y="666064"/>
                      </a:cubicBezTo>
                      <a:cubicBezTo>
                        <a:pt x="275377" y="666217"/>
                        <a:pt x="275797" y="666350"/>
                        <a:pt x="276301" y="666502"/>
                      </a:cubicBezTo>
                      <a:cubicBezTo>
                        <a:pt x="279321" y="667407"/>
                        <a:pt x="282350" y="668226"/>
                        <a:pt x="285426" y="669007"/>
                      </a:cubicBezTo>
                      <a:cubicBezTo>
                        <a:pt x="289427" y="670074"/>
                        <a:pt x="293399" y="671017"/>
                        <a:pt x="297418" y="671913"/>
                      </a:cubicBezTo>
                      <a:cubicBezTo>
                        <a:pt x="299571" y="672398"/>
                        <a:pt x="301733" y="672894"/>
                        <a:pt x="303952" y="673256"/>
                      </a:cubicBezTo>
                      <a:cubicBezTo>
                        <a:pt x="306915" y="673894"/>
                        <a:pt x="309848" y="674475"/>
                        <a:pt x="312782" y="674980"/>
                      </a:cubicBezTo>
                      <a:cubicBezTo>
                        <a:pt x="316697" y="675646"/>
                        <a:pt x="320583" y="676266"/>
                        <a:pt x="324555" y="676818"/>
                      </a:cubicBezTo>
                      <a:cubicBezTo>
                        <a:pt x="324641" y="676827"/>
                        <a:pt x="324726" y="676837"/>
                        <a:pt x="324812" y="676846"/>
                      </a:cubicBezTo>
                      <a:cubicBezTo>
                        <a:pt x="328822" y="677437"/>
                        <a:pt x="332861" y="677866"/>
                        <a:pt x="336852" y="678323"/>
                      </a:cubicBezTo>
                      <a:cubicBezTo>
                        <a:pt x="337156" y="678323"/>
                        <a:pt x="337414" y="678351"/>
                        <a:pt x="337671" y="678380"/>
                      </a:cubicBezTo>
                      <a:cubicBezTo>
                        <a:pt x="341709" y="678799"/>
                        <a:pt x="345672" y="679132"/>
                        <a:pt x="349691" y="679332"/>
                      </a:cubicBezTo>
                      <a:cubicBezTo>
                        <a:pt x="353873" y="679647"/>
                        <a:pt x="358112" y="679828"/>
                        <a:pt x="362283" y="679923"/>
                      </a:cubicBezTo>
                      <a:cubicBezTo>
                        <a:pt x="366094" y="680056"/>
                        <a:pt x="369866" y="680142"/>
                        <a:pt x="373666" y="680056"/>
                      </a:cubicBezTo>
                      <a:cubicBezTo>
                        <a:pt x="383458" y="680028"/>
                        <a:pt x="393268" y="679533"/>
                        <a:pt x="402993" y="678628"/>
                      </a:cubicBezTo>
                      <a:cubicBezTo>
                        <a:pt x="405460" y="678418"/>
                        <a:pt x="407832" y="678199"/>
                        <a:pt x="410223" y="677885"/>
                      </a:cubicBezTo>
                      <a:cubicBezTo>
                        <a:pt x="411632" y="677713"/>
                        <a:pt x="413138" y="677561"/>
                        <a:pt x="414547" y="677389"/>
                      </a:cubicBezTo>
                      <a:cubicBezTo>
                        <a:pt x="416005" y="677180"/>
                        <a:pt x="417557" y="676989"/>
                        <a:pt x="419015" y="676780"/>
                      </a:cubicBezTo>
                      <a:cubicBezTo>
                        <a:pt x="429521" y="675275"/>
                        <a:pt x="439989" y="673332"/>
                        <a:pt x="450266" y="670846"/>
                      </a:cubicBezTo>
                      <a:cubicBezTo>
                        <a:pt x="451704" y="670503"/>
                        <a:pt x="453133" y="670160"/>
                        <a:pt x="454571" y="669827"/>
                      </a:cubicBezTo>
                      <a:cubicBezTo>
                        <a:pt x="457267" y="669122"/>
                        <a:pt x="459972" y="668417"/>
                        <a:pt x="462629" y="667664"/>
                      </a:cubicBezTo>
                      <a:cubicBezTo>
                        <a:pt x="464744" y="667102"/>
                        <a:pt x="466735" y="666483"/>
                        <a:pt x="468811" y="665874"/>
                      </a:cubicBezTo>
                      <a:cubicBezTo>
                        <a:pt x="483184" y="661597"/>
                        <a:pt x="497300" y="656292"/>
                        <a:pt x="511150" y="650024"/>
                      </a:cubicBezTo>
                      <a:cubicBezTo>
                        <a:pt x="513045" y="649176"/>
                        <a:pt x="515026" y="648252"/>
                        <a:pt x="516932" y="647319"/>
                      </a:cubicBezTo>
                      <a:cubicBezTo>
                        <a:pt x="524933" y="643585"/>
                        <a:pt x="532762" y="639442"/>
                        <a:pt x="540468" y="634927"/>
                      </a:cubicBezTo>
                      <a:lnTo>
                        <a:pt x="540506" y="634975"/>
                      </a:lnTo>
                      <a:cubicBezTo>
                        <a:pt x="549326" y="629907"/>
                        <a:pt x="557946" y="624383"/>
                        <a:pt x="566395" y="618449"/>
                      </a:cubicBezTo>
                      <a:cubicBezTo>
                        <a:pt x="568347" y="617087"/>
                        <a:pt x="570271" y="615677"/>
                        <a:pt x="572186" y="614267"/>
                      </a:cubicBezTo>
                      <a:cubicBezTo>
                        <a:pt x="574491" y="612553"/>
                        <a:pt x="576844" y="610810"/>
                        <a:pt x="579158" y="609009"/>
                      </a:cubicBezTo>
                      <a:cubicBezTo>
                        <a:pt x="591608" y="599351"/>
                        <a:pt x="603180" y="588978"/>
                        <a:pt x="613867" y="578063"/>
                      </a:cubicBezTo>
                      <a:cubicBezTo>
                        <a:pt x="730406" y="458981"/>
                        <a:pt x="744169" y="268662"/>
                        <a:pt x="639204" y="133369"/>
                      </a:cubicBezTo>
                      <a:lnTo>
                        <a:pt x="535734" y="0"/>
                      </a:lnTo>
                      <a:lnTo>
                        <a:pt x="462372" y="5691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2" name="Google Shape;1772;p65"/>
                <p:cNvSpPr/>
                <p:nvPr/>
              </p:nvSpPr>
              <p:spPr>
                <a:xfrm>
                  <a:off x="5751817" y="1735560"/>
                  <a:ext cx="92051" cy="103450"/>
                </a:xfrm>
                <a:custGeom>
                  <a:avLst/>
                  <a:gdLst/>
                  <a:ahLst/>
                  <a:cxnLst/>
                  <a:rect l="l" t="t" r="r" b="b"/>
                  <a:pathLst>
                    <a:path w="92051" h="103450" extrusionOk="0">
                      <a:moveTo>
                        <a:pt x="47288" y="10201"/>
                      </a:moveTo>
                      <a:lnTo>
                        <a:pt x="86579" y="60845"/>
                      </a:lnTo>
                      <a:cubicBezTo>
                        <a:pt x="89084" y="64074"/>
                        <a:pt x="90674" y="67713"/>
                        <a:pt x="91455" y="71513"/>
                      </a:cubicBezTo>
                      <a:cubicBezTo>
                        <a:pt x="93513" y="81038"/>
                        <a:pt x="90208" y="91411"/>
                        <a:pt x="82045" y="97821"/>
                      </a:cubicBezTo>
                      <a:lnTo>
                        <a:pt x="81902" y="97935"/>
                      </a:lnTo>
                      <a:cubicBezTo>
                        <a:pt x="70424" y="106841"/>
                        <a:pt x="53718" y="104736"/>
                        <a:pt x="44812" y="93249"/>
                      </a:cubicBezTo>
                      <a:lnTo>
                        <a:pt x="5521" y="42605"/>
                      </a:lnTo>
                      <a:cubicBezTo>
                        <a:pt x="1063" y="36861"/>
                        <a:pt x="-613" y="29822"/>
                        <a:pt x="197" y="23088"/>
                      </a:cubicBezTo>
                      <a:cubicBezTo>
                        <a:pt x="1092" y="16373"/>
                        <a:pt x="4464" y="9963"/>
                        <a:pt x="10207" y="5514"/>
                      </a:cubicBezTo>
                      <a:cubicBezTo>
                        <a:pt x="20142" y="-2191"/>
                        <a:pt x="34001" y="-1667"/>
                        <a:pt x="43288" y="6124"/>
                      </a:cubicBezTo>
                      <a:cubicBezTo>
                        <a:pt x="44735" y="7305"/>
                        <a:pt x="46088" y="8658"/>
                        <a:pt x="47288" y="1020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3" name="Google Shape;1773;p65"/>
                <p:cNvSpPr/>
                <p:nvPr/>
              </p:nvSpPr>
              <p:spPr>
                <a:xfrm>
                  <a:off x="7278391" y="2334837"/>
                  <a:ext cx="154389" cy="154383"/>
                </a:xfrm>
                <a:custGeom>
                  <a:avLst/>
                  <a:gdLst/>
                  <a:ahLst/>
                  <a:cxnLst/>
                  <a:rect l="l" t="t" r="r" b="b"/>
                  <a:pathLst>
                    <a:path w="154389" h="154383" extrusionOk="0">
                      <a:moveTo>
                        <a:pt x="138202" y="29896"/>
                      </a:moveTo>
                      <a:cubicBezTo>
                        <a:pt x="158938" y="56613"/>
                        <a:pt x="159338" y="92694"/>
                        <a:pt x="141774" y="119459"/>
                      </a:cubicBezTo>
                      <a:cubicBezTo>
                        <a:pt x="141212" y="120431"/>
                        <a:pt x="140583" y="121307"/>
                        <a:pt x="139955" y="122193"/>
                      </a:cubicBezTo>
                      <a:cubicBezTo>
                        <a:pt x="135726" y="128099"/>
                        <a:pt x="130563" y="133499"/>
                        <a:pt x="124533" y="138176"/>
                      </a:cubicBezTo>
                      <a:cubicBezTo>
                        <a:pt x="121009" y="140910"/>
                        <a:pt x="117314" y="143310"/>
                        <a:pt x="113504" y="145272"/>
                      </a:cubicBezTo>
                      <a:cubicBezTo>
                        <a:pt x="80928" y="162741"/>
                        <a:pt x="39609" y="154692"/>
                        <a:pt x="16225" y="124546"/>
                      </a:cubicBezTo>
                      <a:cubicBezTo>
                        <a:pt x="-9931" y="90827"/>
                        <a:pt x="-3816" y="42345"/>
                        <a:pt x="29903" y="16189"/>
                      </a:cubicBezTo>
                      <a:cubicBezTo>
                        <a:pt x="38970" y="9150"/>
                        <a:pt x="49086" y="4474"/>
                        <a:pt x="59573" y="2054"/>
                      </a:cubicBezTo>
                      <a:cubicBezTo>
                        <a:pt x="88053" y="-4671"/>
                        <a:pt x="119085" y="5245"/>
                        <a:pt x="138202" y="2989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4" name="Google Shape;1774;p65"/>
                <p:cNvSpPr/>
                <p:nvPr/>
              </p:nvSpPr>
              <p:spPr>
                <a:xfrm>
                  <a:off x="7333373" y="2335291"/>
                  <a:ext cx="99407" cy="153914"/>
                </a:xfrm>
                <a:custGeom>
                  <a:avLst/>
                  <a:gdLst/>
                  <a:ahLst/>
                  <a:cxnLst/>
                  <a:rect l="l" t="t" r="r" b="b"/>
                  <a:pathLst>
                    <a:path w="99407" h="153914" extrusionOk="0">
                      <a:moveTo>
                        <a:pt x="83220" y="29442"/>
                      </a:moveTo>
                      <a:cubicBezTo>
                        <a:pt x="103956" y="56159"/>
                        <a:pt x="104356" y="92240"/>
                        <a:pt x="86792" y="119005"/>
                      </a:cubicBezTo>
                      <a:cubicBezTo>
                        <a:pt x="86230" y="119977"/>
                        <a:pt x="85601" y="120853"/>
                        <a:pt x="84973" y="121739"/>
                      </a:cubicBezTo>
                      <a:cubicBezTo>
                        <a:pt x="80744" y="127645"/>
                        <a:pt x="75581" y="133045"/>
                        <a:pt x="69552" y="137722"/>
                      </a:cubicBezTo>
                      <a:cubicBezTo>
                        <a:pt x="66027" y="140456"/>
                        <a:pt x="62332" y="142856"/>
                        <a:pt x="58522" y="144818"/>
                      </a:cubicBezTo>
                      <a:cubicBezTo>
                        <a:pt x="40186" y="154638"/>
                        <a:pt x="19126" y="156381"/>
                        <a:pt x="0" y="150657"/>
                      </a:cubicBezTo>
                      <a:cubicBezTo>
                        <a:pt x="14907" y="152143"/>
                        <a:pt x="30242" y="149295"/>
                        <a:pt x="44053" y="141903"/>
                      </a:cubicBezTo>
                      <a:cubicBezTo>
                        <a:pt x="47863" y="139951"/>
                        <a:pt x="51568" y="137541"/>
                        <a:pt x="55083" y="134817"/>
                      </a:cubicBezTo>
                      <a:cubicBezTo>
                        <a:pt x="61113" y="130140"/>
                        <a:pt x="66275" y="124739"/>
                        <a:pt x="70504" y="118834"/>
                      </a:cubicBezTo>
                      <a:cubicBezTo>
                        <a:pt x="71133" y="117958"/>
                        <a:pt x="71771" y="117081"/>
                        <a:pt x="72323" y="116110"/>
                      </a:cubicBezTo>
                      <a:cubicBezTo>
                        <a:pt x="89888" y="89354"/>
                        <a:pt x="89478" y="53273"/>
                        <a:pt x="68752" y="26546"/>
                      </a:cubicBezTo>
                      <a:cubicBezTo>
                        <a:pt x="58531" y="13383"/>
                        <a:pt x="44920" y="4391"/>
                        <a:pt x="30071" y="0"/>
                      </a:cubicBezTo>
                      <a:cubicBezTo>
                        <a:pt x="50359" y="2019"/>
                        <a:pt x="69752" y="12078"/>
                        <a:pt x="83220" y="2944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5" name="Google Shape;1775;p65"/>
                <p:cNvSpPr/>
                <p:nvPr/>
              </p:nvSpPr>
              <p:spPr>
                <a:xfrm rot="-4969302">
                  <a:off x="7309774" y="2366433"/>
                  <a:ext cx="91220" cy="91220"/>
                </a:xfrm>
                <a:custGeom>
                  <a:avLst/>
                  <a:gdLst/>
                  <a:ahLst/>
                  <a:cxnLst/>
                  <a:rect l="l" t="t" r="r" b="b"/>
                  <a:pathLst>
                    <a:path w="91189" h="91189" extrusionOk="0">
                      <a:moveTo>
                        <a:pt x="91190" y="45595"/>
                      </a:moveTo>
                      <a:cubicBezTo>
                        <a:pt x="91190" y="70776"/>
                        <a:pt x="70776" y="91189"/>
                        <a:pt x="45595" y="91189"/>
                      </a:cubicBezTo>
                      <a:cubicBezTo>
                        <a:pt x="20414" y="91189"/>
                        <a:pt x="0" y="70776"/>
                        <a:pt x="0" y="45595"/>
                      </a:cubicBezTo>
                      <a:cubicBezTo>
                        <a:pt x="0" y="20413"/>
                        <a:pt x="20414" y="0"/>
                        <a:pt x="45595" y="0"/>
                      </a:cubicBezTo>
                      <a:cubicBezTo>
                        <a:pt x="70776" y="0"/>
                        <a:pt x="91190" y="20413"/>
                        <a:pt x="91190" y="455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776" name="Google Shape;1776;p65"/>
              <p:cNvGrpSpPr/>
              <p:nvPr/>
            </p:nvGrpSpPr>
            <p:grpSpPr>
              <a:xfrm>
                <a:off x="2096049" y="2804267"/>
                <a:ext cx="1573226" cy="1524800"/>
                <a:chOff x="5747398" y="2836656"/>
                <a:chExt cx="2097635" cy="2033066"/>
              </a:xfrm>
            </p:grpSpPr>
            <p:grpSp>
              <p:nvGrpSpPr>
                <p:cNvPr id="1777" name="Google Shape;1777;p65"/>
                <p:cNvGrpSpPr/>
                <p:nvPr/>
              </p:nvGrpSpPr>
              <p:grpSpPr>
                <a:xfrm>
                  <a:off x="5747398" y="2964683"/>
                  <a:ext cx="1642805" cy="1905039"/>
                  <a:chOff x="5747398" y="2964683"/>
                  <a:chExt cx="1642805" cy="1905039"/>
                </a:xfrm>
              </p:grpSpPr>
              <p:grpSp>
                <p:nvGrpSpPr>
                  <p:cNvPr id="1778" name="Google Shape;1778;p65"/>
                  <p:cNvGrpSpPr/>
                  <p:nvPr/>
                </p:nvGrpSpPr>
                <p:grpSpPr>
                  <a:xfrm>
                    <a:off x="6486941" y="2964683"/>
                    <a:ext cx="213372" cy="322986"/>
                    <a:chOff x="6486941" y="2964683"/>
                    <a:chExt cx="213372" cy="322986"/>
                  </a:xfrm>
                </p:grpSpPr>
                <p:sp>
                  <p:nvSpPr>
                    <p:cNvPr id="1779" name="Google Shape;1779;p65"/>
                    <p:cNvSpPr/>
                    <p:nvPr/>
                  </p:nvSpPr>
                  <p:spPr>
                    <a:xfrm>
                      <a:off x="6559405" y="3123590"/>
                      <a:ext cx="86977" cy="164079"/>
                    </a:xfrm>
                    <a:custGeom>
                      <a:avLst/>
                      <a:gdLst/>
                      <a:ahLst/>
                      <a:cxnLst/>
                      <a:rect l="l" t="t" r="r" b="b"/>
                      <a:pathLst>
                        <a:path w="86977" h="164079" extrusionOk="0">
                          <a:moveTo>
                            <a:pt x="86977" y="106651"/>
                          </a:moveTo>
                          <a:cubicBezTo>
                            <a:pt x="86920" y="111947"/>
                            <a:pt x="86339" y="117081"/>
                            <a:pt x="85301" y="121949"/>
                          </a:cubicBezTo>
                          <a:cubicBezTo>
                            <a:pt x="80072" y="146437"/>
                            <a:pt x="63270" y="164287"/>
                            <a:pt x="43543" y="164078"/>
                          </a:cubicBezTo>
                          <a:lnTo>
                            <a:pt x="42200" y="164068"/>
                          </a:lnTo>
                          <a:cubicBezTo>
                            <a:pt x="18550" y="163811"/>
                            <a:pt x="-338" y="137703"/>
                            <a:pt x="5" y="105727"/>
                          </a:cubicBezTo>
                          <a:lnTo>
                            <a:pt x="995" y="12840"/>
                          </a:lnTo>
                          <a:lnTo>
                            <a:pt x="81662" y="0"/>
                          </a:lnTo>
                          <a:lnTo>
                            <a:pt x="86977" y="106651"/>
                          </a:lnTo>
                          <a:close/>
                        </a:path>
                      </a:pathLst>
                    </a:custGeom>
                    <a:solidFill>
                      <a:srgbClr val="F4B3B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80" name="Google Shape;1780;p65"/>
                    <p:cNvSpPr/>
                    <p:nvPr/>
                  </p:nvSpPr>
                  <p:spPr>
                    <a:xfrm>
                      <a:off x="6549907" y="3015987"/>
                      <a:ext cx="125972" cy="169062"/>
                    </a:xfrm>
                    <a:custGeom>
                      <a:avLst/>
                      <a:gdLst/>
                      <a:ahLst/>
                      <a:cxnLst/>
                      <a:rect l="l" t="t" r="r" b="b"/>
                      <a:pathLst>
                        <a:path w="125972" h="169062" extrusionOk="0">
                          <a:moveTo>
                            <a:pt x="53928" y="732"/>
                          </a:moveTo>
                          <a:cubicBezTo>
                            <a:pt x="53928" y="732"/>
                            <a:pt x="29277" y="6638"/>
                            <a:pt x="13599" y="30660"/>
                          </a:cubicBezTo>
                          <a:cubicBezTo>
                            <a:pt x="-2003" y="54548"/>
                            <a:pt x="-13909" y="125195"/>
                            <a:pt x="35268" y="158038"/>
                          </a:cubicBezTo>
                          <a:cubicBezTo>
                            <a:pt x="84398" y="190870"/>
                            <a:pt x="124194" y="144217"/>
                            <a:pt x="125784" y="98725"/>
                          </a:cubicBezTo>
                          <a:cubicBezTo>
                            <a:pt x="127442" y="53243"/>
                            <a:pt x="119298" y="-7355"/>
                            <a:pt x="53928" y="732"/>
                          </a:cubicBezTo>
                          <a:close/>
                        </a:path>
                      </a:pathLst>
                    </a:custGeom>
                    <a:solidFill>
                      <a:srgbClr val="F4B3B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81" name="Google Shape;1781;p65"/>
                    <p:cNvSpPr/>
                    <p:nvPr/>
                  </p:nvSpPr>
                  <p:spPr>
                    <a:xfrm>
                      <a:off x="6660400" y="3075376"/>
                      <a:ext cx="27446" cy="40796"/>
                    </a:xfrm>
                    <a:custGeom>
                      <a:avLst/>
                      <a:gdLst/>
                      <a:ahLst/>
                      <a:cxnLst/>
                      <a:rect l="l" t="t" r="r" b="b"/>
                      <a:pathLst>
                        <a:path w="27446" h="40796" extrusionOk="0">
                          <a:moveTo>
                            <a:pt x="24749" y="25049"/>
                          </a:moveTo>
                          <a:cubicBezTo>
                            <a:pt x="20329" y="35946"/>
                            <a:pt x="11690" y="42880"/>
                            <a:pt x="5603" y="40232"/>
                          </a:cubicBezTo>
                          <a:cubicBezTo>
                            <a:pt x="-530" y="37737"/>
                            <a:pt x="-1797" y="26726"/>
                            <a:pt x="2641" y="15820"/>
                          </a:cubicBezTo>
                          <a:cubicBezTo>
                            <a:pt x="7156" y="4809"/>
                            <a:pt x="15738" y="-1992"/>
                            <a:pt x="21872" y="522"/>
                          </a:cubicBezTo>
                          <a:cubicBezTo>
                            <a:pt x="27968" y="2999"/>
                            <a:pt x="29273" y="14038"/>
                            <a:pt x="24749" y="25049"/>
                          </a:cubicBezTo>
                          <a:close/>
                        </a:path>
                      </a:pathLst>
                    </a:custGeom>
                    <a:solidFill>
                      <a:srgbClr val="F4B3B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82" name="Google Shape;1782;p65"/>
                    <p:cNvSpPr/>
                    <p:nvPr/>
                  </p:nvSpPr>
                  <p:spPr>
                    <a:xfrm>
                      <a:off x="6486941" y="2964683"/>
                      <a:ext cx="213372" cy="191101"/>
                    </a:xfrm>
                    <a:custGeom>
                      <a:avLst/>
                      <a:gdLst/>
                      <a:ahLst/>
                      <a:cxnLst/>
                      <a:rect l="l" t="t" r="r" b="b"/>
                      <a:pathLst>
                        <a:path w="213372" h="191101" extrusionOk="0">
                          <a:moveTo>
                            <a:pt x="182977" y="108377"/>
                          </a:moveTo>
                          <a:cubicBezTo>
                            <a:pt x="189893" y="104557"/>
                            <a:pt x="204637" y="94975"/>
                            <a:pt x="210419" y="77344"/>
                          </a:cubicBezTo>
                          <a:cubicBezTo>
                            <a:pt x="214048" y="66295"/>
                            <a:pt x="215581" y="47741"/>
                            <a:pt x="207561" y="43664"/>
                          </a:cubicBezTo>
                          <a:cubicBezTo>
                            <a:pt x="204132" y="41921"/>
                            <a:pt x="199780" y="43226"/>
                            <a:pt x="196170" y="45016"/>
                          </a:cubicBezTo>
                          <a:cubicBezTo>
                            <a:pt x="203866" y="34748"/>
                            <a:pt x="201427" y="20537"/>
                            <a:pt x="192340" y="14012"/>
                          </a:cubicBezTo>
                          <a:cubicBezTo>
                            <a:pt x="182558" y="6993"/>
                            <a:pt x="166994" y="10241"/>
                            <a:pt x="160470" y="22461"/>
                          </a:cubicBezTo>
                          <a:cubicBezTo>
                            <a:pt x="159756" y="21070"/>
                            <a:pt x="149821" y="2487"/>
                            <a:pt x="128447" y="220"/>
                          </a:cubicBezTo>
                          <a:cubicBezTo>
                            <a:pt x="113302" y="-1380"/>
                            <a:pt x="98376" y="5831"/>
                            <a:pt x="89871" y="18823"/>
                          </a:cubicBezTo>
                          <a:cubicBezTo>
                            <a:pt x="68430" y="8278"/>
                            <a:pt x="44408" y="12174"/>
                            <a:pt x="31530" y="26900"/>
                          </a:cubicBezTo>
                          <a:cubicBezTo>
                            <a:pt x="20586" y="39416"/>
                            <a:pt x="21462" y="55446"/>
                            <a:pt x="21805" y="59571"/>
                          </a:cubicBezTo>
                          <a:cubicBezTo>
                            <a:pt x="6174" y="73725"/>
                            <a:pt x="2164" y="87374"/>
                            <a:pt x="888" y="94223"/>
                          </a:cubicBezTo>
                          <a:cubicBezTo>
                            <a:pt x="-5494" y="128360"/>
                            <a:pt x="22910" y="169680"/>
                            <a:pt x="73707" y="191101"/>
                          </a:cubicBezTo>
                          <a:cubicBezTo>
                            <a:pt x="73088" y="165060"/>
                            <a:pt x="72478" y="139019"/>
                            <a:pt x="71859" y="112977"/>
                          </a:cubicBezTo>
                          <a:cubicBezTo>
                            <a:pt x="78374" y="104576"/>
                            <a:pt x="97357" y="82459"/>
                            <a:pt x="130038" y="74048"/>
                          </a:cubicBezTo>
                          <a:cubicBezTo>
                            <a:pt x="147059" y="69667"/>
                            <a:pt x="161860" y="70543"/>
                            <a:pt x="171528" y="71972"/>
                          </a:cubicBezTo>
                          <a:lnTo>
                            <a:pt x="182977" y="108377"/>
                          </a:lnTo>
                          <a:close/>
                        </a:path>
                      </a:pathLst>
                    </a:custGeom>
                    <a:solidFill>
                      <a:srgbClr val="063E8E"/>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83" name="Google Shape;1783;p65"/>
                    <p:cNvSpPr/>
                    <p:nvPr/>
                  </p:nvSpPr>
                  <p:spPr>
                    <a:xfrm>
                      <a:off x="6539458" y="3090171"/>
                      <a:ext cx="30579" cy="43738"/>
                    </a:xfrm>
                    <a:custGeom>
                      <a:avLst/>
                      <a:gdLst/>
                      <a:ahLst/>
                      <a:cxnLst/>
                      <a:rect l="l" t="t" r="r" b="b"/>
                      <a:pathLst>
                        <a:path w="30579" h="43738" extrusionOk="0">
                          <a:moveTo>
                            <a:pt x="29324" y="17188"/>
                          </a:moveTo>
                          <a:cubicBezTo>
                            <a:pt x="32658" y="28989"/>
                            <a:pt x="29133" y="40639"/>
                            <a:pt x="21352" y="43268"/>
                          </a:cubicBezTo>
                          <a:cubicBezTo>
                            <a:pt x="13636" y="45744"/>
                            <a:pt x="4588" y="38200"/>
                            <a:pt x="1273" y="26399"/>
                          </a:cubicBezTo>
                          <a:cubicBezTo>
                            <a:pt x="-2099" y="14588"/>
                            <a:pt x="1463" y="2948"/>
                            <a:pt x="9179" y="481"/>
                          </a:cubicBezTo>
                          <a:cubicBezTo>
                            <a:pt x="16903" y="-2005"/>
                            <a:pt x="25952" y="5377"/>
                            <a:pt x="29324" y="17188"/>
                          </a:cubicBezTo>
                          <a:close/>
                        </a:path>
                      </a:pathLst>
                    </a:custGeom>
                    <a:solidFill>
                      <a:srgbClr val="F4B3B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784" name="Google Shape;1784;p65"/>
                  <p:cNvSpPr/>
                  <p:nvPr/>
                </p:nvSpPr>
                <p:spPr>
                  <a:xfrm>
                    <a:off x="6645278" y="3183197"/>
                    <a:ext cx="198624" cy="974603"/>
                  </a:xfrm>
                  <a:custGeom>
                    <a:avLst/>
                    <a:gdLst/>
                    <a:ahLst/>
                    <a:cxnLst/>
                    <a:rect l="l" t="t" r="r" b="b"/>
                    <a:pathLst>
                      <a:path w="198624" h="974603" extrusionOk="0">
                        <a:moveTo>
                          <a:pt x="0" y="0"/>
                        </a:moveTo>
                        <a:cubicBezTo>
                          <a:pt x="4620" y="9163"/>
                          <a:pt x="18679" y="37233"/>
                          <a:pt x="28185" y="57807"/>
                        </a:cubicBezTo>
                        <a:cubicBezTo>
                          <a:pt x="39691" y="82744"/>
                          <a:pt x="65580" y="244754"/>
                          <a:pt x="68456" y="279263"/>
                        </a:cubicBezTo>
                        <a:cubicBezTo>
                          <a:pt x="68980" y="285579"/>
                          <a:pt x="70161" y="312791"/>
                          <a:pt x="71752" y="353044"/>
                        </a:cubicBezTo>
                        <a:cubicBezTo>
                          <a:pt x="72419" y="370265"/>
                          <a:pt x="73181" y="389877"/>
                          <a:pt x="73962" y="411251"/>
                        </a:cubicBezTo>
                        <a:cubicBezTo>
                          <a:pt x="74076" y="414071"/>
                          <a:pt x="74181" y="416909"/>
                          <a:pt x="74276" y="419786"/>
                        </a:cubicBezTo>
                        <a:cubicBezTo>
                          <a:pt x="74324" y="420929"/>
                          <a:pt x="74362" y="422081"/>
                          <a:pt x="74409" y="423234"/>
                        </a:cubicBezTo>
                        <a:cubicBezTo>
                          <a:pt x="74629" y="428968"/>
                          <a:pt x="74838" y="434816"/>
                          <a:pt x="75057" y="440760"/>
                        </a:cubicBezTo>
                        <a:lnTo>
                          <a:pt x="75067" y="440760"/>
                        </a:lnTo>
                        <a:cubicBezTo>
                          <a:pt x="75905" y="463505"/>
                          <a:pt x="76781" y="487747"/>
                          <a:pt x="77696" y="512864"/>
                        </a:cubicBezTo>
                        <a:cubicBezTo>
                          <a:pt x="77772" y="515036"/>
                          <a:pt x="77848" y="517198"/>
                          <a:pt x="77934" y="519389"/>
                        </a:cubicBezTo>
                        <a:cubicBezTo>
                          <a:pt x="78124" y="524599"/>
                          <a:pt x="78296" y="529838"/>
                          <a:pt x="78486" y="535124"/>
                        </a:cubicBezTo>
                        <a:cubicBezTo>
                          <a:pt x="78810" y="544144"/>
                          <a:pt x="79143" y="553250"/>
                          <a:pt x="79467" y="562432"/>
                        </a:cubicBezTo>
                        <a:cubicBezTo>
                          <a:pt x="79715" y="569243"/>
                          <a:pt x="79953" y="576091"/>
                          <a:pt x="80201" y="582949"/>
                        </a:cubicBezTo>
                        <a:cubicBezTo>
                          <a:pt x="82163" y="638023"/>
                          <a:pt x="84144" y="694534"/>
                          <a:pt x="85973" y="746836"/>
                        </a:cubicBezTo>
                        <a:cubicBezTo>
                          <a:pt x="90326" y="871842"/>
                          <a:pt x="93764" y="972864"/>
                          <a:pt x="93764" y="972864"/>
                        </a:cubicBezTo>
                        <a:cubicBezTo>
                          <a:pt x="149219" y="979323"/>
                          <a:pt x="198625" y="965711"/>
                          <a:pt x="198625" y="965711"/>
                        </a:cubicBezTo>
                        <a:cubicBezTo>
                          <a:pt x="198625" y="965711"/>
                          <a:pt x="193815" y="835333"/>
                          <a:pt x="187519" y="673532"/>
                        </a:cubicBezTo>
                        <a:cubicBezTo>
                          <a:pt x="186719" y="653167"/>
                          <a:pt x="185899" y="632298"/>
                          <a:pt x="185071" y="611143"/>
                        </a:cubicBezTo>
                        <a:cubicBezTo>
                          <a:pt x="184271" y="591036"/>
                          <a:pt x="183470" y="570652"/>
                          <a:pt x="182651" y="550164"/>
                        </a:cubicBezTo>
                        <a:cubicBezTo>
                          <a:pt x="182375" y="543173"/>
                          <a:pt x="182089" y="536181"/>
                          <a:pt x="181813" y="529181"/>
                        </a:cubicBezTo>
                        <a:cubicBezTo>
                          <a:pt x="181356" y="517598"/>
                          <a:pt x="180889" y="506016"/>
                          <a:pt x="180423" y="494443"/>
                        </a:cubicBezTo>
                        <a:cubicBezTo>
                          <a:pt x="180156" y="487737"/>
                          <a:pt x="179870" y="481032"/>
                          <a:pt x="179604" y="474345"/>
                        </a:cubicBezTo>
                        <a:cubicBezTo>
                          <a:pt x="179518" y="472040"/>
                          <a:pt x="179413" y="469725"/>
                          <a:pt x="179327" y="467420"/>
                        </a:cubicBezTo>
                        <a:cubicBezTo>
                          <a:pt x="179165" y="463629"/>
                          <a:pt x="179013" y="459848"/>
                          <a:pt x="178861" y="456057"/>
                        </a:cubicBezTo>
                        <a:cubicBezTo>
                          <a:pt x="170698" y="255422"/>
                          <a:pt x="162449" y="69999"/>
                          <a:pt x="159582" y="60912"/>
                        </a:cubicBezTo>
                        <a:cubicBezTo>
                          <a:pt x="154353" y="44329"/>
                          <a:pt x="51426" y="26318"/>
                          <a:pt x="12830" y="8449"/>
                        </a:cubicBezTo>
                        <a:cubicBezTo>
                          <a:pt x="6744" y="5620"/>
                          <a:pt x="2257" y="2810"/>
                          <a:pt x="0" y="0"/>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785" name="Google Shape;1785;p65"/>
                  <p:cNvGrpSpPr/>
                  <p:nvPr/>
                </p:nvGrpSpPr>
                <p:grpSpPr>
                  <a:xfrm>
                    <a:off x="5747398" y="3636178"/>
                    <a:ext cx="1403334" cy="1233544"/>
                    <a:chOff x="5747398" y="3636178"/>
                    <a:chExt cx="1403334" cy="1233544"/>
                  </a:xfrm>
                </p:grpSpPr>
                <p:sp>
                  <p:nvSpPr>
                    <p:cNvPr id="1786" name="Google Shape;1786;p65"/>
                    <p:cNvSpPr/>
                    <p:nvPr/>
                  </p:nvSpPr>
                  <p:spPr>
                    <a:xfrm>
                      <a:off x="5891717" y="4231928"/>
                      <a:ext cx="65665" cy="143236"/>
                    </a:xfrm>
                    <a:custGeom>
                      <a:avLst/>
                      <a:gdLst/>
                      <a:ahLst/>
                      <a:cxnLst/>
                      <a:rect l="l" t="t" r="r" b="b"/>
                      <a:pathLst>
                        <a:path w="65665" h="143236" extrusionOk="0">
                          <a:moveTo>
                            <a:pt x="18012" y="143237"/>
                          </a:moveTo>
                          <a:lnTo>
                            <a:pt x="0" y="11687"/>
                          </a:lnTo>
                          <a:lnTo>
                            <a:pt x="46996" y="0"/>
                          </a:lnTo>
                          <a:lnTo>
                            <a:pt x="65665" y="136331"/>
                          </a:lnTo>
                          <a:cubicBezTo>
                            <a:pt x="35252" y="140846"/>
                            <a:pt x="18012" y="143237"/>
                            <a:pt x="18012" y="143237"/>
                          </a:cubicBezTo>
                          <a:close/>
                        </a:path>
                      </a:pathLst>
                    </a:custGeom>
                    <a:solidFill>
                      <a:srgbClr val="F4B3B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87" name="Google Shape;1787;p65"/>
                    <p:cNvSpPr/>
                    <p:nvPr/>
                  </p:nvSpPr>
                  <p:spPr>
                    <a:xfrm>
                      <a:off x="5747398" y="4232062"/>
                      <a:ext cx="164255" cy="303634"/>
                    </a:xfrm>
                    <a:custGeom>
                      <a:avLst/>
                      <a:gdLst/>
                      <a:ahLst/>
                      <a:cxnLst/>
                      <a:rect l="l" t="t" r="r" b="b"/>
                      <a:pathLst>
                        <a:path w="164255" h="303634" extrusionOk="0">
                          <a:moveTo>
                            <a:pt x="142738" y="0"/>
                          </a:moveTo>
                          <a:lnTo>
                            <a:pt x="16389" y="17297"/>
                          </a:lnTo>
                          <a:cubicBezTo>
                            <a:pt x="6007" y="18717"/>
                            <a:pt x="-1242" y="28261"/>
                            <a:pt x="177" y="38624"/>
                          </a:cubicBezTo>
                          <a:lnTo>
                            <a:pt x="34229" y="287274"/>
                          </a:lnTo>
                          <a:cubicBezTo>
                            <a:pt x="35649" y="297628"/>
                            <a:pt x="45193" y="304876"/>
                            <a:pt x="55575" y="303457"/>
                          </a:cubicBezTo>
                          <a:cubicBezTo>
                            <a:pt x="57489" y="303200"/>
                            <a:pt x="64795" y="302790"/>
                            <a:pt x="73349" y="296342"/>
                          </a:cubicBezTo>
                          <a:cubicBezTo>
                            <a:pt x="81616" y="290093"/>
                            <a:pt x="91075" y="278197"/>
                            <a:pt x="98009" y="255299"/>
                          </a:cubicBezTo>
                          <a:cubicBezTo>
                            <a:pt x="107886" y="222723"/>
                            <a:pt x="112163" y="208093"/>
                            <a:pt x="126308" y="182775"/>
                          </a:cubicBezTo>
                          <a:cubicBezTo>
                            <a:pt x="132461" y="171783"/>
                            <a:pt x="141062" y="164411"/>
                            <a:pt x="164255" y="157201"/>
                          </a:cubicBezTo>
                          <a:lnTo>
                            <a:pt x="142738" y="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88" name="Google Shape;1788;p65"/>
                    <p:cNvSpPr/>
                    <p:nvPr/>
                  </p:nvSpPr>
                  <p:spPr>
                    <a:xfrm>
                      <a:off x="5747407" y="4246845"/>
                      <a:ext cx="73348" cy="288861"/>
                    </a:xfrm>
                    <a:custGeom>
                      <a:avLst/>
                      <a:gdLst/>
                      <a:ahLst/>
                      <a:cxnLst/>
                      <a:rect l="l" t="t" r="r" b="b"/>
                      <a:pathLst>
                        <a:path w="73348" h="288861" extrusionOk="0">
                          <a:moveTo>
                            <a:pt x="34791" y="0"/>
                          </a:moveTo>
                          <a:lnTo>
                            <a:pt x="16389" y="2524"/>
                          </a:lnTo>
                          <a:cubicBezTo>
                            <a:pt x="6007" y="3943"/>
                            <a:pt x="-1242" y="13487"/>
                            <a:pt x="177" y="23851"/>
                          </a:cubicBezTo>
                          <a:lnTo>
                            <a:pt x="34229" y="272501"/>
                          </a:lnTo>
                          <a:cubicBezTo>
                            <a:pt x="35649" y="282854"/>
                            <a:pt x="45193" y="290103"/>
                            <a:pt x="55575" y="288684"/>
                          </a:cubicBezTo>
                          <a:cubicBezTo>
                            <a:pt x="57489" y="288427"/>
                            <a:pt x="64795" y="288017"/>
                            <a:pt x="73348" y="281569"/>
                          </a:cubicBezTo>
                          <a:lnTo>
                            <a:pt x="34791" y="0"/>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89" name="Google Shape;1789;p65"/>
                    <p:cNvSpPr/>
                    <p:nvPr/>
                  </p:nvSpPr>
                  <p:spPr>
                    <a:xfrm>
                      <a:off x="5826705" y="4425098"/>
                      <a:ext cx="34236" cy="20352"/>
                    </a:xfrm>
                    <a:custGeom>
                      <a:avLst/>
                      <a:gdLst/>
                      <a:ahLst/>
                      <a:cxnLst/>
                      <a:rect l="l" t="t" r="r" b="b"/>
                      <a:pathLst>
                        <a:path w="34236" h="20352" extrusionOk="0">
                          <a:moveTo>
                            <a:pt x="32904" y="20352"/>
                          </a:moveTo>
                          <a:cubicBezTo>
                            <a:pt x="32456" y="20352"/>
                            <a:pt x="32027" y="20133"/>
                            <a:pt x="31770" y="19733"/>
                          </a:cubicBezTo>
                          <a:cubicBezTo>
                            <a:pt x="31656" y="19543"/>
                            <a:pt x="19902" y="1407"/>
                            <a:pt x="1442" y="2760"/>
                          </a:cubicBezTo>
                          <a:cubicBezTo>
                            <a:pt x="728" y="2826"/>
                            <a:pt x="61" y="2265"/>
                            <a:pt x="4" y="1522"/>
                          </a:cubicBezTo>
                          <a:cubicBezTo>
                            <a:pt x="-53" y="788"/>
                            <a:pt x="499" y="141"/>
                            <a:pt x="1242" y="83"/>
                          </a:cubicBezTo>
                          <a:cubicBezTo>
                            <a:pt x="21264" y="-1403"/>
                            <a:pt x="33523" y="17485"/>
                            <a:pt x="34027" y="18295"/>
                          </a:cubicBezTo>
                          <a:cubicBezTo>
                            <a:pt x="34427" y="18924"/>
                            <a:pt x="34237" y="19743"/>
                            <a:pt x="33608" y="20143"/>
                          </a:cubicBezTo>
                          <a:cubicBezTo>
                            <a:pt x="33399" y="20286"/>
                            <a:pt x="33151" y="20352"/>
                            <a:pt x="32904" y="20352"/>
                          </a:cubicBezTo>
                          <a:close/>
                        </a:path>
                      </a:pathLst>
                    </a:custGeom>
                    <a:solidFill>
                      <a:srgbClr val="00000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0" name="Google Shape;1790;p65"/>
                    <p:cNvSpPr/>
                    <p:nvPr/>
                  </p:nvSpPr>
                  <p:spPr>
                    <a:xfrm>
                      <a:off x="5835458" y="4405358"/>
                      <a:ext cx="34246" cy="20356"/>
                    </a:xfrm>
                    <a:custGeom>
                      <a:avLst/>
                      <a:gdLst/>
                      <a:ahLst/>
                      <a:cxnLst/>
                      <a:rect l="l" t="t" r="r" b="b"/>
                      <a:pathLst>
                        <a:path w="34246" h="20356" extrusionOk="0">
                          <a:moveTo>
                            <a:pt x="32903" y="20356"/>
                          </a:moveTo>
                          <a:cubicBezTo>
                            <a:pt x="32456" y="20356"/>
                            <a:pt x="32027" y="20137"/>
                            <a:pt x="31770" y="19737"/>
                          </a:cubicBezTo>
                          <a:cubicBezTo>
                            <a:pt x="31656" y="19556"/>
                            <a:pt x="19873" y="1421"/>
                            <a:pt x="1442" y="2764"/>
                          </a:cubicBezTo>
                          <a:cubicBezTo>
                            <a:pt x="728" y="2821"/>
                            <a:pt x="61" y="2269"/>
                            <a:pt x="4" y="1526"/>
                          </a:cubicBezTo>
                          <a:cubicBezTo>
                            <a:pt x="-53" y="792"/>
                            <a:pt x="499" y="144"/>
                            <a:pt x="1242" y="87"/>
                          </a:cubicBezTo>
                          <a:cubicBezTo>
                            <a:pt x="21245" y="-1437"/>
                            <a:pt x="33523" y="17489"/>
                            <a:pt x="34037" y="18299"/>
                          </a:cubicBezTo>
                          <a:cubicBezTo>
                            <a:pt x="34437" y="18928"/>
                            <a:pt x="34246" y="19747"/>
                            <a:pt x="33618" y="20147"/>
                          </a:cubicBezTo>
                          <a:cubicBezTo>
                            <a:pt x="33399" y="20290"/>
                            <a:pt x="33151" y="20356"/>
                            <a:pt x="32903" y="20356"/>
                          </a:cubicBezTo>
                          <a:close/>
                        </a:path>
                      </a:pathLst>
                    </a:custGeom>
                    <a:solidFill>
                      <a:srgbClr val="00000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1" name="Google Shape;1791;p65"/>
                    <p:cNvSpPr/>
                    <p:nvPr/>
                  </p:nvSpPr>
                  <p:spPr>
                    <a:xfrm>
                      <a:off x="5846040" y="4387416"/>
                      <a:ext cx="34236" cy="20353"/>
                    </a:xfrm>
                    <a:custGeom>
                      <a:avLst/>
                      <a:gdLst/>
                      <a:ahLst/>
                      <a:cxnLst/>
                      <a:rect l="l" t="t" r="r" b="b"/>
                      <a:pathLst>
                        <a:path w="34236" h="20353" extrusionOk="0">
                          <a:moveTo>
                            <a:pt x="32904" y="20353"/>
                          </a:moveTo>
                          <a:cubicBezTo>
                            <a:pt x="32456" y="20353"/>
                            <a:pt x="32027" y="20134"/>
                            <a:pt x="31770" y="19734"/>
                          </a:cubicBezTo>
                          <a:cubicBezTo>
                            <a:pt x="31656" y="19553"/>
                            <a:pt x="19902" y="1418"/>
                            <a:pt x="1442" y="2761"/>
                          </a:cubicBezTo>
                          <a:cubicBezTo>
                            <a:pt x="718" y="2847"/>
                            <a:pt x="61" y="2266"/>
                            <a:pt x="4" y="1523"/>
                          </a:cubicBezTo>
                          <a:cubicBezTo>
                            <a:pt x="-53" y="789"/>
                            <a:pt x="499" y="141"/>
                            <a:pt x="1242" y="84"/>
                          </a:cubicBezTo>
                          <a:cubicBezTo>
                            <a:pt x="21245" y="-1411"/>
                            <a:pt x="33523" y="17486"/>
                            <a:pt x="34027" y="18296"/>
                          </a:cubicBezTo>
                          <a:cubicBezTo>
                            <a:pt x="34427" y="18925"/>
                            <a:pt x="34237" y="19744"/>
                            <a:pt x="33608" y="20144"/>
                          </a:cubicBezTo>
                          <a:cubicBezTo>
                            <a:pt x="33399" y="20287"/>
                            <a:pt x="33151" y="20353"/>
                            <a:pt x="32904" y="20353"/>
                          </a:cubicBezTo>
                          <a:close/>
                        </a:path>
                      </a:pathLst>
                    </a:custGeom>
                    <a:solidFill>
                      <a:srgbClr val="00000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2" name="Google Shape;1792;p65"/>
                    <p:cNvSpPr/>
                    <p:nvPr/>
                  </p:nvSpPr>
                  <p:spPr>
                    <a:xfrm>
                      <a:off x="5922845" y="3817829"/>
                      <a:ext cx="684599" cy="579834"/>
                    </a:xfrm>
                    <a:custGeom>
                      <a:avLst/>
                      <a:gdLst/>
                      <a:ahLst/>
                      <a:cxnLst/>
                      <a:rect l="l" t="t" r="r" b="b"/>
                      <a:pathLst>
                        <a:path w="684599" h="579834" extrusionOk="0">
                          <a:moveTo>
                            <a:pt x="684600" y="211531"/>
                          </a:moveTo>
                          <a:cubicBezTo>
                            <a:pt x="684600" y="211531"/>
                            <a:pt x="538982" y="465172"/>
                            <a:pt x="521208" y="485708"/>
                          </a:cubicBezTo>
                          <a:cubicBezTo>
                            <a:pt x="508264" y="500644"/>
                            <a:pt x="257156" y="543563"/>
                            <a:pt x="120834" y="565918"/>
                          </a:cubicBezTo>
                          <a:cubicBezTo>
                            <a:pt x="103089" y="568843"/>
                            <a:pt x="87268" y="571414"/>
                            <a:pt x="74219" y="573510"/>
                          </a:cubicBezTo>
                          <a:cubicBezTo>
                            <a:pt x="49501" y="577482"/>
                            <a:pt x="34547" y="579834"/>
                            <a:pt x="34547" y="579834"/>
                          </a:cubicBezTo>
                          <a:lnTo>
                            <a:pt x="0" y="405622"/>
                          </a:lnTo>
                          <a:lnTo>
                            <a:pt x="42405" y="397469"/>
                          </a:lnTo>
                          <a:lnTo>
                            <a:pt x="88754" y="388573"/>
                          </a:lnTo>
                          <a:lnTo>
                            <a:pt x="399374" y="328956"/>
                          </a:lnTo>
                          <a:lnTo>
                            <a:pt x="543439" y="0"/>
                          </a:lnTo>
                          <a:cubicBezTo>
                            <a:pt x="653263" y="61141"/>
                            <a:pt x="684600" y="211531"/>
                            <a:pt x="684600" y="21153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3" name="Google Shape;1793;p65"/>
                    <p:cNvSpPr/>
                    <p:nvPr/>
                  </p:nvSpPr>
                  <p:spPr>
                    <a:xfrm>
                      <a:off x="6868344" y="4675098"/>
                      <a:ext cx="137979" cy="48148"/>
                    </a:xfrm>
                    <a:custGeom>
                      <a:avLst/>
                      <a:gdLst/>
                      <a:ahLst/>
                      <a:cxnLst/>
                      <a:rect l="l" t="t" r="r" b="b"/>
                      <a:pathLst>
                        <a:path w="137979" h="48148" extrusionOk="0">
                          <a:moveTo>
                            <a:pt x="137979" y="48149"/>
                          </a:moveTo>
                          <a:lnTo>
                            <a:pt x="5201" y="48149"/>
                          </a:lnTo>
                          <a:lnTo>
                            <a:pt x="0" y="0"/>
                          </a:lnTo>
                          <a:lnTo>
                            <a:pt x="137608" y="0"/>
                          </a:lnTo>
                          <a:cubicBezTo>
                            <a:pt x="137951" y="30756"/>
                            <a:pt x="137979" y="48149"/>
                            <a:pt x="137979" y="48149"/>
                          </a:cubicBezTo>
                          <a:close/>
                        </a:path>
                      </a:pathLst>
                    </a:custGeom>
                    <a:solidFill>
                      <a:srgbClr val="F4B3B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4" name="Google Shape;1794;p65"/>
                    <p:cNvSpPr/>
                    <p:nvPr/>
                  </p:nvSpPr>
                  <p:spPr>
                    <a:xfrm>
                      <a:off x="6861886" y="4723247"/>
                      <a:ext cx="288846" cy="146475"/>
                    </a:xfrm>
                    <a:custGeom>
                      <a:avLst/>
                      <a:gdLst/>
                      <a:ahLst/>
                      <a:cxnLst/>
                      <a:rect l="l" t="t" r="r" b="b"/>
                      <a:pathLst>
                        <a:path w="288846" h="146475" extrusionOk="0">
                          <a:moveTo>
                            <a:pt x="0" y="0"/>
                          </a:moveTo>
                          <a:lnTo>
                            <a:pt x="0" y="127521"/>
                          </a:lnTo>
                          <a:cubicBezTo>
                            <a:pt x="0" y="137998"/>
                            <a:pt x="8468" y="146475"/>
                            <a:pt x="18926" y="146475"/>
                          </a:cubicBezTo>
                          <a:lnTo>
                            <a:pt x="269900" y="146475"/>
                          </a:lnTo>
                          <a:cubicBezTo>
                            <a:pt x="280359" y="146475"/>
                            <a:pt x="288827" y="138008"/>
                            <a:pt x="288827" y="127521"/>
                          </a:cubicBezTo>
                          <a:cubicBezTo>
                            <a:pt x="288827" y="125587"/>
                            <a:pt x="289417" y="118301"/>
                            <a:pt x="284188" y="108947"/>
                          </a:cubicBezTo>
                          <a:cubicBezTo>
                            <a:pt x="279121" y="99917"/>
                            <a:pt x="268615" y="88925"/>
                            <a:pt x="246869" y="78953"/>
                          </a:cubicBezTo>
                          <a:cubicBezTo>
                            <a:pt x="215932" y="64741"/>
                            <a:pt x="202016" y="58522"/>
                            <a:pt x="178861" y="41072"/>
                          </a:cubicBezTo>
                          <a:cubicBezTo>
                            <a:pt x="168812" y="33490"/>
                            <a:pt x="162668" y="23956"/>
                            <a:pt x="158677" y="0"/>
                          </a:cubicBezTo>
                          <a:lnTo>
                            <a:pt x="0" y="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5" name="Google Shape;1795;p65"/>
                    <p:cNvSpPr/>
                    <p:nvPr/>
                  </p:nvSpPr>
                  <p:spPr>
                    <a:xfrm>
                      <a:off x="6861886" y="4832194"/>
                      <a:ext cx="288846" cy="37528"/>
                    </a:xfrm>
                    <a:custGeom>
                      <a:avLst/>
                      <a:gdLst/>
                      <a:ahLst/>
                      <a:cxnLst/>
                      <a:rect l="l" t="t" r="r" b="b"/>
                      <a:pathLst>
                        <a:path w="288846" h="37528" extrusionOk="0">
                          <a:moveTo>
                            <a:pt x="0" y="0"/>
                          </a:moveTo>
                          <a:lnTo>
                            <a:pt x="0" y="18574"/>
                          </a:lnTo>
                          <a:cubicBezTo>
                            <a:pt x="0" y="29051"/>
                            <a:pt x="8468" y="37529"/>
                            <a:pt x="18926" y="37529"/>
                          </a:cubicBezTo>
                          <a:lnTo>
                            <a:pt x="269900" y="37529"/>
                          </a:lnTo>
                          <a:cubicBezTo>
                            <a:pt x="280359" y="37529"/>
                            <a:pt x="288827" y="29061"/>
                            <a:pt x="288827" y="18574"/>
                          </a:cubicBezTo>
                          <a:cubicBezTo>
                            <a:pt x="288827" y="16640"/>
                            <a:pt x="289417" y="9354"/>
                            <a:pt x="284188" y="0"/>
                          </a:cubicBezTo>
                          <a:lnTo>
                            <a:pt x="0" y="0"/>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6" name="Google Shape;1796;p65"/>
                    <p:cNvSpPr/>
                    <p:nvPr/>
                  </p:nvSpPr>
                  <p:spPr>
                    <a:xfrm>
                      <a:off x="7044773" y="4780934"/>
                      <a:ext cx="24383" cy="31552"/>
                    </a:xfrm>
                    <a:custGeom>
                      <a:avLst/>
                      <a:gdLst/>
                      <a:ahLst/>
                      <a:cxnLst/>
                      <a:rect l="l" t="t" r="r" b="b"/>
                      <a:pathLst>
                        <a:path w="24383" h="31552" extrusionOk="0">
                          <a:moveTo>
                            <a:pt x="1346" y="31553"/>
                          </a:moveTo>
                          <a:cubicBezTo>
                            <a:pt x="1317" y="31553"/>
                            <a:pt x="1288" y="31553"/>
                            <a:pt x="1260" y="31553"/>
                          </a:cubicBezTo>
                          <a:cubicBezTo>
                            <a:pt x="527" y="31505"/>
                            <a:pt x="-45" y="30876"/>
                            <a:pt x="3" y="30134"/>
                          </a:cubicBezTo>
                          <a:cubicBezTo>
                            <a:pt x="1231" y="10055"/>
                            <a:pt x="21624" y="511"/>
                            <a:pt x="22491" y="120"/>
                          </a:cubicBezTo>
                          <a:cubicBezTo>
                            <a:pt x="23167" y="-185"/>
                            <a:pt x="23958" y="111"/>
                            <a:pt x="24263" y="777"/>
                          </a:cubicBezTo>
                          <a:cubicBezTo>
                            <a:pt x="24568" y="1454"/>
                            <a:pt x="24273" y="2244"/>
                            <a:pt x="23606" y="2549"/>
                          </a:cubicBezTo>
                          <a:cubicBezTo>
                            <a:pt x="23406" y="2635"/>
                            <a:pt x="3813" y="11836"/>
                            <a:pt x="2679" y="30295"/>
                          </a:cubicBezTo>
                          <a:cubicBezTo>
                            <a:pt x="2641" y="31000"/>
                            <a:pt x="2051" y="31553"/>
                            <a:pt x="1346" y="31553"/>
                          </a:cubicBezTo>
                          <a:close/>
                        </a:path>
                      </a:pathLst>
                    </a:custGeom>
                    <a:solidFill>
                      <a:srgbClr val="00000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7" name="Google Shape;1797;p65"/>
                    <p:cNvSpPr/>
                    <p:nvPr/>
                  </p:nvSpPr>
                  <p:spPr>
                    <a:xfrm>
                      <a:off x="7026408" y="4769580"/>
                      <a:ext cx="24383" cy="31552"/>
                    </a:xfrm>
                    <a:custGeom>
                      <a:avLst/>
                      <a:gdLst/>
                      <a:ahLst/>
                      <a:cxnLst/>
                      <a:rect l="l" t="t" r="r" b="b"/>
                      <a:pathLst>
                        <a:path w="24383" h="31552" extrusionOk="0">
                          <a:moveTo>
                            <a:pt x="1346" y="31553"/>
                          </a:moveTo>
                          <a:cubicBezTo>
                            <a:pt x="1317" y="31553"/>
                            <a:pt x="1289" y="31553"/>
                            <a:pt x="1260" y="31553"/>
                          </a:cubicBezTo>
                          <a:cubicBezTo>
                            <a:pt x="517" y="31505"/>
                            <a:pt x="-45" y="30876"/>
                            <a:pt x="3" y="30134"/>
                          </a:cubicBezTo>
                          <a:cubicBezTo>
                            <a:pt x="1232" y="10055"/>
                            <a:pt x="21624" y="511"/>
                            <a:pt x="22491" y="120"/>
                          </a:cubicBezTo>
                          <a:cubicBezTo>
                            <a:pt x="23168" y="-185"/>
                            <a:pt x="23958" y="111"/>
                            <a:pt x="24263" y="777"/>
                          </a:cubicBezTo>
                          <a:cubicBezTo>
                            <a:pt x="24568" y="1454"/>
                            <a:pt x="24273" y="2244"/>
                            <a:pt x="23606" y="2549"/>
                          </a:cubicBezTo>
                          <a:cubicBezTo>
                            <a:pt x="23406" y="2635"/>
                            <a:pt x="3813" y="11836"/>
                            <a:pt x="2679" y="30295"/>
                          </a:cubicBezTo>
                          <a:cubicBezTo>
                            <a:pt x="2641" y="31010"/>
                            <a:pt x="2051" y="31553"/>
                            <a:pt x="1346" y="31553"/>
                          </a:cubicBezTo>
                          <a:close/>
                        </a:path>
                      </a:pathLst>
                    </a:custGeom>
                    <a:solidFill>
                      <a:srgbClr val="00000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8" name="Google Shape;1798;p65"/>
                    <p:cNvSpPr/>
                    <p:nvPr/>
                  </p:nvSpPr>
                  <p:spPr>
                    <a:xfrm>
                      <a:off x="7010063" y="4756664"/>
                      <a:ext cx="24383" cy="31552"/>
                    </a:xfrm>
                    <a:custGeom>
                      <a:avLst/>
                      <a:gdLst/>
                      <a:ahLst/>
                      <a:cxnLst/>
                      <a:rect l="l" t="t" r="r" b="b"/>
                      <a:pathLst>
                        <a:path w="24383" h="31552" extrusionOk="0">
                          <a:moveTo>
                            <a:pt x="1346" y="31553"/>
                          </a:moveTo>
                          <a:cubicBezTo>
                            <a:pt x="1317" y="31553"/>
                            <a:pt x="1289" y="31553"/>
                            <a:pt x="1260" y="31553"/>
                          </a:cubicBezTo>
                          <a:cubicBezTo>
                            <a:pt x="527" y="31505"/>
                            <a:pt x="-45" y="30876"/>
                            <a:pt x="3" y="30133"/>
                          </a:cubicBezTo>
                          <a:cubicBezTo>
                            <a:pt x="1241" y="10055"/>
                            <a:pt x="21624" y="511"/>
                            <a:pt x="22491" y="120"/>
                          </a:cubicBezTo>
                          <a:cubicBezTo>
                            <a:pt x="23168" y="-185"/>
                            <a:pt x="23958" y="111"/>
                            <a:pt x="24263" y="777"/>
                          </a:cubicBezTo>
                          <a:cubicBezTo>
                            <a:pt x="24568" y="1454"/>
                            <a:pt x="24273" y="2244"/>
                            <a:pt x="23606" y="2549"/>
                          </a:cubicBezTo>
                          <a:cubicBezTo>
                            <a:pt x="23406" y="2635"/>
                            <a:pt x="3813" y="11836"/>
                            <a:pt x="2679" y="30295"/>
                          </a:cubicBezTo>
                          <a:cubicBezTo>
                            <a:pt x="2641" y="31000"/>
                            <a:pt x="2051" y="31553"/>
                            <a:pt x="1346" y="31553"/>
                          </a:cubicBezTo>
                          <a:close/>
                        </a:path>
                      </a:pathLst>
                    </a:custGeom>
                    <a:solidFill>
                      <a:srgbClr val="00000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9" name="Google Shape;1799;p65"/>
                    <p:cNvSpPr/>
                    <p:nvPr/>
                  </p:nvSpPr>
                  <p:spPr>
                    <a:xfrm>
                      <a:off x="6455057" y="3636178"/>
                      <a:ext cx="563238" cy="1047207"/>
                    </a:xfrm>
                    <a:custGeom>
                      <a:avLst/>
                      <a:gdLst/>
                      <a:ahLst/>
                      <a:cxnLst/>
                      <a:rect l="l" t="t" r="r" b="b"/>
                      <a:pathLst>
                        <a:path w="563238" h="1047207" extrusionOk="0">
                          <a:moveTo>
                            <a:pt x="563238" y="1047207"/>
                          </a:moveTo>
                          <a:lnTo>
                            <a:pt x="396227" y="1047207"/>
                          </a:lnTo>
                          <a:lnTo>
                            <a:pt x="385797" y="1006945"/>
                          </a:lnTo>
                          <a:lnTo>
                            <a:pt x="373548" y="959710"/>
                          </a:lnTo>
                          <a:lnTo>
                            <a:pt x="269611" y="558508"/>
                          </a:lnTo>
                          <a:cubicBezTo>
                            <a:pt x="269611" y="558508"/>
                            <a:pt x="99171" y="318287"/>
                            <a:pt x="30514" y="220999"/>
                          </a:cubicBezTo>
                          <a:cubicBezTo>
                            <a:pt x="-11167" y="161944"/>
                            <a:pt x="-2242" y="66161"/>
                            <a:pt x="11217" y="0"/>
                          </a:cubicBezTo>
                          <a:lnTo>
                            <a:pt x="288109" y="0"/>
                          </a:lnTo>
                          <a:cubicBezTo>
                            <a:pt x="285908" y="28442"/>
                            <a:pt x="283470" y="59160"/>
                            <a:pt x="281594" y="80020"/>
                          </a:cubicBezTo>
                          <a:cubicBezTo>
                            <a:pt x="277174" y="129216"/>
                            <a:pt x="462626" y="464067"/>
                            <a:pt x="493430" y="519074"/>
                          </a:cubicBezTo>
                          <a:cubicBezTo>
                            <a:pt x="515842" y="559070"/>
                            <a:pt x="542569" y="820226"/>
                            <a:pt x="555485" y="959710"/>
                          </a:cubicBezTo>
                          <a:cubicBezTo>
                            <a:pt x="557142" y="977722"/>
                            <a:pt x="558590" y="993734"/>
                            <a:pt x="559743" y="1006945"/>
                          </a:cubicBezTo>
                          <a:cubicBezTo>
                            <a:pt x="561981" y="1032091"/>
                            <a:pt x="563238" y="1047207"/>
                            <a:pt x="563238" y="104720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0" name="Google Shape;1800;p65"/>
                    <p:cNvSpPr/>
                    <p:nvPr/>
                  </p:nvSpPr>
                  <p:spPr>
                    <a:xfrm>
                      <a:off x="6594642" y="3773278"/>
                      <a:ext cx="323002" cy="799207"/>
                    </a:xfrm>
                    <a:custGeom>
                      <a:avLst/>
                      <a:gdLst/>
                      <a:ahLst/>
                      <a:cxnLst/>
                      <a:rect l="l" t="t" r="r" b="b"/>
                      <a:pathLst>
                        <a:path w="323002" h="799207" extrusionOk="0">
                          <a:moveTo>
                            <a:pt x="321669" y="799207"/>
                          </a:moveTo>
                          <a:cubicBezTo>
                            <a:pt x="321031" y="799207"/>
                            <a:pt x="320460" y="798741"/>
                            <a:pt x="320345" y="798093"/>
                          </a:cubicBezTo>
                          <a:cubicBezTo>
                            <a:pt x="319755" y="794588"/>
                            <a:pt x="261414" y="447383"/>
                            <a:pt x="255337" y="420351"/>
                          </a:cubicBezTo>
                          <a:cubicBezTo>
                            <a:pt x="249298" y="393509"/>
                            <a:pt x="2706" y="5975"/>
                            <a:pt x="210" y="2060"/>
                          </a:cubicBezTo>
                          <a:cubicBezTo>
                            <a:pt x="-190" y="1432"/>
                            <a:pt x="1" y="603"/>
                            <a:pt x="619" y="212"/>
                          </a:cubicBezTo>
                          <a:cubicBezTo>
                            <a:pt x="1248" y="-188"/>
                            <a:pt x="2077" y="-7"/>
                            <a:pt x="2467" y="622"/>
                          </a:cubicBezTo>
                          <a:cubicBezTo>
                            <a:pt x="12640" y="16605"/>
                            <a:pt x="251803" y="392471"/>
                            <a:pt x="257947" y="419760"/>
                          </a:cubicBezTo>
                          <a:cubicBezTo>
                            <a:pt x="264043" y="446859"/>
                            <a:pt x="322393" y="794140"/>
                            <a:pt x="322984" y="797645"/>
                          </a:cubicBezTo>
                          <a:cubicBezTo>
                            <a:pt x="323108" y="798379"/>
                            <a:pt x="322612" y="799065"/>
                            <a:pt x="321888" y="799189"/>
                          </a:cubicBezTo>
                          <a:cubicBezTo>
                            <a:pt x="321812" y="799198"/>
                            <a:pt x="321746" y="799207"/>
                            <a:pt x="321669" y="799207"/>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801" name="Google Shape;1801;p65"/>
                  <p:cNvSpPr/>
                  <p:nvPr/>
                </p:nvSpPr>
                <p:spPr>
                  <a:xfrm>
                    <a:off x="7216048" y="3347956"/>
                    <a:ext cx="174155" cy="111009"/>
                  </a:xfrm>
                  <a:custGeom>
                    <a:avLst/>
                    <a:gdLst/>
                    <a:ahLst/>
                    <a:cxnLst/>
                    <a:rect l="l" t="t" r="r" b="b"/>
                    <a:pathLst>
                      <a:path w="174155" h="111009" extrusionOk="0">
                        <a:moveTo>
                          <a:pt x="119478" y="67071"/>
                        </a:moveTo>
                        <a:cubicBezTo>
                          <a:pt x="125012" y="69880"/>
                          <a:pt x="163208" y="61984"/>
                          <a:pt x="163312" y="71195"/>
                        </a:cubicBezTo>
                        <a:cubicBezTo>
                          <a:pt x="163408" y="80396"/>
                          <a:pt x="100628" y="85082"/>
                          <a:pt x="100628" y="85082"/>
                        </a:cubicBezTo>
                        <a:cubicBezTo>
                          <a:pt x="100628" y="85082"/>
                          <a:pt x="117516" y="88378"/>
                          <a:pt x="121469" y="88473"/>
                        </a:cubicBezTo>
                        <a:cubicBezTo>
                          <a:pt x="125431" y="88568"/>
                          <a:pt x="142614" y="84958"/>
                          <a:pt x="140852" y="94874"/>
                        </a:cubicBezTo>
                        <a:cubicBezTo>
                          <a:pt x="139100" y="104789"/>
                          <a:pt x="94084" y="100484"/>
                          <a:pt x="89465" y="99789"/>
                        </a:cubicBezTo>
                        <a:cubicBezTo>
                          <a:pt x="84855" y="99094"/>
                          <a:pt x="77902" y="100770"/>
                          <a:pt x="72425" y="99198"/>
                        </a:cubicBezTo>
                        <a:cubicBezTo>
                          <a:pt x="66957" y="97636"/>
                          <a:pt x="46459" y="93912"/>
                          <a:pt x="39944" y="94007"/>
                        </a:cubicBezTo>
                        <a:cubicBezTo>
                          <a:pt x="38440" y="94036"/>
                          <a:pt x="36087" y="94960"/>
                          <a:pt x="33382" y="96369"/>
                        </a:cubicBezTo>
                        <a:cubicBezTo>
                          <a:pt x="24400" y="101037"/>
                          <a:pt x="11398" y="111009"/>
                          <a:pt x="11398" y="111009"/>
                        </a:cubicBezTo>
                        <a:cubicBezTo>
                          <a:pt x="9036" y="109933"/>
                          <a:pt x="-7652" y="74567"/>
                          <a:pt x="4226" y="60479"/>
                        </a:cubicBezTo>
                        <a:cubicBezTo>
                          <a:pt x="4226" y="60479"/>
                          <a:pt x="6978" y="58831"/>
                          <a:pt x="10998" y="56307"/>
                        </a:cubicBezTo>
                        <a:cubicBezTo>
                          <a:pt x="20475" y="50364"/>
                          <a:pt x="37039" y="39553"/>
                          <a:pt x="41554" y="33962"/>
                        </a:cubicBezTo>
                        <a:cubicBezTo>
                          <a:pt x="47974" y="25989"/>
                          <a:pt x="105495" y="-2757"/>
                          <a:pt x="109220" y="215"/>
                        </a:cubicBezTo>
                        <a:cubicBezTo>
                          <a:pt x="118411" y="7530"/>
                          <a:pt x="99933" y="20665"/>
                          <a:pt x="93199" y="22884"/>
                        </a:cubicBezTo>
                        <a:cubicBezTo>
                          <a:pt x="86474" y="25094"/>
                          <a:pt x="73758" y="32866"/>
                          <a:pt x="73758" y="32866"/>
                        </a:cubicBezTo>
                        <a:cubicBezTo>
                          <a:pt x="73758" y="32866"/>
                          <a:pt x="85055" y="35305"/>
                          <a:pt x="91341" y="35267"/>
                        </a:cubicBezTo>
                        <a:cubicBezTo>
                          <a:pt x="97618" y="35219"/>
                          <a:pt x="110420" y="33419"/>
                          <a:pt x="125774" y="28790"/>
                        </a:cubicBezTo>
                        <a:cubicBezTo>
                          <a:pt x="141119" y="24151"/>
                          <a:pt x="156635" y="16807"/>
                          <a:pt x="163931" y="26103"/>
                        </a:cubicBezTo>
                        <a:cubicBezTo>
                          <a:pt x="171218" y="35400"/>
                          <a:pt x="107553" y="50878"/>
                          <a:pt x="107553" y="50878"/>
                        </a:cubicBezTo>
                        <a:cubicBezTo>
                          <a:pt x="114278" y="52383"/>
                          <a:pt x="132366" y="47668"/>
                          <a:pt x="140062" y="46096"/>
                        </a:cubicBezTo>
                        <a:cubicBezTo>
                          <a:pt x="147748" y="44525"/>
                          <a:pt x="173180" y="38476"/>
                          <a:pt x="174142" y="46849"/>
                        </a:cubicBezTo>
                        <a:cubicBezTo>
                          <a:pt x="175142" y="55755"/>
                          <a:pt x="119478" y="67071"/>
                          <a:pt x="119478" y="67071"/>
                        </a:cubicBezTo>
                        <a:close/>
                      </a:path>
                    </a:pathLst>
                  </a:custGeom>
                  <a:solidFill>
                    <a:srgbClr val="F4B3B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2" name="Google Shape;1802;p65"/>
                  <p:cNvSpPr/>
                  <p:nvPr/>
                </p:nvSpPr>
                <p:spPr>
                  <a:xfrm>
                    <a:off x="7216038" y="3404263"/>
                    <a:ext cx="33381" cy="54702"/>
                  </a:xfrm>
                  <a:custGeom>
                    <a:avLst/>
                    <a:gdLst/>
                    <a:ahLst/>
                    <a:cxnLst/>
                    <a:rect l="l" t="t" r="r" b="b"/>
                    <a:pathLst>
                      <a:path w="33381" h="54702" extrusionOk="0">
                        <a:moveTo>
                          <a:pt x="33382" y="40062"/>
                        </a:moveTo>
                        <a:cubicBezTo>
                          <a:pt x="24400" y="44729"/>
                          <a:pt x="11398" y="54702"/>
                          <a:pt x="11398" y="54702"/>
                        </a:cubicBezTo>
                        <a:cubicBezTo>
                          <a:pt x="9036" y="53626"/>
                          <a:pt x="-7652" y="18259"/>
                          <a:pt x="4226" y="4172"/>
                        </a:cubicBezTo>
                        <a:cubicBezTo>
                          <a:pt x="4226" y="4172"/>
                          <a:pt x="6978" y="2524"/>
                          <a:pt x="10998" y="0"/>
                        </a:cubicBezTo>
                        <a:cubicBezTo>
                          <a:pt x="20466" y="7153"/>
                          <a:pt x="29352" y="29032"/>
                          <a:pt x="33382" y="40062"/>
                        </a:cubicBezTo>
                        <a:close/>
                      </a:path>
                    </a:pathLst>
                  </a:custGeom>
                  <a:solidFill>
                    <a:srgbClr val="15EAD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3" name="Google Shape;1803;p65"/>
                  <p:cNvSpPr/>
                  <p:nvPr/>
                </p:nvSpPr>
                <p:spPr>
                  <a:xfrm>
                    <a:off x="6695046" y="3242195"/>
                    <a:ext cx="547325" cy="350123"/>
                  </a:xfrm>
                  <a:custGeom>
                    <a:avLst/>
                    <a:gdLst/>
                    <a:ahLst/>
                    <a:cxnLst/>
                    <a:rect l="l" t="t" r="r" b="b"/>
                    <a:pathLst>
                      <a:path w="547325" h="350123" extrusionOk="0">
                        <a:moveTo>
                          <a:pt x="0" y="77029"/>
                        </a:moveTo>
                        <a:cubicBezTo>
                          <a:pt x="0" y="77029"/>
                          <a:pt x="1429" y="79686"/>
                          <a:pt x="4134" y="84439"/>
                        </a:cubicBezTo>
                        <a:cubicBezTo>
                          <a:pt x="4401" y="84896"/>
                          <a:pt x="4667" y="85382"/>
                          <a:pt x="4953" y="85868"/>
                        </a:cubicBezTo>
                        <a:cubicBezTo>
                          <a:pt x="5134" y="86201"/>
                          <a:pt x="5315" y="86535"/>
                          <a:pt x="5515" y="86868"/>
                        </a:cubicBezTo>
                        <a:cubicBezTo>
                          <a:pt x="5639" y="87068"/>
                          <a:pt x="5753" y="87287"/>
                          <a:pt x="5877" y="87497"/>
                        </a:cubicBezTo>
                        <a:cubicBezTo>
                          <a:pt x="6163" y="88011"/>
                          <a:pt x="6477" y="88544"/>
                          <a:pt x="6791" y="89087"/>
                        </a:cubicBezTo>
                        <a:cubicBezTo>
                          <a:pt x="7591" y="90497"/>
                          <a:pt x="8477" y="92021"/>
                          <a:pt x="9439" y="93650"/>
                        </a:cubicBezTo>
                        <a:cubicBezTo>
                          <a:pt x="9839" y="94326"/>
                          <a:pt x="10239" y="95021"/>
                          <a:pt x="10658" y="95745"/>
                        </a:cubicBezTo>
                        <a:cubicBezTo>
                          <a:pt x="10735" y="95879"/>
                          <a:pt x="10811" y="96002"/>
                          <a:pt x="10887" y="96126"/>
                        </a:cubicBezTo>
                        <a:cubicBezTo>
                          <a:pt x="11344" y="96898"/>
                          <a:pt x="11792" y="97669"/>
                          <a:pt x="12278" y="98488"/>
                        </a:cubicBezTo>
                        <a:cubicBezTo>
                          <a:pt x="14716" y="102594"/>
                          <a:pt x="17497" y="107204"/>
                          <a:pt x="20584" y="112243"/>
                        </a:cubicBezTo>
                        <a:cubicBezTo>
                          <a:pt x="21489" y="113719"/>
                          <a:pt x="22412" y="115224"/>
                          <a:pt x="23384" y="116767"/>
                        </a:cubicBezTo>
                        <a:cubicBezTo>
                          <a:pt x="23498" y="116948"/>
                          <a:pt x="23603" y="117119"/>
                          <a:pt x="23708" y="117300"/>
                        </a:cubicBezTo>
                        <a:cubicBezTo>
                          <a:pt x="24775" y="119005"/>
                          <a:pt x="25880" y="120777"/>
                          <a:pt x="27022" y="122587"/>
                        </a:cubicBezTo>
                        <a:cubicBezTo>
                          <a:pt x="28547" y="124997"/>
                          <a:pt x="30128" y="127492"/>
                          <a:pt x="31766" y="130035"/>
                        </a:cubicBezTo>
                        <a:cubicBezTo>
                          <a:pt x="35214" y="135407"/>
                          <a:pt x="38900" y="141037"/>
                          <a:pt x="42805" y="146885"/>
                        </a:cubicBezTo>
                        <a:cubicBezTo>
                          <a:pt x="44872" y="149962"/>
                          <a:pt x="46996" y="153114"/>
                          <a:pt x="49197" y="156324"/>
                        </a:cubicBezTo>
                        <a:cubicBezTo>
                          <a:pt x="50197" y="157801"/>
                          <a:pt x="51225" y="159277"/>
                          <a:pt x="52264" y="160763"/>
                        </a:cubicBezTo>
                        <a:cubicBezTo>
                          <a:pt x="53169" y="162077"/>
                          <a:pt x="54083" y="163401"/>
                          <a:pt x="55026" y="164735"/>
                        </a:cubicBezTo>
                        <a:cubicBezTo>
                          <a:pt x="55588" y="165545"/>
                          <a:pt x="56159" y="166364"/>
                          <a:pt x="56740" y="167164"/>
                        </a:cubicBezTo>
                        <a:cubicBezTo>
                          <a:pt x="59084" y="170545"/>
                          <a:pt x="61503" y="173926"/>
                          <a:pt x="63989" y="177346"/>
                        </a:cubicBezTo>
                        <a:cubicBezTo>
                          <a:pt x="64837" y="178537"/>
                          <a:pt x="65704" y="179727"/>
                          <a:pt x="66570" y="180908"/>
                        </a:cubicBezTo>
                        <a:cubicBezTo>
                          <a:pt x="68075" y="182975"/>
                          <a:pt x="69599" y="185061"/>
                          <a:pt x="71142" y="187119"/>
                        </a:cubicBezTo>
                        <a:cubicBezTo>
                          <a:pt x="71761" y="187985"/>
                          <a:pt x="72390" y="188824"/>
                          <a:pt x="73028" y="189671"/>
                        </a:cubicBezTo>
                        <a:cubicBezTo>
                          <a:pt x="84430" y="204959"/>
                          <a:pt x="96860" y="220637"/>
                          <a:pt x="110119" y="235925"/>
                        </a:cubicBezTo>
                        <a:cubicBezTo>
                          <a:pt x="111595" y="237630"/>
                          <a:pt x="113081" y="239335"/>
                          <a:pt x="114567" y="241011"/>
                        </a:cubicBezTo>
                        <a:cubicBezTo>
                          <a:pt x="116043" y="242688"/>
                          <a:pt x="117529" y="244345"/>
                          <a:pt x="119024" y="245993"/>
                        </a:cubicBezTo>
                        <a:cubicBezTo>
                          <a:pt x="119034" y="246031"/>
                          <a:pt x="119053" y="246040"/>
                          <a:pt x="119072" y="246050"/>
                        </a:cubicBezTo>
                        <a:cubicBezTo>
                          <a:pt x="120358" y="247479"/>
                          <a:pt x="121663" y="248917"/>
                          <a:pt x="122968" y="250336"/>
                        </a:cubicBezTo>
                        <a:cubicBezTo>
                          <a:pt x="124063" y="251536"/>
                          <a:pt x="125178" y="252746"/>
                          <a:pt x="126292" y="253937"/>
                        </a:cubicBezTo>
                        <a:cubicBezTo>
                          <a:pt x="129559" y="257423"/>
                          <a:pt x="132845" y="260880"/>
                          <a:pt x="136179" y="264271"/>
                        </a:cubicBezTo>
                        <a:cubicBezTo>
                          <a:pt x="137065" y="265176"/>
                          <a:pt x="137951" y="266081"/>
                          <a:pt x="138836" y="266976"/>
                        </a:cubicBezTo>
                        <a:cubicBezTo>
                          <a:pt x="138960" y="267100"/>
                          <a:pt x="139084" y="267214"/>
                          <a:pt x="139208" y="267348"/>
                        </a:cubicBezTo>
                        <a:cubicBezTo>
                          <a:pt x="140151" y="268291"/>
                          <a:pt x="141084" y="269215"/>
                          <a:pt x="142037" y="270148"/>
                        </a:cubicBezTo>
                        <a:cubicBezTo>
                          <a:pt x="144056" y="272148"/>
                          <a:pt x="146085" y="274130"/>
                          <a:pt x="148133" y="276082"/>
                        </a:cubicBezTo>
                        <a:cubicBezTo>
                          <a:pt x="149171" y="277101"/>
                          <a:pt x="150238" y="278101"/>
                          <a:pt x="151305" y="279092"/>
                        </a:cubicBezTo>
                        <a:cubicBezTo>
                          <a:pt x="152514" y="280235"/>
                          <a:pt x="153743" y="281378"/>
                          <a:pt x="154972" y="282512"/>
                        </a:cubicBezTo>
                        <a:cubicBezTo>
                          <a:pt x="156200" y="283655"/>
                          <a:pt x="157429" y="284779"/>
                          <a:pt x="158677" y="285893"/>
                        </a:cubicBezTo>
                        <a:cubicBezTo>
                          <a:pt x="159639" y="286760"/>
                          <a:pt x="160611" y="287626"/>
                          <a:pt x="161573" y="288484"/>
                        </a:cubicBezTo>
                        <a:cubicBezTo>
                          <a:pt x="163087" y="289817"/>
                          <a:pt x="164611" y="291170"/>
                          <a:pt x="166145" y="292475"/>
                        </a:cubicBezTo>
                        <a:cubicBezTo>
                          <a:pt x="175308" y="300342"/>
                          <a:pt x="184652" y="307695"/>
                          <a:pt x="194158" y="314315"/>
                        </a:cubicBezTo>
                        <a:cubicBezTo>
                          <a:pt x="217151" y="330356"/>
                          <a:pt x="241011" y="342214"/>
                          <a:pt x="264995" y="347339"/>
                        </a:cubicBezTo>
                        <a:cubicBezTo>
                          <a:pt x="272520" y="348948"/>
                          <a:pt x="280035" y="349882"/>
                          <a:pt x="287569" y="350072"/>
                        </a:cubicBezTo>
                        <a:cubicBezTo>
                          <a:pt x="290894" y="350177"/>
                          <a:pt x="294218" y="350120"/>
                          <a:pt x="297552" y="349920"/>
                        </a:cubicBezTo>
                        <a:cubicBezTo>
                          <a:pt x="300171" y="349748"/>
                          <a:pt x="302771" y="349558"/>
                          <a:pt x="305362" y="349329"/>
                        </a:cubicBezTo>
                        <a:cubicBezTo>
                          <a:pt x="316287" y="348386"/>
                          <a:pt x="326965" y="346920"/>
                          <a:pt x="337366" y="345005"/>
                        </a:cubicBezTo>
                        <a:cubicBezTo>
                          <a:pt x="341081" y="344319"/>
                          <a:pt x="344767" y="343586"/>
                          <a:pt x="348415" y="342805"/>
                        </a:cubicBezTo>
                        <a:cubicBezTo>
                          <a:pt x="466792" y="317211"/>
                          <a:pt x="547326" y="236696"/>
                          <a:pt x="547326" y="236696"/>
                        </a:cubicBezTo>
                        <a:lnTo>
                          <a:pt x="547154" y="234515"/>
                        </a:lnTo>
                        <a:cubicBezTo>
                          <a:pt x="546859" y="230648"/>
                          <a:pt x="546487" y="226809"/>
                          <a:pt x="546049" y="222990"/>
                        </a:cubicBezTo>
                        <a:cubicBezTo>
                          <a:pt x="544487" y="209140"/>
                          <a:pt x="542077" y="195548"/>
                          <a:pt x="538839" y="182432"/>
                        </a:cubicBezTo>
                        <a:cubicBezTo>
                          <a:pt x="536600" y="173326"/>
                          <a:pt x="533972" y="164430"/>
                          <a:pt x="530962" y="155810"/>
                        </a:cubicBezTo>
                        <a:cubicBezTo>
                          <a:pt x="528447" y="148590"/>
                          <a:pt x="525656" y="141570"/>
                          <a:pt x="522618" y="134788"/>
                        </a:cubicBezTo>
                        <a:cubicBezTo>
                          <a:pt x="514941" y="139275"/>
                          <a:pt x="507473" y="143494"/>
                          <a:pt x="500215" y="147428"/>
                        </a:cubicBezTo>
                        <a:cubicBezTo>
                          <a:pt x="428682" y="186271"/>
                          <a:pt x="376942" y="199225"/>
                          <a:pt x="337376" y="199625"/>
                        </a:cubicBezTo>
                        <a:cubicBezTo>
                          <a:pt x="327012" y="199749"/>
                          <a:pt x="317468" y="198996"/>
                          <a:pt x="308639" y="197615"/>
                        </a:cubicBezTo>
                        <a:cubicBezTo>
                          <a:pt x="301152" y="196444"/>
                          <a:pt x="294151" y="194834"/>
                          <a:pt x="287579" y="192919"/>
                        </a:cubicBezTo>
                        <a:cubicBezTo>
                          <a:pt x="284369" y="191995"/>
                          <a:pt x="281264" y="190986"/>
                          <a:pt x="278263" y="189919"/>
                        </a:cubicBezTo>
                        <a:cubicBezTo>
                          <a:pt x="267033" y="185957"/>
                          <a:pt x="257051" y="181270"/>
                          <a:pt x="247840" y="176679"/>
                        </a:cubicBezTo>
                        <a:cubicBezTo>
                          <a:pt x="220761" y="163249"/>
                          <a:pt x="188890" y="119415"/>
                          <a:pt x="161325" y="77714"/>
                        </a:cubicBezTo>
                        <a:cubicBezTo>
                          <a:pt x="144513" y="52264"/>
                          <a:pt x="129311" y="27613"/>
                          <a:pt x="117758" y="11135"/>
                        </a:cubicBezTo>
                        <a:cubicBezTo>
                          <a:pt x="114748" y="6810"/>
                          <a:pt x="111995" y="3086"/>
                          <a:pt x="109509" y="0"/>
                        </a:cubicBezTo>
                        <a:lnTo>
                          <a:pt x="108985" y="381"/>
                        </a:lnTo>
                        <a:lnTo>
                          <a:pt x="48663" y="42805"/>
                        </a:lnTo>
                        <a:lnTo>
                          <a:pt x="40862" y="48292"/>
                        </a:lnTo>
                        <a:lnTo>
                          <a:pt x="21393" y="61979"/>
                        </a:lnTo>
                        <a:lnTo>
                          <a:pt x="15669" y="65999"/>
                        </a:lnTo>
                        <a:lnTo>
                          <a:pt x="2029" y="75600"/>
                        </a:lnTo>
                        <a:lnTo>
                          <a:pt x="0" y="77029"/>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4" name="Google Shape;1804;p65"/>
                  <p:cNvSpPr/>
                  <p:nvPr/>
                </p:nvSpPr>
                <p:spPr>
                  <a:xfrm>
                    <a:off x="6516100" y="3197351"/>
                    <a:ext cx="258346" cy="613229"/>
                  </a:xfrm>
                  <a:custGeom>
                    <a:avLst/>
                    <a:gdLst/>
                    <a:ahLst/>
                    <a:cxnLst/>
                    <a:rect l="l" t="t" r="r" b="b"/>
                    <a:pathLst>
                      <a:path w="258346" h="613229" extrusionOk="0">
                        <a:moveTo>
                          <a:pt x="0" y="13345"/>
                        </a:moveTo>
                        <a:cubicBezTo>
                          <a:pt x="13087" y="58979"/>
                          <a:pt x="185709" y="62094"/>
                          <a:pt x="134931" y="0"/>
                        </a:cubicBezTo>
                        <a:cubicBezTo>
                          <a:pt x="155686" y="22050"/>
                          <a:pt x="183718" y="56445"/>
                          <a:pt x="206197" y="103889"/>
                        </a:cubicBezTo>
                        <a:cubicBezTo>
                          <a:pt x="238125" y="171269"/>
                          <a:pt x="242297" y="229991"/>
                          <a:pt x="245469" y="281645"/>
                        </a:cubicBezTo>
                        <a:cubicBezTo>
                          <a:pt x="252527" y="396716"/>
                          <a:pt x="256622" y="507282"/>
                          <a:pt x="258346" y="613229"/>
                        </a:cubicBezTo>
                        <a:cubicBezTo>
                          <a:pt x="200139" y="613229"/>
                          <a:pt x="141932" y="613229"/>
                          <a:pt x="83725" y="613229"/>
                        </a:cubicBezTo>
                        <a:lnTo>
                          <a:pt x="0" y="1334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5" name="Google Shape;1805;p65"/>
                  <p:cNvSpPr/>
                  <p:nvPr/>
                </p:nvSpPr>
                <p:spPr>
                  <a:xfrm>
                    <a:off x="6327954" y="3168514"/>
                    <a:ext cx="298950" cy="999384"/>
                  </a:xfrm>
                  <a:custGeom>
                    <a:avLst/>
                    <a:gdLst/>
                    <a:ahLst/>
                    <a:cxnLst/>
                    <a:rect l="l" t="t" r="r" b="b"/>
                    <a:pathLst>
                      <a:path w="298950" h="999384" extrusionOk="0">
                        <a:moveTo>
                          <a:pt x="1417" y="957906"/>
                        </a:moveTo>
                        <a:cubicBezTo>
                          <a:pt x="4103" y="977385"/>
                          <a:pt x="1160" y="960325"/>
                          <a:pt x="1779" y="960916"/>
                        </a:cubicBezTo>
                        <a:cubicBezTo>
                          <a:pt x="9552" y="968326"/>
                          <a:pt x="6218" y="964040"/>
                          <a:pt x="16267" y="968212"/>
                        </a:cubicBezTo>
                        <a:cubicBezTo>
                          <a:pt x="30726" y="974213"/>
                          <a:pt x="51414" y="979718"/>
                          <a:pt x="70207" y="984576"/>
                        </a:cubicBezTo>
                        <a:cubicBezTo>
                          <a:pt x="77027" y="986338"/>
                          <a:pt x="87933" y="988805"/>
                          <a:pt x="98115" y="990643"/>
                        </a:cubicBezTo>
                        <a:cubicBezTo>
                          <a:pt x="114574" y="993615"/>
                          <a:pt x="131833" y="996225"/>
                          <a:pt x="150960" y="997892"/>
                        </a:cubicBezTo>
                        <a:cubicBezTo>
                          <a:pt x="181592" y="1000559"/>
                          <a:pt x="216644" y="999292"/>
                          <a:pt x="248039" y="996911"/>
                        </a:cubicBezTo>
                        <a:cubicBezTo>
                          <a:pt x="250220" y="929464"/>
                          <a:pt x="249686" y="889907"/>
                          <a:pt x="255982" y="814983"/>
                        </a:cubicBezTo>
                        <a:cubicBezTo>
                          <a:pt x="259602" y="771873"/>
                          <a:pt x="270070" y="685338"/>
                          <a:pt x="275642" y="632703"/>
                        </a:cubicBezTo>
                        <a:cubicBezTo>
                          <a:pt x="277042" y="619511"/>
                          <a:pt x="279290" y="599528"/>
                          <a:pt x="280709" y="585812"/>
                        </a:cubicBezTo>
                        <a:cubicBezTo>
                          <a:pt x="280938" y="583573"/>
                          <a:pt x="281262" y="580649"/>
                          <a:pt x="281519" y="578239"/>
                        </a:cubicBezTo>
                        <a:cubicBezTo>
                          <a:pt x="282281" y="570981"/>
                          <a:pt x="283100" y="563247"/>
                          <a:pt x="283833" y="555960"/>
                        </a:cubicBezTo>
                        <a:cubicBezTo>
                          <a:pt x="284138" y="552960"/>
                          <a:pt x="284481" y="549750"/>
                          <a:pt x="284748" y="546921"/>
                        </a:cubicBezTo>
                        <a:cubicBezTo>
                          <a:pt x="285405" y="540101"/>
                          <a:pt x="286177" y="532072"/>
                          <a:pt x="286767" y="525671"/>
                        </a:cubicBezTo>
                        <a:cubicBezTo>
                          <a:pt x="289520" y="496019"/>
                          <a:pt x="292006" y="466740"/>
                          <a:pt x="294216" y="437545"/>
                        </a:cubicBezTo>
                        <a:cubicBezTo>
                          <a:pt x="294521" y="433469"/>
                          <a:pt x="294730" y="430583"/>
                          <a:pt x="295006" y="426811"/>
                        </a:cubicBezTo>
                        <a:cubicBezTo>
                          <a:pt x="295578" y="418876"/>
                          <a:pt x="296635" y="402046"/>
                          <a:pt x="296988" y="396398"/>
                        </a:cubicBezTo>
                        <a:cubicBezTo>
                          <a:pt x="297502" y="388149"/>
                          <a:pt x="297473" y="386549"/>
                          <a:pt x="297778" y="381110"/>
                        </a:cubicBezTo>
                        <a:cubicBezTo>
                          <a:pt x="297940" y="378195"/>
                          <a:pt x="297845" y="375519"/>
                          <a:pt x="297902" y="373918"/>
                        </a:cubicBezTo>
                        <a:cubicBezTo>
                          <a:pt x="301093" y="284717"/>
                          <a:pt x="298883" y="175208"/>
                          <a:pt x="264050" y="98570"/>
                        </a:cubicBezTo>
                        <a:cubicBezTo>
                          <a:pt x="248782" y="64985"/>
                          <a:pt x="240981" y="58784"/>
                          <a:pt x="228646" y="35952"/>
                        </a:cubicBezTo>
                        <a:cubicBezTo>
                          <a:pt x="220635" y="21122"/>
                          <a:pt x="218359" y="19893"/>
                          <a:pt x="212472" y="9692"/>
                        </a:cubicBezTo>
                        <a:cubicBezTo>
                          <a:pt x="209529" y="4606"/>
                          <a:pt x="209434" y="4891"/>
                          <a:pt x="207948" y="2567"/>
                        </a:cubicBezTo>
                        <a:cubicBezTo>
                          <a:pt x="206462" y="243"/>
                          <a:pt x="207510" y="119"/>
                          <a:pt x="206214" y="5"/>
                        </a:cubicBezTo>
                        <a:cubicBezTo>
                          <a:pt x="204919" y="-119"/>
                          <a:pt x="205909" y="2053"/>
                          <a:pt x="205566" y="3263"/>
                        </a:cubicBezTo>
                        <a:cubicBezTo>
                          <a:pt x="204309" y="7730"/>
                          <a:pt x="202414" y="12035"/>
                          <a:pt x="199385" y="16102"/>
                        </a:cubicBezTo>
                        <a:cubicBezTo>
                          <a:pt x="198204" y="17684"/>
                          <a:pt x="196213" y="19960"/>
                          <a:pt x="194641" y="21512"/>
                        </a:cubicBezTo>
                        <a:cubicBezTo>
                          <a:pt x="194517" y="21636"/>
                          <a:pt x="194413" y="21779"/>
                          <a:pt x="194203" y="21970"/>
                        </a:cubicBezTo>
                        <a:cubicBezTo>
                          <a:pt x="190860" y="24999"/>
                          <a:pt x="189288" y="26627"/>
                          <a:pt x="185173" y="29628"/>
                        </a:cubicBezTo>
                        <a:cubicBezTo>
                          <a:pt x="181068" y="32628"/>
                          <a:pt x="178106" y="34819"/>
                          <a:pt x="172334" y="38334"/>
                        </a:cubicBezTo>
                        <a:cubicBezTo>
                          <a:pt x="166562" y="41848"/>
                          <a:pt x="159494" y="45916"/>
                          <a:pt x="151588" y="50002"/>
                        </a:cubicBezTo>
                        <a:cubicBezTo>
                          <a:pt x="143683" y="54088"/>
                          <a:pt x="132291" y="59660"/>
                          <a:pt x="122928" y="63927"/>
                        </a:cubicBezTo>
                        <a:cubicBezTo>
                          <a:pt x="118803" y="65813"/>
                          <a:pt x="112136" y="68833"/>
                          <a:pt x="107649" y="70757"/>
                        </a:cubicBezTo>
                        <a:cubicBezTo>
                          <a:pt x="108050" y="105656"/>
                          <a:pt x="108412" y="138527"/>
                          <a:pt x="108202" y="174341"/>
                        </a:cubicBezTo>
                        <a:cubicBezTo>
                          <a:pt x="108192" y="176703"/>
                          <a:pt x="108145" y="182704"/>
                          <a:pt x="108021" y="187838"/>
                        </a:cubicBezTo>
                        <a:cubicBezTo>
                          <a:pt x="106945" y="231186"/>
                          <a:pt x="104773" y="275792"/>
                          <a:pt x="100096" y="319921"/>
                        </a:cubicBezTo>
                        <a:cubicBezTo>
                          <a:pt x="99077" y="329513"/>
                          <a:pt x="97924" y="340609"/>
                          <a:pt x="96791" y="350944"/>
                        </a:cubicBezTo>
                        <a:cubicBezTo>
                          <a:pt x="95353" y="364041"/>
                          <a:pt x="93819" y="378319"/>
                          <a:pt x="92295" y="391740"/>
                        </a:cubicBezTo>
                        <a:cubicBezTo>
                          <a:pt x="91800" y="396131"/>
                          <a:pt x="91200" y="400922"/>
                          <a:pt x="90657" y="405418"/>
                        </a:cubicBezTo>
                        <a:cubicBezTo>
                          <a:pt x="90590" y="405970"/>
                          <a:pt x="90552" y="406361"/>
                          <a:pt x="90447" y="407161"/>
                        </a:cubicBezTo>
                        <a:cubicBezTo>
                          <a:pt x="90343" y="407961"/>
                          <a:pt x="90190" y="409437"/>
                          <a:pt x="90038" y="410494"/>
                        </a:cubicBezTo>
                        <a:cubicBezTo>
                          <a:pt x="89247" y="415876"/>
                          <a:pt x="88657" y="422429"/>
                          <a:pt x="87838" y="428240"/>
                        </a:cubicBezTo>
                        <a:cubicBezTo>
                          <a:pt x="72712" y="535691"/>
                          <a:pt x="55310" y="658116"/>
                          <a:pt x="35850" y="760595"/>
                        </a:cubicBezTo>
                        <a:cubicBezTo>
                          <a:pt x="22153" y="832671"/>
                          <a:pt x="-6708" y="898927"/>
                          <a:pt x="1417" y="957906"/>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6" name="Google Shape;1806;p65"/>
                  <p:cNvSpPr/>
                  <p:nvPr/>
                </p:nvSpPr>
                <p:spPr>
                  <a:xfrm>
                    <a:off x="6489501" y="3177911"/>
                    <a:ext cx="48601" cy="134359"/>
                  </a:xfrm>
                  <a:custGeom>
                    <a:avLst/>
                    <a:gdLst/>
                    <a:ahLst/>
                    <a:cxnLst/>
                    <a:rect l="l" t="t" r="r" b="b"/>
                    <a:pathLst>
                      <a:path w="48601" h="134359" extrusionOk="0">
                        <a:moveTo>
                          <a:pt x="9949" y="35900"/>
                        </a:moveTo>
                        <a:cubicBezTo>
                          <a:pt x="10768" y="33214"/>
                          <a:pt x="11883" y="30432"/>
                          <a:pt x="13588" y="27556"/>
                        </a:cubicBezTo>
                        <a:cubicBezTo>
                          <a:pt x="16293" y="23012"/>
                          <a:pt x="20465" y="18250"/>
                          <a:pt x="27285" y="13364"/>
                        </a:cubicBezTo>
                        <a:cubicBezTo>
                          <a:pt x="30571" y="8620"/>
                          <a:pt x="32219" y="4267"/>
                          <a:pt x="33048" y="0"/>
                        </a:cubicBezTo>
                        <a:cubicBezTo>
                          <a:pt x="18398" y="8039"/>
                          <a:pt x="6587" y="18612"/>
                          <a:pt x="2034" y="33461"/>
                        </a:cubicBezTo>
                        <a:cubicBezTo>
                          <a:pt x="1701" y="34538"/>
                          <a:pt x="1415" y="35633"/>
                          <a:pt x="1167" y="36738"/>
                        </a:cubicBezTo>
                        <a:cubicBezTo>
                          <a:pt x="-4252" y="60798"/>
                          <a:pt x="9168" y="92783"/>
                          <a:pt x="42115" y="134360"/>
                        </a:cubicBezTo>
                        <a:lnTo>
                          <a:pt x="48602" y="129216"/>
                        </a:lnTo>
                        <a:cubicBezTo>
                          <a:pt x="15950" y="88030"/>
                          <a:pt x="3310" y="57502"/>
                          <a:pt x="9949" y="3590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7" name="Google Shape;1807;p65"/>
                  <p:cNvSpPr/>
                  <p:nvPr/>
                </p:nvSpPr>
                <p:spPr>
                  <a:xfrm>
                    <a:off x="6665090" y="3190827"/>
                    <a:ext cx="89287" cy="165611"/>
                  </a:xfrm>
                  <a:custGeom>
                    <a:avLst/>
                    <a:gdLst/>
                    <a:ahLst/>
                    <a:cxnLst/>
                    <a:rect l="l" t="t" r="r" b="b"/>
                    <a:pathLst>
                      <a:path w="89287" h="165611" extrusionOk="0">
                        <a:moveTo>
                          <a:pt x="79505" y="134312"/>
                        </a:moveTo>
                        <a:cubicBezTo>
                          <a:pt x="80286" y="127597"/>
                          <a:pt x="80943" y="119167"/>
                          <a:pt x="80981" y="109766"/>
                        </a:cubicBezTo>
                        <a:cubicBezTo>
                          <a:pt x="81115" y="71457"/>
                          <a:pt x="70552" y="48101"/>
                          <a:pt x="61674" y="35252"/>
                        </a:cubicBezTo>
                        <a:cubicBezTo>
                          <a:pt x="48120" y="15640"/>
                          <a:pt x="27756" y="3781"/>
                          <a:pt x="1162" y="0"/>
                        </a:cubicBezTo>
                        <a:lnTo>
                          <a:pt x="0" y="8192"/>
                        </a:lnTo>
                        <a:cubicBezTo>
                          <a:pt x="24212" y="11630"/>
                          <a:pt x="42663" y="22308"/>
                          <a:pt x="54855" y="39929"/>
                        </a:cubicBezTo>
                        <a:cubicBezTo>
                          <a:pt x="69704" y="61389"/>
                          <a:pt x="72761" y="89630"/>
                          <a:pt x="72714" y="109538"/>
                        </a:cubicBezTo>
                        <a:cubicBezTo>
                          <a:pt x="72695" y="118443"/>
                          <a:pt x="72066" y="126530"/>
                          <a:pt x="71323" y="132998"/>
                        </a:cubicBezTo>
                        <a:cubicBezTo>
                          <a:pt x="63055" y="133817"/>
                          <a:pt x="56597" y="140779"/>
                          <a:pt x="56597" y="149266"/>
                        </a:cubicBezTo>
                        <a:cubicBezTo>
                          <a:pt x="56597" y="158296"/>
                          <a:pt x="63913" y="165611"/>
                          <a:pt x="72942" y="165611"/>
                        </a:cubicBezTo>
                        <a:cubicBezTo>
                          <a:pt x="81972" y="165611"/>
                          <a:pt x="89287" y="158296"/>
                          <a:pt x="89287" y="149266"/>
                        </a:cubicBezTo>
                        <a:cubicBezTo>
                          <a:pt x="89278" y="142589"/>
                          <a:pt x="85258" y="136846"/>
                          <a:pt x="79505" y="134312"/>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8" name="Google Shape;1808;p65"/>
                  <p:cNvSpPr/>
                  <p:nvPr/>
                </p:nvSpPr>
                <p:spPr>
                  <a:xfrm>
                    <a:off x="6822243" y="3723513"/>
                    <a:ext cx="57308" cy="107939"/>
                  </a:xfrm>
                  <a:custGeom>
                    <a:avLst/>
                    <a:gdLst/>
                    <a:ahLst/>
                    <a:cxnLst/>
                    <a:rect l="l" t="t" r="r" b="b"/>
                    <a:pathLst>
                      <a:path w="57308" h="107939" extrusionOk="0">
                        <a:moveTo>
                          <a:pt x="51682" y="0"/>
                        </a:moveTo>
                        <a:cubicBezTo>
                          <a:pt x="62264" y="0"/>
                          <a:pt x="61112" y="116376"/>
                          <a:pt x="19897" y="107451"/>
                        </a:cubicBezTo>
                        <a:cubicBezTo>
                          <a:pt x="-21327" y="98527"/>
                          <a:pt x="7534" y="0"/>
                          <a:pt x="51682" y="0"/>
                        </a:cubicBezTo>
                        <a:close/>
                      </a:path>
                    </a:pathLst>
                  </a:custGeom>
                  <a:solidFill>
                    <a:srgbClr val="2E35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9" name="Google Shape;1809;p65"/>
                  <p:cNvSpPr/>
                  <p:nvPr/>
                </p:nvSpPr>
                <p:spPr>
                  <a:xfrm>
                    <a:off x="6810009" y="3735895"/>
                    <a:ext cx="219895" cy="145587"/>
                  </a:xfrm>
                  <a:custGeom>
                    <a:avLst/>
                    <a:gdLst/>
                    <a:ahLst/>
                    <a:cxnLst/>
                    <a:rect l="l" t="t" r="r" b="b"/>
                    <a:pathLst>
                      <a:path w="219895" h="145587" extrusionOk="0">
                        <a:moveTo>
                          <a:pt x="143450" y="74409"/>
                        </a:moveTo>
                        <a:cubicBezTo>
                          <a:pt x="149346" y="80839"/>
                          <a:pt x="171539" y="89002"/>
                          <a:pt x="180655" y="92916"/>
                        </a:cubicBezTo>
                        <a:cubicBezTo>
                          <a:pt x="189770" y="96831"/>
                          <a:pt x="216411" y="106632"/>
                          <a:pt x="213944" y="120539"/>
                        </a:cubicBezTo>
                        <a:cubicBezTo>
                          <a:pt x="211477" y="134455"/>
                          <a:pt x="182169" y="115719"/>
                          <a:pt x="178121" y="112319"/>
                        </a:cubicBezTo>
                        <a:cubicBezTo>
                          <a:pt x="174073" y="108918"/>
                          <a:pt x="144155" y="99869"/>
                          <a:pt x="144155" y="99869"/>
                        </a:cubicBezTo>
                        <a:cubicBezTo>
                          <a:pt x="147869" y="106804"/>
                          <a:pt x="193227" y="126178"/>
                          <a:pt x="186693" y="135798"/>
                        </a:cubicBezTo>
                        <a:cubicBezTo>
                          <a:pt x="180150" y="145428"/>
                          <a:pt x="135697" y="119224"/>
                          <a:pt x="132287" y="115138"/>
                        </a:cubicBezTo>
                        <a:cubicBezTo>
                          <a:pt x="128934" y="111128"/>
                          <a:pt x="112103" y="105146"/>
                          <a:pt x="111579" y="104975"/>
                        </a:cubicBezTo>
                        <a:cubicBezTo>
                          <a:pt x="112036" y="105442"/>
                          <a:pt x="126791" y="120615"/>
                          <a:pt x="130772" y="123539"/>
                        </a:cubicBezTo>
                        <a:cubicBezTo>
                          <a:pt x="134811" y="126502"/>
                          <a:pt x="155261" y="135150"/>
                          <a:pt x="146279" y="144170"/>
                        </a:cubicBezTo>
                        <a:cubicBezTo>
                          <a:pt x="137297" y="153210"/>
                          <a:pt x="93663" y="116224"/>
                          <a:pt x="89367" y="112176"/>
                        </a:cubicBezTo>
                        <a:cubicBezTo>
                          <a:pt x="85081" y="108128"/>
                          <a:pt x="76651" y="104851"/>
                          <a:pt x="72089" y="99260"/>
                        </a:cubicBezTo>
                        <a:cubicBezTo>
                          <a:pt x="68421" y="94764"/>
                          <a:pt x="55648" y="81791"/>
                          <a:pt x="47257" y="74514"/>
                        </a:cubicBezTo>
                        <a:cubicBezTo>
                          <a:pt x="45228" y="72742"/>
                          <a:pt x="43447" y="71323"/>
                          <a:pt x="42113" y="70418"/>
                        </a:cubicBezTo>
                        <a:cubicBezTo>
                          <a:pt x="35274" y="65818"/>
                          <a:pt x="194" y="67446"/>
                          <a:pt x="194" y="67446"/>
                        </a:cubicBezTo>
                        <a:cubicBezTo>
                          <a:pt x="-1483" y="64618"/>
                          <a:pt x="7652" y="6067"/>
                          <a:pt x="30150" y="0"/>
                        </a:cubicBezTo>
                        <a:cubicBezTo>
                          <a:pt x="30150" y="0"/>
                          <a:pt x="45657" y="4467"/>
                          <a:pt x="60925" y="7391"/>
                        </a:cubicBezTo>
                        <a:cubicBezTo>
                          <a:pt x="71527" y="9420"/>
                          <a:pt x="82033" y="10696"/>
                          <a:pt x="87129" y="9201"/>
                        </a:cubicBezTo>
                        <a:cubicBezTo>
                          <a:pt x="99549" y="5553"/>
                          <a:pt x="126810" y="6115"/>
                          <a:pt x="139325" y="14106"/>
                        </a:cubicBezTo>
                        <a:cubicBezTo>
                          <a:pt x="151860" y="22098"/>
                          <a:pt x="186189" y="8830"/>
                          <a:pt x="181759" y="23012"/>
                        </a:cubicBezTo>
                        <a:cubicBezTo>
                          <a:pt x="177321" y="37195"/>
                          <a:pt x="157347" y="37547"/>
                          <a:pt x="148765" y="34976"/>
                        </a:cubicBezTo>
                        <a:cubicBezTo>
                          <a:pt x="140183" y="32423"/>
                          <a:pt x="121371" y="31299"/>
                          <a:pt x="121371" y="31299"/>
                        </a:cubicBezTo>
                        <a:cubicBezTo>
                          <a:pt x="121371" y="31299"/>
                          <a:pt x="131334" y="41996"/>
                          <a:pt x="137887" y="46492"/>
                        </a:cubicBezTo>
                        <a:cubicBezTo>
                          <a:pt x="144441" y="50968"/>
                          <a:pt x="159033" y="58360"/>
                          <a:pt x="178321" y="64627"/>
                        </a:cubicBezTo>
                        <a:cubicBezTo>
                          <a:pt x="197619" y="70895"/>
                          <a:pt x="219021" y="74466"/>
                          <a:pt x="219888" y="89383"/>
                        </a:cubicBezTo>
                        <a:cubicBezTo>
                          <a:pt x="220745" y="104308"/>
                          <a:pt x="143450" y="74409"/>
                          <a:pt x="143450" y="74409"/>
                        </a:cubicBezTo>
                        <a:close/>
                      </a:path>
                    </a:pathLst>
                  </a:custGeom>
                  <a:solidFill>
                    <a:srgbClr val="F4B3B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10" name="Google Shape;1810;p65"/>
                  <p:cNvSpPr/>
                  <p:nvPr/>
                </p:nvSpPr>
                <p:spPr>
                  <a:xfrm>
                    <a:off x="6810019" y="3735895"/>
                    <a:ext cx="60925" cy="74514"/>
                  </a:xfrm>
                  <a:custGeom>
                    <a:avLst/>
                    <a:gdLst/>
                    <a:ahLst/>
                    <a:cxnLst/>
                    <a:rect l="l" t="t" r="r" b="b"/>
                    <a:pathLst>
                      <a:path w="60925" h="74514" extrusionOk="0">
                        <a:moveTo>
                          <a:pt x="60925" y="7391"/>
                        </a:moveTo>
                        <a:cubicBezTo>
                          <a:pt x="40885" y="28356"/>
                          <a:pt x="37989" y="55283"/>
                          <a:pt x="47257" y="74514"/>
                        </a:cubicBezTo>
                        <a:cubicBezTo>
                          <a:pt x="45228" y="72742"/>
                          <a:pt x="43447" y="71323"/>
                          <a:pt x="42113" y="70418"/>
                        </a:cubicBezTo>
                        <a:cubicBezTo>
                          <a:pt x="35274" y="65818"/>
                          <a:pt x="194" y="67446"/>
                          <a:pt x="194" y="67446"/>
                        </a:cubicBezTo>
                        <a:cubicBezTo>
                          <a:pt x="-1483" y="64618"/>
                          <a:pt x="7652" y="6067"/>
                          <a:pt x="30150" y="0"/>
                        </a:cubicBezTo>
                        <a:cubicBezTo>
                          <a:pt x="30141" y="0"/>
                          <a:pt x="45647" y="4477"/>
                          <a:pt x="60925" y="7391"/>
                        </a:cubicBezTo>
                        <a:close/>
                      </a:path>
                    </a:pathLst>
                  </a:custGeom>
                  <a:solidFill>
                    <a:srgbClr val="15EAD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11" name="Google Shape;1811;p65"/>
                  <p:cNvSpPr/>
                  <p:nvPr/>
                </p:nvSpPr>
                <p:spPr>
                  <a:xfrm>
                    <a:off x="6377461" y="3234666"/>
                    <a:ext cx="496464" cy="596308"/>
                  </a:xfrm>
                  <a:custGeom>
                    <a:avLst/>
                    <a:gdLst/>
                    <a:ahLst/>
                    <a:cxnLst/>
                    <a:rect l="l" t="t" r="r" b="b"/>
                    <a:pathLst>
                      <a:path w="496464" h="596308" extrusionOk="0">
                        <a:moveTo>
                          <a:pt x="1050" y="129563"/>
                        </a:moveTo>
                        <a:cubicBezTo>
                          <a:pt x="1393" y="134516"/>
                          <a:pt x="1822" y="139584"/>
                          <a:pt x="2327" y="144737"/>
                        </a:cubicBezTo>
                        <a:cubicBezTo>
                          <a:pt x="4832" y="170416"/>
                          <a:pt x="9289" y="198429"/>
                          <a:pt x="15290" y="227061"/>
                        </a:cubicBezTo>
                        <a:cubicBezTo>
                          <a:pt x="24406" y="270619"/>
                          <a:pt x="37074" y="315587"/>
                          <a:pt x="51828" y="355839"/>
                        </a:cubicBezTo>
                        <a:cubicBezTo>
                          <a:pt x="52076" y="356525"/>
                          <a:pt x="52343" y="357220"/>
                          <a:pt x="52590" y="357906"/>
                        </a:cubicBezTo>
                        <a:cubicBezTo>
                          <a:pt x="74536" y="417266"/>
                          <a:pt x="100987" y="466129"/>
                          <a:pt x="127199" y="484703"/>
                        </a:cubicBezTo>
                        <a:cubicBezTo>
                          <a:pt x="164185" y="510925"/>
                          <a:pt x="247367" y="539053"/>
                          <a:pt x="321890" y="560512"/>
                        </a:cubicBezTo>
                        <a:cubicBezTo>
                          <a:pt x="328939" y="562541"/>
                          <a:pt x="335902" y="564503"/>
                          <a:pt x="342731" y="566418"/>
                        </a:cubicBezTo>
                        <a:cubicBezTo>
                          <a:pt x="365000" y="572600"/>
                          <a:pt x="385956" y="578076"/>
                          <a:pt x="404005" y="582601"/>
                        </a:cubicBezTo>
                        <a:cubicBezTo>
                          <a:pt x="439134" y="591383"/>
                          <a:pt x="463279" y="596574"/>
                          <a:pt x="464670" y="596298"/>
                        </a:cubicBezTo>
                        <a:cubicBezTo>
                          <a:pt x="464670" y="596298"/>
                          <a:pt x="451811" y="537291"/>
                          <a:pt x="470500" y="506496"/>
                        </a:cubicBezTo>
                        <a:cubicBezTo>
                          <a:pt x="473471" y="501600"/>
                          <a:pt x="477234" y="497419"/>
                          <a:pt x="481977" y="494304"/>
                        </a:cubicBezTo>
                        <a:cubicBezTo>
                          <a:pt x="486054" y="491628"/>
                          <a:pt x="490835" y="489722"/>
                          <a:pt x="496465" y="488837"/>
                        </a:cubicBezTo>
                        <a:cubicBezTo>
                          <a:pt x="496465" y="488837"/>
                          <a:pt x="474948" y="483007"/>
                          <a:pt x="444515" y="474244"/>
                        </a:cubicBezTo>
                        <a:cubicBezTo>
                          <a:pt x="430923" y="470330"/>
                          <a:pt x="415578" y="465834"/>
                          <a:pt x="399567" y="460986"/>
                        </a:cubicBezTo>
                        <a:cubicBezTo>
                          <a:pt x="380926" y="455347"/>
                          <a:pt x="361400" y="449279"/>
                          <a:pt x="342740" y="443174"/>
                        </a:cubicBezTo>
                        <a:cubicBezTo>
                          <a:pt x="333273" y="440059"/>
                          <a:pt x="324014" y="436945"/>
                          <a:pt x="315213" y="433868"/>
                        </a:cubicBezTo>
                        <a:cubicBezTo>
                          <a:pt x="310403" y="432172"/>
                          <a:pt x="305726" y="430506"/>
                          <a:pt x="301231" y="428858"/>
                        </a:cubicBezTo>
                        <a:cubicBezTo>
                          <a:pt x="275266" y="419323"/>
                          <a:pt x="255168" y="410494"/>
                          <a:pt x="248233" y="404055"/>
                        </a:cubicBezTo>
                        <a:cubicBezTo>
                          <a:pt x="244738" y="400797"/>
                          <a:pt x="240880" y="391082"/>
                          <a:pt x="236556" y="376689"/>
                        </a:cubicBezTo>
                        <a:cubicBezTo>
                          <a:pt x="226164" y="342114"/>
                          <a:pt x="213124" y="280630"/>
                          <a:pt x="195999" y="217222"/>
                        </a:cubicBezTo>
                        <a:cubicBezTo>
                          <a:pt x="187026" y="184027"/>
                          <a:pt x="176939" y="150309"/>
                          <a:pt x="165518" y="119667"/>
                        </a:cubicBezTo>
                        <a:lnTo>
                          <a:pt x="165518" y="119657"/>
                        </a:lnTo>
                        <a:cubicBezTo>
                          <a:pt x="145440" y="65736"/>
                          <a:pt x="121265" y="21292"/>
                          <a:pt x="91881" y="5853"/>
                        </a:cubicBezTo>
                        <a:cubicBezTo>
                          <a:pt x="81984" y="642"/>
                          <a:pt x="71488" y="-1272"/>
                          <a:pt x="60362" y="852"/>
                        </a:cubicBezTo>
                        <a:cubicBezTo>
                          <a:pt x="60362" y="852"/>
                          <a:pt x="60229" y="852"/>
                          <a:pt x="59981" y="880"/>
                        </a:cubicBezTo>
                        <a:cubicBezTo>
                          <a:pt x="55952" y="1119"/>
                          <a:pt x="20310" y="4586"/>
                          <a:pt x="6327" y="48248"/>
                        </a:cubicBezTo>
                        <a:cubicBezTo>
                          <a:pt x="3279" y="57802"/>
                          <a:pt x="1374" y="69613"/>
                          <a:pt x="526" y="83167"/>
                        </a:cubicBezTo>
                        <a:cubicBezTo>
                          <a:pt x="-331" y="96997"/>
                          <a:pt x="-131" y="112656"/>
                          <a:pt x="1050" y="129563"/>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12" name="Google Shape;1812;p65"/>
                  <p:cNvSpPr/>
                  <p:nvPr/>
                </p:nvSpPr>
                <p:spPr>
                  <a:xfrm>
                    <a:off x="6514604" y="3304127"/>
                    <a:ext cx="116586" cy="165753"/>
                  </a:xfrm>
                  <a:custGeom>
                    <a:avLst/>
                    <a:gdLst/>
                    <a:ahLst/>
                    <a:cxnLst/>
                    <a:rect l="l" t="t" r="r" b="b"/>
                    <a:pathLst>
                      <a:path w="116586" h="165753" extrusionOk="0">
                        <a:moveTo>
                          <a:pt x="32252" y="89620"/>
                        </a:moveTo>
                        <a:cubicBezTo>
                          <a:pt x="34728" y="96050"/>
                          <a:pt x="37348" y="102803"/>
                          <a:pt x="40043" y="109756"/>
                        </a:cubicBezTo>
                        <a:lnTo>
                          <a:pt x="40053" y="109756"/>
                        </a:lnTo>
                        <a:cubicBezTo>
                          <a:pt x="41158" y="110785"/>
                          <a:pt x="42272" y="111775"/>
                          <a:pt x="43415" y="112766"/>
                        </a:cubicBezTo>
                        <a:cubicBezTo>
                          <a:pt x="51978" y="120177"/>
                          <a:pt x="60770" y="126130"/>
                          <a:pt x="69447" y="130483"/>
                        </a:cubicBezTo>
                        <a:cubicBezTo>
                          <a:pt x="66190" y="138083"/>
                          <a:pt x="62075" y="144427"/>
                          <a:pt x="57236" y="149228"/>
                        </a:cubicBezTo>
                        <a:cubicBezTo>
                          <a:pt x="56626" y="149066"/>
                          <a:pt x="56007" y="148971"/>
                          <a:pt x="55360" y="148952"/>
                        </a:cubicBezTo>
                        <a:cubicBezTo>
                          <a:pt x="55979" y="150523"/>
                          <a:pt x="56598" y="152095"/>
                          <a:pt x="57208" y="153666"/>
                        </a:cubicBezTo>
                        <a:cubicBezTo>
                          <a:pt x="57846" y="155276"/>
                          <a:pt x="58484" y="156886"/>
                          <a:pt x="59112" y="158477"/>
                        </a:cubicBezTo>
                        <a:cubicBezTo>
                          <a:pt x="59751" y="160086"/>
                          <a:pt x="60389" y="161706"/>
                          <a:pt x="61027" y="163306"/>
                        </a:cubicBezTo>
                        <a:cubicBezTo>
                          <a:pt x="62551" y="161782"/>
                          <a:pt x="63494" y="159677"/>
                          <a:pt x="63494" y="157353"/>
                        </a:cubicBezTo>
                        <a:cubicBezTo>
                          <a:pt x="63494" y="156534"/>
                          <a:pt x="63370" y="155752"/>
                          <a:pt x="63151" y="155009"/>
                        </a:cubicBezTo>
                        <a:cubicBezTo>
                          <a:pt x="68647" y="149514"/>
                          <a:pt x="73305" y="142360"/>
                          <a:pt x="76953" y="133883"/>
                        </a:cubicBezTo>
                        <a:cubicBezTo>
                          <a:pt x="78467" y="134493"/>
                          <a:pt x="79972" y="135036"/>
                          <a:pt x="81468" y="135540"/>
                        </a:cubicBezTo>
                        <a:lnTo>
                          <a:pt x="73552" y="118662"/>
                        </a:lnTo>
                        <a:cubicBezTo>
                          <a:pt x="73171" y="120043"/>
                          <a:pt x="72771" y="121386"/>
                          <a:pt x="72343" y="122720"/>
                        </a:cubicBezTo>
                        <a:cubicBezTo>
                          <a:pt x="64561" y="118710"/>
                          <a:pt x="56617" y="113271"/>
                          <a:pt x="48806" y="106518"/>
                        </a:cubicBezTo>
                        <a:cubicBezTo>
                          <a:pt x="42834" y="101317"/>
                          <a:pt x="37243" y="95602"/>
                          <a:pt x="32252" y="89620"/>
                        </a:cubicBezTo>
                        <a:close/>
                        <a:moveTo>
                          <a:pt x="1724" y="50587"/>
                        </a:moveTo>
                        <a:lnTo>
                          <a:pt x="1724" y="50596"/>
                        </a:lnTo>
                        <a:cubicBezTo>
                          <a:pt x="1800" y="50958"/>
                          <a:pt x="1905" y="51301"/>
                          <a:pt x="1991" y="51673"/>
                        </a:cubicBezTo>
                        <a:cubicBezTo>
                          <a:pt x="6144" y="67656"/>
                          <a:pt x="16545" y="85115"/>
                          <a:pt x="30766" y="100517"/>
                        </a:cubicBezTo>
                        <a:lnTo>
                          <a:pt x="30775" y="100526"/>
                        </a:lnTo>
                        <a:cubicBezTo>
                          <a:pt x="31318" y="101136"/>
                          <a:pt x="31890" y="101736"/>
                          <a:pt x="32461" y="102327"/>
                        </a:cubicBezTo>
                        <a:lnTo>
                          <a:pt x="32471" y="102336"/>
                        </a:lnTo>
                        <a:cubicBezTo>
                          <a:pt x="34900" y="104879"/>
                          <a:pt x="37415" y="107356"/>
                          <a:pt x="40043" y="109756"/>
                        </a:cubicBezTo>
                        <a:lnTo>
                          <a:pt x="40053" y="109756"/>
                        </a:lnTo>
                        <a:cubicBezTo>
                          <a:pt x="41158" y="110785"/>
                          <a:pt x="42272" y="111775"/>
                          <a:pt x="43415" y="112766"/>
                        </a:cubicBezTo>
                        <a:cubicBezTo>
                          <a:pt x="51978" y="120177"/>
                          <a:pt x="60770" y="126130"/>
                          <a:pt x="69447" y="130483"/>
                        </a:cubicBezTo>
                        <a:cubicBezTo>
                          <a:pt x="66190" y="138083"/>
                          <a:pt x="62075" y="144427"/>
                          <a:pt x="57236" y="149228"/>
                        </a:cubicBezTo>
                        <a:cubicBezTo>
                          <a:pt x="56626" y="149066"/>
                          <a:pt x="56007" y="148971"/>
                          <a:pt x="55360" y="148952"/>
                        </a:cubicBezTo>
                        <a:cubicBezTo>
                          <a:pt x="55274" y="148942"/>
                          <a:pt x="55179" y="148942"/>
                          <a:pt x="55093" y="148942"/>
                        </a:cubicBezTo>
                        <a:cubicBezTo>
                          <a:pt x="50454" y="148942"/>
                          <a:pt x="46682" y="152704"/>
                          <a:pt x="46682" y="157353"/>
                        </a:cubicBezTo>
                        <a:lnTo>
                          <a:pt x="46682" y="157419"/>
                        </a:lnTo>
                        <a:cubicBezTo>
                          <a:pt x="46692" y="158772"/>
                          <a:pt x="47035" y="160058"/>
                          <a:pt x="47606" y="161182"/>
                        </a:cubicBezTo>
                        <a:cubicBezTo>
                          <a:pt x="48997" y="163896"/>
                          <a:pt x="51826" y="165754"/>
                          <a:pt x="55083" y="165754"/>
                        </a:cubicBezTo>
                        <a:cubicBezTo>
                          <a:pt x="57398" y="165754"/>
                          <a:pt x="59493" y="164820"/>
                          <a:pt x="61017" y="163306"/>
                        </a:cubicBezTo>
                        <a:cubicBezTo>
                          <a:pt x="62542" y="161782"/>
                          <a:pt x="63484" y="159677"/>
                          <a:pt x="63484" y="157353"/>
                        </a:cubicBezTo>
                        <a:cubicBezTo>
                          <a:pt x="63484" y="156534"/>
                          <a:pt x="63361" y="155752"/>
                          <a:pt x="63141" y="155009"/>
                        </a:cubicBezTo>
                        <a:cubicBezTo>
                          <a:pt x="68637" y="149514"/>
                          <a:pt x="73295" y="142360"/>
                          <a:pt x="76943" y="133883"/>
                        </a:cubicBezTo>
                        <a:cubicBezTo>
                          <a:pt x="78458" y="134493"/>
                          <a:pt x="79963" y="135036"/>
                          <a:pt x="81458" y="135540"/>
                        </a:cubicBezTo>
                        <a:lnTo>
                          <a:pt x="81468" y="135540"/>
                        </a:lnTo>
                        <a:cubicBezTo>
                          <a:pt x="88068" y="137750"/>
                          <a:pt x="94498" y="138941"/>
                          <a:pt x="100594" y="139065"/>
                        </a:cubicBezTo>
                        <a:cubicBezTo>
                          <a:pt x="101946" y="141903"/>
                          <a:pt x="104823" y="143865"/>
                          <a:pt x="108176" y="143865"/>
                        </a:cubicBezTo>
                        <a:cubicBezTo>
                          <a:pt x="110795" y="143865"/>
                          <a:pt x="113129" y="142675"/>
                          <a:pt x="114681" y="140798"/>
                        </a:cubicBezTo>
                        <a:cubicBezTo>
                          <a:pt x="115862" y="139341"/>
                          <a:pt x="116586" y="137484"/>
                          <a:pt x="116586" y="135464"/>
                        </a:cubicBezTo>
                        <a:cubicBezTo>
                          <a:pt x="116586" y="132616"/>
                          <a:pt x="115177" y="130102"/>
                          <a:pt x="113014" y="128578"/>
                        </a:cubicBezTo>
                        <a:cubicBezTo>
                          <a:pt x="111652" y="127616"/>
                          <a:pt x="109976" y="127054"/>
                          <a:pt x="108185" y="127054"/>
                        </a:cubicBezTo>
                        <a:cubicBezTo>
                          <a:pt x="105261" y="127054"/>
                          <a:pt x="102689" y="128549"/>
                          <a:pt x="101185" y="130816"/>
                        </a:cubicBezTo>
                        <a:cubicBezTo>
                          <a:pt x="94536" y="130749"/>
                          <a:pt x="87345" y="129159"/>
                          <a:pt x="79886" y="126177"/>
                        </a:cubicBezTo>
                        <a:cubicBezTo>
                          <a:pt x="82954" y="116976"/>
                          <a:pt x="84982" y="106565"/>
                          <a:pt x="85821" y="95297"/>
                        </a:cubicBezTo>
                        <a:cubicBezTo>
                          <a:pt x="87849" y="68094"/>
                          <a:pt x="82715" y="40986"/>
                          <a:pt x="72067" y="22783"/>
                        </a:cubicBezTo>
                        <a:cubicBezTo>
                          <a:pt x="66313" y="12944"/>
                          <a:pt x="59255" y="6181"/>
                          <a:pt x="51093" y="2676"/>
                        </a:cubicBezTo>
                        <a:cubicBezTo>
                          <a:pt x="50388" y="2381"/>
                          <a:pt x="49664" y="2095"/>
                          <a:pt x="48940" y="1847"/>
                        </a:cubicBezTo>
                        <a:cubicBezTo>
                          <a:pt x="41377" y="-800"/>
                          <a:pt x="33242" y="-601"/>
                          <a:pt x="24670" y="2438"/>
                        </a:cubicBezTo>
                        <a:cubicBezTo>
                          <a:pt x="24670" y="2438"/>
                          <a:pt x="24060" y="2648"/>
                          <a:pt x="23384" y="2905"/>
                        </a:cubicBezTo>
                        <a:cubicBezTo>
                          <a:pt x="22860" y="3105"/>
                          <a:pt x="22289" y="3333"/>
                          <a:pt x="21908" y="3505"/>
                        </a:cubicBezTo>
                        <a:cubicBezTo>
                          <a:pt x="21670" y="3600"/>
                          <a:pt x="21212" y="3819"/>
                          <a:pt x="21212" y="3819"/>
                        </a:cubicBezTo>
                        <a:cubicBezTo>
                          <a:pt x="19927" y="4429"/>
                          <a:pt x="18698" y="5086"/>
                          <a:pt x="17536" y="5781"/>
                        </a:cubicBezTo>
                        <a:cubicBezTo>
                          <a:pt x="16974" y="6096"/>
                          <a:pt x="16431" y="6438"/>
                          <a:pt x="15898" y="6791"/>
                        </a:cubicBezTo>
                        <a:cubicBezTo>
                          <a:pt x="11164" y="9886"/>
                          <a:pt x="7449" y="13725"/>
                          <a:pt x="4801" y="18269"/>
                        </a:cubicBezTo>
                        <a:cubicBezTo>
                          <a:pt x="3982" y="19659"/>
                          <a:pt x="3267" y="21126"/>
                          <a:pt x="2648" y="22650"/>
                        </a:cubicBezTo>
                        <a:cubicBezTo>
                          <a:pt x="-533" y="30603"/>
                          <a:pt x="-857" y="39995"/>
                          <a:pt x="1724" y="50587"/>
                        </a:cubicBezTo>
                        <a:close/>
                        <a:moveTo>
                          <a:pt x="8316" y="36699"/>
                        </a:moveTo>
                        <a:lnTo>
                          <a:pt x="8316" y="36690"/>
                        </a:lnTo>
                        <a:cubicBezTo>
                          <a:pt x="8344" y="34261"/>
                          <a:pt x="8620" y="31813"/>
                          <a:pt x="9220" y="29441"/>
                        </a:cubicBezTo>
                        <a:lnTo>
                          <a:pt x="9220" y="29432"/>
                        </a:lnTo>
                        <a:cubicBezTo>
                          <a:pt x="10535" y="24050"/>
                          <a:pt x="13449" y="18973"/>
                          <a:pt x="18812" y="14887"/>
                        </a:cubicBezTo>
                        <a:cubicBezTo>
                          <a:pt x="20650" y="13497"/>
                          <a:pt x="22784" y="12220"/>
                          <a:pt x="25232" y="11087"/>
                        </a:cubicBezTo>
                        <a:cubicBezTo>
                          <a:pt x="34309" y="7315"/>
                          <a:pt x="41824" y="7734"/>
                          <a:pt x="47987" y="10410"/>
                        </a:cubicBezTo>
                        <a:cubicBezTo>
                          <a:pt x="55550" y="13697"/>
                          <a:pt x="61074" y="20383"/>
                          <a:pt x="64923" y="26955"/>
                        </a:cubicBezTo>
                        <a:cubicBezTo>
                          <a:pt x="74610" y="43519"/>
                          <a:pt x="79458" y="69475"/>
                          <a:pt x="77572" y="94678"/>
                        </a:cubicBezTo>
                        <a:cubicBezTo>
                          <a:pt x="76924" y="103317"/>
                          <a:pt x="75562" y="111356"/>
                          <a:pt x="73562" y="118653"/>
                        </a:cubicBezTo>
                        <a:lnTo>
                          <a:pt x="73562" y="118662"/>
                        </a:lnTo>
                        <a:cubicBezTo>
                          <a:pt x="73181" y="120043"/>
                          <a:pt x="72781" y="121386"/>
                          <a:pt x="72352" y="122720"/>
                        </a:cubicBezTo>
                        <a:cubicBezTo>
                          <a:pt x="64570" y="118710"/>
                          <a:pt x="56626" y="113271"/>
                          <a:pt x="48816" y="106518"/>
                        </a:cubicBezTo>
                        <a:cubicBezTo>
                          <a:pt x="42825" y="101327"/>
                          <a:pt x="37233" y="95612"/>
                          <a:pt x="32243" y="89639"/>
                        </a:cubicBezTo>
                        <a:lnTo>
                          <a:pt x="32233" y="89630"/>
                        </a:lnTo>
                        <a:cubicBezTo>
                          <a:pt x="30976" y="88134"/>
                          <a:pt x="29776" y="86629"/>
                          <a:pt x="28604" y="85105"/>
                        </a:cubicBezTo>
                        <a:cubicBezTo>
                          <a:pt x="28023" y="84353"/>
                          <a:pt x="27451" y="83591"/>
                          <a:pt x="26899" y="82839"/>
                        </a:cubicBezTo>
                        <a:cubicBezTo>
                          <a:pt x="26899" y="82839"/>
                          <a:pt x="26899" y="82829"/>
                          <a:pt x="26889" y="82829"/>
                        </a:cubicBezTo>
                        <a:cubicBezTo>
                          <a:pt x="18726" y="71751"/>
                          <a:pt x="12735" y="60159"/>
                          <a:pt x="10001" y="49615"/>
                        </a:cubicBezTo>
                        <a:cubicBezTo>
                          <a:pt x="8963" y="45548"/>
                          <a:pt x="8249" y="41128"/>
                          <a:pt x="8316" y="36699"/>
                        </a:cubicBezTo>
                        <a:close/>
                        <a:moveTo>
                          <a:pt x="32252" y="89620"/>
                        </a:moveTo>
                        <a:cubicBezTo>
                          <a:pt x="34728" y="96050"/>
                          <a:pt x="37348" y="102803"/>
                          <a:pt x="40043" y="109756"/>
                        </a:cubicBezTo>
                        <a:lnTo>
                          <a:pt x="40053" y="109756"/>
                        </a:lnTo>
                        <a:cubicBezTo>
                          <a:pt x="41158" y="110785"/>
                          <a:pt x="42272" y="111775"/>
                          <a:pt x="43415" y="112766"/>
                        </a:cubicBezTo>
                        <a:cubicBezTo>
                          <a:pt x="51978" y="120177"/>
                          <a:pt x="60770" y="126130"/>
                          <a:pt x="69447" y="130483"/>
                        </a:cubicBezTo>
                        <a:cubicBezTo>
                          <a:pt x="66190" y="138083"/>
                          <a:pt x="62075" y="144427"/>
                          <a:pt x="57236" y="149228"/>
                        </a:cubicBezTo>
                        <a:cubicBezTo>
                          <a:pt x="56626" y="149066"/>
                          <a:pt x="56007" y="148971"/>
                          <a:pt x="55360" y="148952"/>
                        </a:cubicBezTo>
                        <a:cubicBezTo>
                          <a:pt x="55979" y="150523"/>
                          <a:pt x="56598" y="152095"/>
                          <a:pt x="57208" y="153666"/>
                        </a:cubicBezTo>
                        <a:cubicBezTo>
                          <a:pt x="57846" y="155276"/>
                          <a:pt x="58484" y="156886"/>
                          <a:pt x="59112" y="158477"/>
                        </a:cubicBezTo>
                        <a:cubicBezTo>
                          <a:pt x="59751" y="160086"/>
                          <a:pt x="60389" y="161706"/>
                          <a:pt x="61027" y="163306"/>
                        </a:cubicBezTo>
                        <a:cubicBezTo>
                          <a:pt x="62551" y="161782"/>
                          <a:pt x="63494" y="159677"/>
                          <a:pt x="63494" y="157353"/>
                        </a:cubicBezTo>
                        <a:cubicBezTo>
                          <a:pt x="63494" y="156534"/>
                          <a:pt x="63370" y="155752"/>
                          <a:pt x="63151" y="155009"/>
                        </a:cubicBezTo>
                        <a:cubicBezTo>
                          <a:pt x="68647" y="149514"/>
                          <a:pt x="73305" y="142360"/>
                          <a:pt x="76953" y="133883"/>
                        </a:cubicBezTo>
                        <a:cubicBezTo>
                          <a:pt x="78467" y="134493"/>
                          <a:pt x="79972" y="135036"/>
                          <a:pt x="81468" y="135540"/>
                        </a:cubicBezTo>
                        <a:lnTo>
                          <a:pt x="73552" y="118662"/>
                        </a:lnTo>
                        <a:cubicBezTo>
                          <a:pt x="73171" y="120043"/>
                          <a:pt x="72771" y="121386"/>
                          <a:pt x="72343" y="122720"/>
                        </a:cubicBezTo>
                        <a:cubicBezTo>
                          <a:pt x="64561" y="118710"/>
                          <a:pt x="56617" y="113271"/>
                          <a:pt x="48806" y="106518"/>
                        </a:cubicBezTo>
                        <a:cubicBezTo>
                          <a:pt x="42834" y="101317"/>
                          <a:pt x="37243" y="95602"/>
                          <a:pt x="32252" y="8962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13" name="Google Shape;1813;p65"/>
                <p:cNvGrpSpPr/>
                <p:nvPr/>
              </p:nvGrpSpPr>
              <p:grpSpPr>
                <a:xfrm>
                  <a:off x="7162704" y="2836656"/>
                  <a:ext cx="682329" cy="784478"/>
                  <a:chOff x="7162704" y="2836656"/>
                  <a:chExt cx="682329" cy="784478"/>
                </a:xfrm>
              </p:grpSpPr>
              <p:grpSp>
                <p:nvGrpSpPr>
                  <p:cNvPr id="1814" name="Google Shape;1814;p65"/>
                  <p:cNvGrpSpPr/>
                  <p:nvPr/>
                </p:nvGrpSpPr>
                <p:grpSpPr>
                  <a:xfrm>
                    <a:off x="7162704" y="2836656"/>
                    <a:ext cx="682329" cy="784478"/>
                    <a:chOff x="7162704" y="2836656"/>
                    <a:chExt cx="682329" cy="784478"/>
                  </a:xfrm>
                </p:grpSpPr>
                <p:sp>
                  <p:nvSpPr>
                    <p:cNvPr id="1815" name="Google Shape;1815;p65"/>
                    <p:cNvSpPr/>
                    <p:nvPr/>
                  </p:nvSpPr>
                  <p:spPr>
                    <a:xfrm>
                      <a:off x="7394619" y="2836656"/>
                      <a:ext cx="450414" cy="712977"/>
                    </a:xfrm>
                    <a:custGeom>
                      <a:avLst/>
                      <a:gdLst/>
                      <a:ahLst/>
                      <a:cxnLst/>
                      <a:rect l="l" t="t" r="r" b="b"/>
                      <a:pathLst>
                        <a:path w="450414" h="712977" extrusionOk="0">
                          <a:moveTo>
                            <a:pt x="256889" y="28635"/>
                          </a:moveTo>
                          <a:lnTo>
                            <a:pt x="448151" y="590115"/>
                          </a:lnTo>
                          <a:cubicBezTo>
                            <a:pt x="455666" y="612194"/>
                            <a:pt x="443855" y="636206"/>
                            <a:pt x="421786" y="643731"/>
                          </a:cubicBezTo>
                          <a:lnTo>
                            <a:pt x="218513" y="712978"/>
                          </a:lnTo>
                          <a:lnTo>
                            <a:pt x="0" y="71517"/>
                          </a:lnTo>
                          <a:lnTo>
                            <a:pt x="203273" y="2270"/>
                          </a:lnTo>
                          <a:cubicBezTo>
                            <a:pt x="225352" y="-5255"/>
                            <a:pt x="249364" y="6537"/>
                            <a:pt x="256889" y="28635"/>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16" name="Google Shape;1816;p65"/>
                    <p:cNvSpPr/>
                    <p:nvPr/>
                  </p:nvSpPr>
                  <p:spPr>
                    <a:xfrm>
                      <a:off x="7162704" y="2908163"/>
                      <a:ext cx="450437" cy="712971"/>
                    </a:xfrm>
                    <a:custGeom>
                      <a:avLst/>
                      <a:gdLst/>
                      <a:ahLst/>
                      <a:cxnLst/>
                      <a:rect l="l" t="t" r="r" b="b"/>
                      <a:pathLst>
                        <a:path w="450437" h="712971" extrusionOk="0">
                          <a:moveTo>
                            <a:pt x="231924" y="0"/>
                          </a:moveTo>
                          <a:lnTo>
                            <a:pt x="450438" y="641461"/>
                          </a:lnTo>
                          <a:lnTo>
                            <a:pt x="247146" y="710708"/>
                          </a:lnTo>
                          <a:cubicBezTo>
                            <a:pt x="225066" y="718223"/>
                            <a:pt x="201054" y="706412"/>
                            <a:pt x="193529" y="684343"/>
                          </a:cubicBezTo>
                          <a:lnTo>
                            <a:pt x="2267" y="122863"/>
                          </a:lnTo>
                          <a:cubicBezTo>
                            <a:pt x="-5258" y="100765"/>
                            <a:pt x="6563" y="76771"/>
                            <a:pt x="28632" y="69247"/>
                          </a:cubicBezTo>
                          <a:lnTo>
                            <a:pt x="231924" y="0"/>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17" name="Google Shape;1817;p65"/>
                  <p:cNvGrpSpPr/>
                  <p:nvPr/>
                </p:nvGrpSpPr>
                <p:grpSpPr>
                  <a:xfrm>
                    <a:off x="7259242" y="2930069"/>
                    <a:ext cx="489278" cy="597622"/>
                    <a:chOff x="7259242" y="2930069"/>
                    <a:chExt cx="489278" cy="597622"/>
                  </a:xfrm>
                </p:grpSpPr>
                <p:sp>
                  <p:nvSpPr>
                    <p:cNvPr id="1818" name="Google Shape;1818;p65"/>
                    <p:cNvSpPr/>
                    <p:nvPr/>
                  </p:nvSpPr>
                  <p:spPr>
                    <a:xfrm>
                      <a:off x="7515815" y="2936953"/>
                      <a:ext cx="86954" cy="64174"/>
                    </a:xfrm>
                    <a:custGeom>
                      <a:avLst/>
                      <a:gdLst/>
                      <a:ahLst/>
                      <a:cxnLst/>
                      <a:rect l="l" t="t" r="r" b="b"/>
                      <a:pathLst>
                        <a:path w="86954" h="64174" extrusionOk="0">
                          <a:moveTo>
                            <a:pt x="84449" y="31646"/>
                          </a:moveTo>
                          <a:cubicBezTo>
                            <a:pt x="88097" y="42362"/>
                            <a:pt x="87735" y="53783"/>
                            <a:pt x="83534" y="64174"/>
                          </a:cubicBezTo>
                          <a:lnTo>
                            <a:pt x="0" y="23074"/>
                          </a:lnTo>
                          <a:cubicBezTo>
                            <a:pt x="5648" y="13406"/>
                            <a:pt x="14478" y="6167"/>
                            <a:pt x="25194" y="2519"/>
                          </a:cubicBezTo>
                          <a:cubicBezTo>
                            <a:pt x="36995" y="-1501"/>
                            <a:pt x="49663" y="-691"/>
                            <a:pt x="60865" y="4814"/>
                          </a:cubicBezTo>
                          <a:cubicBezTo>
                            <a:pt x="72047" y="10329"/>
                            <a:pt x="80429" y="19845"/>
                            <a:pt x="84449" y="3164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19" name="Google Shape;1819;p65"/>
                    <p:cNvSpPr/>
                    <p:nvPr/>
                  </p:nvSpPr>
                  <p:spPr>
                    <a:xfrm>
                      <a:off x="7585252" y="3140780"/>
                      <a:ext cx="86944" cy="64144"/>
                    </a:xfrm>
                    <a:custGeom>
                      <a:avLst/>
                      <a:gdLst/>
                      <a:ahLst/>
                      <a:cxnLst/>
                      <a:rect l="l" t="t" r="r" b="b"/>
                      <a:pathLst>
                        <a:path w="86944" h="64144" extrusionOk="0">
                          <a:moveTo>
                            <a:pt x="84439" y="31635"/>
                          </a:moveTo>
                          <a:cubicBezTo>
                            <a:pt x="88087" y="42332"/>
                            <a:pt x="87725" y="53753"/>
                            <a:pt x="83525" y="64144"/>
                          </a:cubicBezTo>
                          <a:lnTo>
                            <a:pt x="0" y="23063"/>
                          </a:lnTo>
                          <a:cubicBezTo>
                            <a:pt x="5820" y="13100"/>
                            <a:pt x="14907" y="6013"/>
                            <a:pt x="25194" y="2508"/>
                          </a:cubicBezTo>
                          <a:cubicBezTo>
                            <a:pt x="36509" y="-1350"/>
                            <a:pt x="49292" y="-883"/>
                            <a:pt x="60855" y="4784"/>
                          </a:cubicBezTo>
                          <a:cubicBezTo>
                            <a:pt x="72028" y="10300"/>
                            <a:pt x="80420" y="19825"/>
                            <a:pt x="84439" y="3163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0" name="Google Shape;1820;p65"/>
                    <p:cNvSpPr/>
                    <p:nvPr/>
                  </p:nvSpPr>
                  <p:spPr>
                    <a:xfrm>
                      <a:off x="7654671" y="3344589"/>
                      <a:ext cx="86944" cy="64132"/>
                    </a:xfrm>
                    <a:custGeom>
                      <a:avLst/>
                      <a:gdLst/>
                      <a:ahLst/>
                      <a:cxnLst/>
                      <a:rect l="l" t="t" r="r" b="b"/>
                      <a:pathLst>
                        <a:path w="86944" h="64132" extrusionOk="0">
                          <a:moveTo>
                            <a:pt x="84439" y="31623"/>
                          </a:moveTo>
                          <a:cubicBezTo>
                            <a:pt x="88087" y="42339"/>
                            <a:pt x="87725" y="53759"/>
                            <a:pt x="83525" y="64132"/>
                          </a:cubicBezTo>
                          <a:lnTo>
                            <a:pt x="0" y="23051"/>
                          </a:lnTo>
                          <a:cubicBezTo>
                            <a:pt x="5829" y="13107"/>
                            <a:pt x="14906" y="6020"/>
                            <a:pt x="25203" y="2515"/>
                          </a:cubicBezTo>
                          <a:cubicBezTo>
                            <a:pt x="36519" y="-1343"/>
                            <a:pt x="49301" y="-895"/>
                            <a:pt x="60855" y="4782"/>
                          </a:cubicBezTo>
                          <a:cubicBezTo>
                            <a:pt x="72037" y="10287"/>
                            <a:pt x="80420" y="19812"/>
                            <a:pt x="84439" y="3162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1" name="Google Shape;1821;p65"/>
                    <p:cNvSpPr/>
                    <p:nvPr/>
                  </p:nvSpPr>
                  <p:spPr>
                    <a:xfrm>
                      <a:off x="7434205" y="3433886"/>
                      <a:ext cx="64133" cy="86914"/>
                    </a:xfrm>
                    <a:custGeom>
                      <a:avLst/>
                      <a:gdLst/>
                      <a:ahLst/>
                      <a:cxnLst/>
                      <a:rect l="l" t="t" r="r" b="b"/>
                      <a:pathLst>
                        <a:path w="64133" h="86914" extrusionOk="0">
                          <a:moveTo>
                            <a:pt x="41082" y="0"/>
                          </a:moveTo>
                          <a:cubicBezTo>
                            <a:pt x="61970" y="12240"/>
                            <a:pt x="70199" y="38795"/>
                            <a:pt x="59341" y="60846"/>
                          </a:cubicBezTo>
                          <a:cubicBezTo>
                            <a:pt x="48492" y="82915"/>
                            <a:pt x="22441" y="92602"/>
                            <a:pt x="0" y="83525"/>
                          </a:cubicBezTo>
                          <a:lnTo>
                            <a:pt x="41082" y="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2" name="Google Shape;1822;p65"/>
                    <p:cNvSpPr/>
                    <p:nvPr/>
                  </p:nvSpPr>
                  <p:spPr>
                    <a:xfrm>
                      <a:off x="7364777" y="3230070"/>
                      <a:ext cx="64123" cy="86925"/>
                    </a:xfrm>
                    <a:custGeom>
                      <a:avLst/>
                      <a:gdLst/>
                      <a:ahLst/>
                      <a:cxnLst/>
                      <a:rect l="l" t="t" r="r" b="b"/>
                      <a:pathLst>
                        <a:path w="64123" h="86925" extrusionOk="0">
                          <a:moveTo>
                            <a:pt x="41072" y="0"/>
                          </a:moveTo>
                          <a:cubicBezTo>
                            <a:pt x="61960" y="12249"/>
                            <a:pt x="70190" y="38795"/>
                            <a:pt x="59331" y="60865"/>
                          </a:cubicBezTo>
                          <a:cubicBezTo>
                            <a:pt x="48483" y="82934"/>
                            <a:pt x="22431" y="92602"/>
                            <a:pt x="0" y="83544"/>
                          </a:cubicBezTo>
                          <a:lnTo>
                            <a:pt x="41072" y="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3" name="Google Shape;1823;p65"/>
                    <p:cNvSpPr/>
                    <p:nvPr/>
                  </p:nvSpPr>
                  <p:spPr>
                    <a:xfrm>
                      <a:off x="7295349" y="3026273"/>
                      <a:ext cx="64133" cy="86918"/>
                    </a:xfrm>
                    <a:custGeom>
                      <a:avLst/>
                      <a:gdLst/>
                      <a:ahLst/>
                      <a:cxnLst/>
                      <a:rect l="l" t="t" r="r" b="b"/>
                      <a:pathLst>
                        <a:path w="64133" h="86918" extrusionOk="0">
                          <a:moveTo>
                            <a:pt x="41082" y="0"/>
                          </a:moveTo>
                          <a:cubicBezTo>
                            <a:pt x="61970" y="12240"/>
                            <a:pt x="70199" y="38795"/>
                            <a:pt x="59341" y="60865"/>
                          </a:cubicBezTo>
                          <a:cubicBezTo>
                            <a:pt x="48483" y="82915"/>
                            <a:pt x="22441" y="92602"/>
                            <a:pt x="0" y="83534"/>
                          </a:cubicBezTo>
                          <a:lnTo>
                            <a:pt x="41082" y="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4" name="Google Shape;1824;p65"/>
                    <p:cNvSpPr/>
                    <p:nvPr/>
                  </p:nvSpPr>
                  <p:spPr>
                    <a:xfrm>
                      <a:off x="7509394" y="2966208"/>
                      <a:ext cx="86907" cy="64132"/>
                    </a:xfrm>
                    <a:custGeom>
                      <a:avLst/>
                      <a:gdLst/>
                      <a:ahLst/>
                      <a:cxnLst/>
                      <a:rect l="l" t="t" r="r" b="b"/>
                      <a:pathLst>
                        <a:path w="86907" h="64132" extrusionOk="0">
                          <a:moveTo>
                            <a:pt x="3383" y="0"/>
                          </a:moveTo>
                          <a:lnTo>
                            <a:pt x="86908" y="41081"/>
                          </a:lnTo>
                          <a:cubicBezTo>
                            <a:pt x="74668" y="61970"/>
                            <a:pt x="48131" y="70190"/>
                            <a:pt x="26071" y="59350"/>
                          </a:cubicBezTo>
                          <a:cubicBezTo>
                            <a:pt x="4011" y="48492"/>
                            <a:pt x="-5685" y="22441"/>
                            <a:pt x="3383" y="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5" name="Google Shape;1825;p65"/>
                    <p:cNvSpPr/>
                    <p:nvPr/>
                  </p:nvSpPr>
                  <p:spPr>
                    <a:xfrm>
                      <a:off x="7578820" y="3170005"/>
                      <a:ext cx="86918" cy="64144"/>
                    </a:xfrm>
                    <a:custGeom>
                      <a:avLst/>
                      <a:gdLst/>
                      <a:ahLst/>
                      <a:cxnLst/>
                      <a:rect l="l" t="t" r="r" b="b"/>
                      <a:pathLst>
                        <a:path w="86918" h="64144" extrusionOk="0">
                          <a:moveTo>
                            <a:pt x="3384" y="0"/>
                          </a:moveTo>
                          <a:lnTo>
                            <a:pt x="86919" y="41100"/>
                          </a:lnTo>
                          <a:cubicBezTo>
                            <a:pt x="74679" y="61970"/>
                            <a:pt x="48142" y="70209"/>
                            <a:pt x="26073" y="59360"/>
                          </a:cubicBezTo>
                          <a:cubicBezTo>
                            <a:pt x="4003" y="48492"/>
                            <a:pt x="-5684" y="22450"/>
                            <a:pt x="3384" y="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6" name="Google Shape;1826;p65"/>
                    <p:cNvSpPr/>
                    <p:nvPr/>
                  </p:nvSpPr>
                  <p:spPr>
                    <a:xfrm>
                      <a:off x="7648244" y="3373812"/>
                      <a:ext cx="86913" cy="64154"/>
                    </a:xfrm>
                    <a:custGeom>
                      <a:avLst/>
                      <a:gdLst/>
                      <a:ahLst/>
                      <a:cxnLst/>
                      <a:rect l="l" t="t" r="r" b="b"/>
                      <a:pathLst>
                        <a:path w="86913" h="64154" extrusionOk="0">
                          <a:moveTo>
                            <a:pt x="3388" y="0"/>
                          </a:moveTo>
                          <a:lnTo>
                            <a:pt x="86913" y="41081"/>
                          </a:lnTo>
                          <a:cubicBezTo>
                            <a:pt x="81265" y="50749"/>
                            <a:pt x="72435" y="57988"/>
                            <a:pt x="61720" y="61636"/>
                          </a:cubicBezTo>
                          <a:cubicBezTo>
                            <a:pt x="49918" y="65656"/>
                            <a:pt x="37250" y="64846"/>
                            <a:pt x="26067" y="59331"/>
                          </a:cubicBezTo>
                          <a:cubicBezTo>
                            <a:pt x="4007" y="48501"/>
                            <a:pt x="-5689" y="22441"/>
                            <a:pt x="3388" y="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7" name="Google Shape;1827;p65"/>
                    <p:cNvSpPr/>
                    <p:nvPr/>
                  </p:nvSpPr>
                  <p:spPr>
                    <a:xfrm>
                      <a:off x="7404965" y="3427461"/>
                      <a:ext cx="64139" cy="86911"/>
                    </a:xfrm>
                    <a:custGeom>
                      <a:avLst/>
                      <a:gdLst/>
                      <a:ahLst/>
                      <a:cxnLst/>
                      <a:rect l="l" t="t" r="r" b="b"/>
                      <a:pathLst>
                        <a:path w="64139" h="86911" extrusionOk="0">
                          <a:moveTo>
                            <a:pt x="64140" y="3387"/>
                          </a:moveTo>
                          <a:lnTo>
                            <a:pt x="23058" y="86911"/>
                          </a:lnTo>
                          <a:cubicBezTo>
                            <a:pt x="2170" y="74672"/>
                            <a:pt x="-6060" y="48116"/>
                            <a:pt x="4780" y="26056"/>
                          </a:cubicBezTo>
                          <a:cubicBezTo>
                            <a:pt x="10476" y="14502"/>
                            <a:pt x="20325" y="6349"/>
                            <a:pt x="31641" y="2501"/>
                          </a:cubicBezTo>
                          <a:cubicBezTo>
                            <a:pt x="41927" y="-1004"/>
                            <a:pt x="53453" y="-928"/>
                            <a:pt x="64140" y="338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8" name="Google Shape;1828;p65"/>
                    <p:cNvSpPr/>
                    <p:nvPr/>
                  </p:nvSpPr>
                  <p:spPr>
                    <a:xfrm>
                      <a:off x="7335547" y="3223647"/>
                      <a:ext cx="64139" cy="86928"/>
                    </a:xfrm>
                    <a:custGeom>
                      <a:avLst/>
                      <a:gdLst/>
                      <a:ahLst/>
                      <a:cxnLst/>
                      <a:rect l="l" t="t" r="r" b="b"/>
                      <a:pathLst>
                        <a:path w="64139" h="86928" extrusionOk="0">
                          <a:moveTo>
                            <a:pt x="64140" y="3404"/>
                          </a:moveTo>
                          <a:lnTo>
                            <a:pt x="23058" y="86928"/>
                          </a:lnTo>
                          <a:cubicBezTo>
                            <a:pt x="2170" y="74689"/>
                            <a:pt x="-6060" y="48133"/>
                            <a:pt x="4780" y="26073"/>
                          </a:cubicBezTo>
                          <a:cubicBezTo>
                            <a:pt x="10476" y="14519"/>
                            <a:pt x="20325" y="6356"/>
                            <a:pt x="31631" y="2499"/>
                          </a:cubicBezTo>
                          <a:cubicBezTo>
                            <a:pt x="41918" y="-1006"/>
                            <a:pt x="53443" y="-930"/>
                            <a:pt x="64140" y="340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9" name="Google Shape;1829;p65"/>
                    <p:cNvSpPr/>
                    <p:nvPr/>
                  </p:nvSpPr>
                  <p:spPr>
                    <a:xfrm>
                      <a:off x="7266126" y="3019824"/>
                      <a:ext cx="64132" cy="86935"/>
                    </a:xfrm>
                    <a:custGeom>
                      <a:avLst/>
                      <a:gdLst/>
                      <a:ahLst/>
                      <a:cxnLst/>
                      <a:rect l="l" t="t" r="r" b="b"/>
                      <a:pathLst>
                        <a:path w="64132" h="86935" extrusionOk="0">
                          <a:moveTo>
                            <a:pt x="64132" y="3411"/>
                          </a:moveTo>
                          <a:lnTo>
                            <a:pt x="23051" y="86935"/>
                          </a:lnTo>
                          <a:cubicBezTo>
                            <a:pt x="2163" y="74696"/>
                            <a:pt x="-6057" y="48159"/>
                            <a:pt x="4782" y="26099"/>
                          </a:cubicBezTo>
                          <a:cubicBezTo>
                            <a:pt x="10287" y="14898"/>
                            <a:pt x="19831" y="6525"/>
                            <a:pt x="31633" y="2506"/>
                          </a:cubicBezTo>
                          <a:cubicBezTo>
                            <a:pt x="42339" y="-1133"/>
                            <a:pt x="53740" y="-790"/>
                            <a:pt x="64132" y="341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30" name="Google Shape;1830;p65"/>
                    <p:cNvSpPr/>
                    <p:nvPr/>
                  </p:nvSpPr>
                  <p:spPr>
                    <a:xfrm>
                      <a:off x="7502522" y="2930069"/>
                      <a:ext cx="107143" cy="107143"/>
                    </a:xfrm>
                    <a:custGeom>
                      <a:avLst/>
                      <a:gdLst/>
                      <a:ahLst/>
                      <a:cxnLst/>
                      <a:rect l="l" t="t" r="r" b="b"/>
                      <a:pathLst>
                        <a:path w="107143" h="107143" extrusionOk="0">
                          <a:moveTo>
                            <a:pt x="77177" y="5526"/>
                          </a:moveTo>
                          <a:cubicBezTo>
                            <a:pt x="90026" y="11831"/>
                            <a:pt x="99637" y="22766"/>
                            <a:pt x="104257" y="36310"/>
                          </a:cubicBezTo>
                          <a:cubicBezTo>
                            <a:pt x="108867" y="49855"/>
                            <a:pt x="107933" y="64381"/>
                            <a:pt x="101609" y="77220"/>
                          </a:cubicBezTo>
                          <a:cubicBezTo>
                            <a:pt x="95094" y="90489"/>
                            <a:pt x="83806" y="99842"/>
                            <a:pt x="70815" y="104262"/>
                          </a:cubicBezTo>
                          <a:cubicBezTo>
                            <a:pt x="57841" y="108681"/>
                            <a:pt x="43163" y="108176"/>
                            <a:pt x="29914" y="101642"/>
                          </a:cubicBezTo>
                          <a:cubicBezTo>
                            <a:pt x="3415" y="88612"/>
                            <a:pt x="-7538" y="56437"/>
                            <a:pt x="5492" y="29948"/>
                          </a:cubicBezTo>
                          <a:cubicBezTo>
                            <a:pt x="11807" y="17117"/>
                            <a:pt x="22742" y="7507"/>
                            <a:pt x="36286" y="2887"/>
                          </a:cubicBezTo>
                          <a:cubicBezTo>
                            <a:pt x="49812" y="-1723"/>
                            <a:pt x="64347" y="-790"/>
                            <a:pt x="77177" y="5526"/>
                          </a:cubicBezTo>
                          <a:close/>
                          <a:moveTo>
                            <a:pt x="96827" y="71057"/>
                          </a:moveTo>
                          <a:cubicBezTo>
                            <a:pt x="101028" y="60666"/>
                            <a:pt x="101390" y="49245"/>
                            <a:pt x="97742" y="38530"/>
                          </a:cubicBezTo>
                          <a:cubicBezTo>
                            <a:pt x="93722" y="26728"/>
                            <a:pt x="85340" y="17213"/>
                            <a:pt x="74158" y="11698"/>
                          </a:cubicBezTo>
                          <a:cubicBezTo>
                            <a:pt x="62956" y="6192"/>
                            <a:pt x="50297" y="5383"/>
                            <a:pt x="38487" y="9402"/>
                          </a:cubicBezTo>
                          <a:cubicBezTo>
                            <a:pt x="27771" y="13050"/>
                            <a:pt x="18941" y="20289"/>
                            <a:pt x="13293" y="29957"/>
                          </a:cubicBezTo>
                          <a:lnTo>
                            <a:pt x="96827" y="71057"/>
                          </a:lnTo>
                          <a:close/>
                          <a:moveTo>
                            <a:pt x="93789" y="77220"/>
                          </a:moveTo>
                          <a:lnTo>
                            <a:pt x="10264" y="36139"/>
                          </a:lnTo>
                          <a:cubicBezTo>
                            <a:pt x="1196" y="58580"/>
                            <a:pt x="10883" y="84640"/>
                            <a:pt x="32953" y="95489"/>
                          </a:cubicBezTo>
                          <a:cubicBezTo>
                            <a:pt x="55003" y="106319"/>
                            <a:pt x="81549" y="98099"/>
                            <a:pt x="93789" y="77220"/>
                          </a:cubicBezTo>
                          <a:close/>
                        </a:path>
                      </a:pathLst>
                    </a:custGeom>
                    <a:solidFill>
                      <a:srgbClr val="76AAD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31" name="Google Shape;1831;p65"/>
                    <p:cNvSpPr/>
                    <p:nvPr/>
                  </p:nvSpPr>
                  <p:spPr>
                    <a:xfrm>
                      <a:off x="7571937" y="3133900"/>
                      <a:ext cx="107146" cy="107123"/>
                    </a:xfrm>
                    <a:custGeom>
                      <a:avLst/>
                      <a:gdLst/>
                      <a:ahLst/>
                      <a:cxnLst/>
                      <a:rect l="l" t="t" r="r" b="b"/>
                      <a:pathLst>
                        <a:path w="107146" h="107123" extrusionOk="0">
                          <a:moveTo>
                            <a:pt x="77181" y="5492"/>
                          </a:moveTo>
                          <a:cubicBezTo>
                            <a:pt x="90040" y="11817"/>
                            <a:pt x="99650" y="22751"/>
                            <a:pt x="104260" y="36296"/>
                          </a:cubicBezTo>
                          <a:cubicBezTo>
                            <a:pt x="108870" y="49821"/>
                            <a:pt x="107937" y="64366"/>
                            <a:pt x="101612" y="77206"/>
                          </a:cubicBezTo>
                          <a:cubicBezTo>
                            <a:pt x="95097" y="90455"/>
                            <a:pt x="83810" y="99827"/>
                            <a:pt x="70818" y="104247"/>
                          </a:cubicBezTo>
                          <a:cubicBezTo>
                            <a:pt x="57845" y="108667"/>
                            <a:pt x="43167" y="108143"/>
                            <a:pt x="29918" y="101628"/>
                          </a:cubicBezTo>
                          <a:cubicBezTo>
                            <a:pt x="3419" y="88578"/>
                            <a:pt x="-7535" y="56422"/>
                            <a:pt x="5486" y="29914"/>
                          </a:cubicBezTo>
                          <a:cubicBezTo>
                            <a:pt x="18516" y="3415"/>
                            <a:pt x="50692" y="-7538"/>
                            <a:pt x="77181" y="5492"/>
                          </a:cubicBezTo>
                          <a:close/>
                          <a:moveTo>
                            <a:pt x="96840" y="71024"/>
                          </a:moveTo>
                          <a:cubicBezTo>
                            <a:pt x="101041" y="60632"/>
                            <a:pt x="101403" y="49212"/>
                            <a:pt x="97755" y="38515"/>
                          </a:cubicBezTo>
                          <a:cubicBezTo>
                            <a:pt x="93735" y="26714"/>
                            <a:pt x="85344" y="17179"/>
                            <a:pt x="74161" y="11664"/>
                          </a:cubicBezTo>
                          <a:cubicBezTo>
                            <a:pt x="62598" y="5987"/>
                            <a:pt x="49815" y="5530"/>
                            <a:pt x="38500" y="9388"/>
                          </a:cubicBezTo>
                          <a:cubicBezTo>
                            <a:pt x="28212" y="12893"/>
                            <a:pt x="19126" y="19989"/>
                            <a:pt x="13306" y="29943"/>
                          </a:cubicBezTo>
                          <a:lnTo>
                            <a:pt x="96840" y="71024"/>
                          </a:lnTo>
                          <a:close/>
                          <a:moveTo>
                            <a:pt x="93802" y="77196"/>
                          </a:moveTo>
                          <a:lnTo>
                            <a:pt x="10268" y="36096"/>
                          </a:lnTo>
                          <a:cubicBezTo>
                            <a:pt x="1200" y="58556"/>
                            <a:pt x="10886" y="84597"/>
                            <a:pt x="32956" y="95446"/>
                          </a:cubicBezTo>
                          <a:cubicBezTo>
                            <a:pt x="55016" y="106305"/>
                            <a:pt x="81553" y="98065"/>
                            <a:pt x="93802" y="77196"/>
                          </a:cubicBezTo>
                          <a:close/>
                        </a:path>
                      </a:pathLst>
                    </a:custGeom>
                    <a:solidFill>
                      <a:srgbClr val="76AAD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32" name="Google Shape;1832;p65"/>
                    <p:cNvSpPr/>
                    <p:nvPr/>
                  </p:nvSpPr>
                  <p:spPr>
                    <a:xfrm>
                      <a:off x="7641368" y="3337704"/>
                      <a:ext cx="107152" cy="107145"/>
                    </a:xfrm>
                    <a:custGeom>
                      <a:avLst/>
                      <a:gdLst/>
                      <a:ahLst/>
                      <a:cxnLst/>
                      <a:rect l="l" t="t" r="r" b="b"/>
                      <a:pathLst>
                        <a:path w="107152" h="107145" extrusionOk="0">
                          <a:moveTo>
                            <a:pt x="77187" y="5504"/>
                          </a:moveTo>
                          <a:cubicBezTo>
                            <a:pt x="90036" y="11809"/>
                            <a:pt x="99646" y="22744"/>
                            <a:pt x="104266" y="36289"/>
                          </a:cubicBezTo>
                          <a:cubicBezTo>
                            <a:pt x="108876" y="49833"/>
                            <a:pt x="107943" y="64359"/>
                            <a:pt x="101618" y="77198"/>
                          </a:cubicBezTo>
                          <a:cubicBezTo>
                            <a:pt x="95303" y="90029"/>
                            <a:pt x="84369" y="99639"/>
                            <a:pt x="70824" y="104259"/>
                          </a:cubicBezTo>
                          <a:cubicBezTo>
                            <a:pt x="57279" y="108869"/>
                            <a:pt x="42754" y="107935"/>
                            <a:pt x="29914" y="101620"/>
                          </a:cubicBezTo>
                          <a:cubicBezTo>
                            <a:pt x="3415" y="88590"/>
                            <a:pt x="-7538" y="56415"/>
                            <a:pt x="5492" y="29926"/>
                          </a:cubicBezTo>
                          <a:cubicBezTo>
                            <a:pt x="18513" y="3408"/>
                            <a:pt x="50679" y="-7546"/>
                            <a:pt x="77187" y="5504"/>
                          </a:cubicBezTo>
                          <a:close/>
                          <a:moveTo>
                            <a:pt x="96827" y="71017"/>
                          </a:moveTo>
                          <a:cubicBezTo>
                            <a:pt x="101037" y="60644"/>
                            <a:pt x="101390" y="49223"/>
                            <a:pt x="97742" y="38508"/>
                          </a:cubicBezTo>
                          <a:cubicBezTo>
                            <a:pt x="93722" y="26706"/>
                            <a:pt x="85330" y="17172"/>
                            <a:pt x="74148" y="11657"/>
                          </a:cubicBezTo>
                          <a:cubicBezTo>
                            <a:pt x="62585" y="5980"/>
                            <a:pt x="49802" y="5542"/>
                            <a:pt x="38496" y="9390"/>
                          </a:cubicBezTo>
                          <a:cubicBezTo>
                            <a:pt x="28209" y="12895"/>
                            <a:pt x="19122" y="19991"/>
                            <a:pt x="13293" y="29926"/>
                          </a:cubicBezTo>
                          <a:lnTo>
                            <a:pt x="96827" y="71017"/>
                          </a:lnTo>
                          <a:close/>
                          <a:moveTo>
                            <a:pt x="93789" y="77189"/>
                          </a:moveTo>
                          <a:lnTo>
                            <a:pt x="10264" y="36107"/>
                          </a:lnTo>
                          <a:cubicBezTo>
                            <a:pt x="1196" y="58548"/>
                            <a:pt x="10883" y="84609"/>
                            <a:pt x="32953" y="95448"/>
                          </a:cubicBezTo>
                          <a:cubicBezTo>
                            <a:pt x="44135" y="100963"/>
                            <a:pt x="56803" y="101773"/>
                            <a:pt x="68605" y="97753"/>
                          </a:cubicBezTo>
                          <a:cubicBezTo>
                            <a:pt x="79311" y="94096"/>
                            <a:pt x="88140" y="86857"/>
                            <a:pt x="93789" y="77189"/>
                          </a:cubicBezTo>
                          <a:close/>
                        </a:path>
                      </a:pathLst>
                    </a:custGeom>
                    <a:solidFill>
                      <a:srgbClr val="76AAD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33" name="Google Shape;1833;p65"/>
                    <p:cNvSpPr/>
                    <p:nvPr/>
                  </p:nvSpPr>
                  <p:spPr>
                    <a:xfrm>
                      <a:off x="7259242" y="3012939"/>
                      <a:ext cx="107145" cy="107155"/>
                    </a:xfrm>
                    <a:custGeom>
                      <a:avLst/>
                      <a:gdLst/>
                      <a:ahLst/>
                      <a:cxnLst/>
                      <a:rect l="l" t="t" r="r" b="b"/>
                      <a:pathLst>
                        <a:path w="107145" h="107155" extrusionOk="0">
                          <a:moveTo>
                            <a:pt x="77198" y="5524"/>
                          </a:moveTo>
                          <a:cubicBezTo>
                            <a:pt x="90028" y="11839"/>
                            <a:pt x="99639" y="22774"/>
                            <a:pt x="104259" y="36318"/>
                          </a:cubicBezTo>
                          <a:cubicBezTo>
                            <a:pt x="108869" y="49863"/>
                            <a:pt x="107935" y="64388"/>
                            <a:pt x="101620" y="77228"/>
                          </a:cubicBezTo>
                          <a:cubicBezTo>
                            <a:pt x="95105" y="90496"/>
                            <a:pt x="83799" y="99850"/>
                            <a:pt x="70826" y="104269"/>
                          </a:cubicBezTo>
                          <a:cubicBezTo>
                            <a:pt x="57834" y="108699"/>
                            <a:pt x="43175" y="108184"/>
                            <a:pt x="29926" y="101650"/>
                          </a:cubicBezTo>
                          <a:cubicBezTo>
                            <a:pt x="3408" y="88620"/>
                            <a:pt x="-7546" y="56454"/>
                            <a:pt x="5504" y="29955"/>
                          </a:cubicBezTo>
                          <a:cubicBezTo>
                            <a:pt x="11819" y="17125"/>
                            <a:pt x="22753" y="7514"/>
                            <a:pt x="36298" y="2895"/>
                          </a:cubicBezTo>
                          <a:cubicBezTo>
                            <a:pt x="49833" y="-1725"/>
                            <a:pt x="64368" y="-791"/>
                            <a:pt x="77198" y="5524"/>
                          </a:cubicBezTo>
                          <a:close/>
                          <a:moveTo>
                            <a:pt x="95448" y="74199"/>
                          </a:moveTo>
                          <a:cubicBezTo>
                            <a:pt x="106297" y="52130"/>
                            <a:pt x="98067" y="25574"/>
                            <a:pt x="77189" y="13334"/>
                          </a:cubicBezTo>
                          <a:lnTo>
                            <a:pt x="36107" y="96859"/>
                          </a:lnTo>
                          <a:cubicBezTo>
                            <a:pt x="58548" y="105936"/>
                            <a:pt x="84590" y="96249"/>
                            <a:pt x="95448" y="74199"/>
                          </a:cubicBezTo>
                          <a:close/>
                          <a:moveTo>
                            <a:pt x="29935" y="93830"/>
                          </a:moveTo>
                          <a:lnTo>
                            <a:pt x="71016" y="10305"/>
                          </a:lnTo>
                          <a:cubicBezTo>
                            <a:pt x="60625" y="6105"/>
                            <a:pt x="49223" y="5752"/>
                            <a:pt x="38517" y="9400"/>
                          </a:cubicBezTo>
                          <a:cubicBezTo>
                            <a:pt x="26716" y="13420"/>
                            <a:pt x="17172" y="21792"/>
                            <a:pt x="11666" y="32994"/>
                          </a:cubicBezTo>
                          <a:cubicBezTo>
                            <a:pt x="827" y="55054"/>
                            <a:pt x="9047" y="81590"/>
                            <a:pt x="29935" y="93830"/>
                          </a:cubicBezTo>
                          <a:close/>
                        </a:path>
                      </a:pathLst>
                    </a:custGeom>
                    <a:solidFill>
                      <a:srgbClr val="76AAD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34" name="Google Shape;1834;p65"/>
                    <p:cNvSpPr/>
                    <p:nvPr/>
                  </p:nvSpPr>
                  <p:spPr>
                    <a:xfrm>
                      <a:off x="7398088" y="3420568"/>
                      <a:ext cx="107145" cy="107123"/>
                    </a:xfrm>
                    <a:custGeom>
                      <a:avLst/>
                      <a:gdLst/>
                      <a:ahLst/>
                      <a:cxnLst/>
                      <a:rect l="l" t="t" r="r" b="b"/>
                      <a:pathLst>
                        <a:path w="107145" h="107123" extrusionOk="0">
                          <a:moveTo>
                            <a:pt x="77198" y="5498"/>
                          </a:moveTo>
                          <a:cubicBezTo>
                            <a:pt x="90028" y="11813"/>
                            <a:pt x="99639" y="22747"/>
                            <a:pt x="104259" y="36292"/>
                          </a:cubicBezTo>
                          <a:cubicBezTo>
                            <a:pt x="108869" y="49836"/>
                            <a:pt x="107935" y="64362"/>
                            <a:pt x="101620" y="77202"/>
                          </a:cubicBezTo>
                          <a:cubicBezTo>
                            <a:pt x="95105" y="90451"/>
                            <a:pt x="83799" y="99824"/>
                            <a:pt x="70826" y="104243"/>
                          </a:cubicBezTo>
                          <a:cubicBezTo>
                            <a:pt x="57834" y="108672"/>
                            <a:pt x="43175" y="108139"/>
                            <a:pt x="29926" y="101624"/>
                          </a:cubicBezTo>
                          <a:cubicBezTo>
                            <a:pt x="3408" y="88594"/>
                            <a:pt x="-7546" y="56428"/>
                            <a:pt x="5504" y="29929"/>
                          </a:cubicBezTo>
                          <a:cubicBezTo>
                            <a:pt x="18534" y="3412"/>
                            <a:pt x="50700" y="-7542"/>
                            <a:pt x="77198" y="5498"/>
                          </a:cubicBezTo>
                          <a:close/>
                          <a:moveTo>
                            <a:pt x="95448" y="74163"/>
                          </a:moveTo>
                          <a:cubicBezTo>
                            <a:pt x="106307" y="52113"/>
                            <a:pt x="98077" y="25557"/>
                            <a:pt x="77189" y="13318"/>
                          </a:cubicBezTo>
                          <a:lnTo>
                            <a:pt x="36108" y="96842"/>
                          </a:lnTo>
                          <a:cubicBezTo>
                            <a:pt x="58558" y="105920"/>
                            <a:pt x="84599" y="96233"/>
                            <a:pt x="95448" y="74163"/>
                          </a:cubicBezTo>
                          <a:close/>
                          <a:moveTo>
                            <a:pt x="29935" y="93804"/>
                          </a:moveTo>
                          <a:lnTo>
                            <a:pt x="71016" y="10279"/>
                          </a:lnTo>
                          <a:cubicBezTo>
                            <a:pt x="60330" y="5964"/>
                            <a:pt x="48804" y="5888"/>
                            <a:pt x="38517" y="9393"/>
                          </a:cubicBezTo>
                          <a:cubicBezTo>
                            <a:pt x="27202" y="13251"/>
                            <a:pt x="17353" y="21404"/>
                            <a:pt x="11657" y="32949"/>
                          </a:cubicBezTo>
                          <a:cubicBezTo>
                            <a:pt x="827" y="55009"/>
                            <a:pt x="9057" y="81574"/>
                            <a:pt x="29935" y="93804"/>
                          </a:cubicBezTo>
                          <a:close/>
                        </a:path>
                      </a:pathLst>
                    </a:custGeom>
                    <a:solidFill>
                      <a:srgbClr val="76AAD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35" name="Google Shape;1835;p65"/>
                    <p:cNvSpPr/>
                    <p:nvPr/>
                  </p:nvSpPr>
                  <p:spPr>
                    <a:xfrm>
                      <a:off x="7328657" y="3216767"/>
                      <a:ext cx="107119" cy="107115"/>
                    </a:xfrm>
                    <a:custGeom>
                      <a:avLst/>
                      <a:gdLst/>
                      <a:ahLst/>
                      <a:cxnLst/>
                      <a:rect l="l" t="t" r="r" b="b"/>
                      <a:pathLst>
                        <a:path w="107119" h="107115" extrusionOk="0">
                          <a:moveTo>
                            <a:pt x="77202" y="5492"/>
                          </a:moveTo>
                          <a:cubicBezTo>
                            <a:pt x="103700" y="18541"/>
                            <a:pt x="114654" y="50698"/>
                            <a:pt x="101634" y="77206"/>
                          </a:cubicBezTo>
                          <a:cubicBezTo>
                            <a:pt x="95118" y="90455"/>
                            <a:pt x="83803" y="99809"/>
                            <a:pt x="70830" y="104228"/>
                          </a:cubicBezTo>
                          <a:cubicBezTo>
                            <a:pt x="57837" y="108657"/>
                            <a:pt x="43179" y="108143"/>
                            <a:pt x="29929" y="101628"/>
                          </a:cubicBezTo>
                          <a:cubicBezTo>
                            <a:pt x="3412" y="88588"/>
                            <a:pt x="-7542" y="56432"/>
                            <a:pt x="5498" y="29914"/>
                          </a:cubicBezTo>
                          <a:cubicBezTo>
                            <a:pt x="18537" y="3415"/>
                            <a:pt x="50713" y="-7538"/>
                            <a:pt x="77202" y="5492"/>
                          </a:cubicBezTo>
                          <a:close/>
                          <a:moveTo>
                            <a:pt x="95461" y="74167"/>
                          </a:moveTo>
                          <a:cubicBezTo>
                            <a:pt x="106310" y="52098"/>
                            <a:pt x="98090" y="25561"/>
                            <a:pt x="77202" y="13303"/>
                          </a:cubicBezTo>
                          <a:lnTo>
                            <a:pt x="36130" y="96846"/>
                          </a:lnTo>
                          <a:cubicBezTo>
                            <a:pt x="58561" y="105905"/>
                            <a:pt x="84603" y="96237"/>
                            <a:pt x="95461" y="74167"/>
                          </a:cubicBezTo>
                          <a:close/>
                          <a:moveTo>
                            <a:pt x="29948" y="93808"/>
                          </a:moveTo>
                          <a:lnTo>
                            <a:pt x="71030" y="10283"/>
                          </a:lnTo>
                          <a:cubicBezTo>
                            <a:pt x="60342" y="5949"/>
                            <a:pt x="48817" y="5873"/>
                            <a:pt x="38530" y="9378"/>
                          </a:cubicBezTo>
                          <a:cubicBezTo>
                            <a:pt x="27215" y="13236"/>
                            <a:pt x="17366" y="21399"/>
                            <a:pt x="11679" y="32952"/>
                          </a:cubicBezTo>
                          <a:cubicBezTo>
                            <a:pt x="830" y="55022"/>
                            <a:pt x="9060" y="81578"/>
                            <a:pt x="29948" y="93808"/>
                          </a:cubicBezTo>
                          <a:close/>
                        </a:path>
                      </a:pathLst>
                    </a:custGeom>
                    <a:solidFill>
                      <a:srgbClr val="76AAD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grpSp>
            <p:nvGrpSpPr>
              <p:cNvPr id="1836" name="Google Shape;1836;p65"/>
              <p:cNvGrpSpPr/>
              <p:nvPr/>
            </p:nvGrpSpPr>
            <p:grpSpPr>
              <a:xfrm>
                <a:off x="785775" y="3851877"/>
                <a:ext cx="882260" cy="497571"/>
                <a:chOff x="4000366" y="4233469"/>
                <a:chExt cx="1176347" cy="663428"/>
              </a:xfrm>
            </p:grpSpPr>
            <p:sp>
              <p:nvSpPr>
                <p:cNvPr id="1837" name="Google Shape;1837;p65"/>
                <p:cNvSpPr/>
                <p:nvPr/>
              </p:nvSpPr>
              <p:spPr>
                <a:xfrm>
                  <a:off x="4000366" y="4614152"/>
                  <a:ext cx="566432" cy="274525"/>
                </a:xfrm>
                <a:custGeom>
                  <a:avLst/>
                  <a:gdLst/>
                  <a:ahLst/>
                  <a:cxnLst/>
                  <a:rect l="l" t="t" r="r" b="b"/>
                  <a:pathLst>
                    <a:path w="566432" h="274525" extrusionOk="0">
                      <a:moveTo>
                        <a:pt x="258070" y="176837"/>
                      </a:moveTo>
                      <a:cubicBezTo>
                        <a:pt x="296161" y="215813"/>
                        <a:pt x="323231" y="248627"/>
                        <a:pt x="346262" y="274525"/>
                      </a:cubicBezTo>
                      <a:lnTo>
                        <a:pt x="566433" y="274525"/>
                      </a:lnTo>
                      <a:lnTo>
                        <a:pt x="507959" y="205669"/>
                      </a:lnTo>
                      <a:cubicBezTo>
                        <a:pt x="507959" y="205669"/>
                        <a:pt x="499520" y="195687"/>
                        <a:pt x="484203" y="180142"/>
                      </a:cubicBezTo>
                      <a:cubicBezTo>
                        <a:pt x="383391" y="77815"/>
                        <a:pt x="290922" y="39525"/>
                        <a:pt x="290922" y="39525"/>
                      </a:cubicBezTo>
                      <a:cubicBezTo>
                        <a:pt x="235915" y="16322"/>
                        <a:pt x="138608" y="-24731"/>
                        <a:pt x="56017" y="19960"/>
                      </a:cubicBezTo>
                      <a:cubicBezTo>
                        <a:pt x="29108" y="34524"/>
                        <a:pt x="11144" y="54193"/>
                        <a:pt x="0" y="68976"/>
                      </a:cubicBezTo>
                      <a:cubicBezTo>
                        <a:pt x="20193" y="72624"/>
                        <a:pt x="97155" y="87073"/>
                        <a:pt x="162792" y="112734"/>
                      </a:cubicBezTo>
                      <a:cubicBezTo>
                        <a:pt x="195748" y="125621"/>
                        <a:pt x="216960" y="137860"/>
                        <a:pt x="235668" y="154491"/>
                      </a:cubicBezTo>
                      <a:cubicBezTo>
                        <a:pt x="240173" y="158492"/>
                        <a:pt x="246126" y="164616"/>
                        <a:pt x="258070" y="176837"/>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38" name="Google Shape;1838;p65"/>
                <p:cNvSpPr/>
                <p:nvPr/>
              </p:nvSpPr>
              <p:spPr>
                <a:xfrm>
                  <a:off x="4258437" y="4653686"/>
                  <a:ext cx="232579" cy="235000"/>
                </a:xfrm>
                <a:custGeom>
                  <a:avLst/>
                  <a:gdLst/>
                  <a:ahLst/>
                  <a:cxnLst/>
                  <a:rect l="l" t="t" r="r" b="b"/>
                  <a:pathLst>
                    <a:path w="232579" h="235000" extrusionOk="0">
                      <a:moveTo>
                        <a:pt x="227333" y="235001"/>
                      </a:moveTo>
                      <a:cubicBezTo>
                        <a:pt x="235106" y="204559"/>
                        <a:pt x="233858" y="171726"/>
                        <a:pt x="226123" y="140618"/>
                      </a:cubicBezTo>
                      <a:cubicBezTo>
                        <a:pt x="191176" y="105118"/>
                        <a:pt x="120453" y="40653"/>
                        <a:pt x="32852" y="0"/>
                      </a:cubicBezTo>
                      <a:cubicBezTo>
                        <a:pt x="29756" y="22155"/>
                        <a:pt x="28851" y="45415"/>
                        <a:pt x="25641" y="61446"/>
                      </a:cubicBezTo>
                      <a:cubicBezTo>
                        <a:pt x="20031" y="89392"/>
                        <a:pt x="11106" y="113900"/>
                        <a:pt x="0" y="137313"/>
                      </a:cubicBezTo>
                      <a:cubicBezTo>
                        <a:pt x="38100" y="176289"/>
                        <a:pt x="65160" y="209102"/>
                        <a:pt x="88192" y="235001"/>
                      </a:cubicBezTo>
                      <a:lnTo>
                        <a:pt x="227333" y="235001"/>
                      </a:ln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39" name="Google Shape;1839;p65"/>
                <p:cNvSpPr/>
                <p:nvPr/>
              </p:nvSpPr>
              <p:spPr>
                <a:xfrm>
                  <a:off x="4286862" y="4233469"/>
                  <a:ext cx="343398" cy="655217"/>
                </a:xfrm>
                <a:custGeom>
                  <a:avLst/>
                  <a:gdLst/>
                  <a:ahLst/>
                  <a:cxnLst/>
                  <a:rect l="l" t="t" r="r" b="b"/>
                  <a:pathLst>
                    <a:path w="343398" h="655217" extrusionOk="0">
                      <a:moveTo>
                        <a:pt x="66482" y="466128"/>
                      </a:moveTo>
                      <a:cubicBezTo>
                        <a:pt x="99133" y="554272"/>
                        <a:pt x="145025" y="619614"/>
                        <a:pt x="194221" y="655218"/>
                      </a:cubicBezTo>
                      <a:lnTo>
                        <a:pt x="336239" y="655218"/>
                      </a:lnTo>
                      <a:cubicBezTo>
                        <a:pt x="340106" y="645283"/>
                        <a:pt x="342288" y="632939"/>
                        <a:pt x="343069" y="618728"/>
                      </a:cubicBezTo>
                      <a:cubicBezTo>
                        <a:pt x="350079" y="490169"/>
                        <a:pt x="242875" y="210944"/>
                        <a:pt x="242875" y="210944"/>
                      </a:cubicBezTo>
                      <a:cubicBezTo>
                        <a:pt x="242875" y="210944"/>
                        <a:pt x="210738" y="163452"/>
                        <a:pt x="158274" y="111236"/>
                      </a:cubicBezTo>
                      <a:cubicBezTo>
                        <a:pt x="116993" y="70126"/>
                        <a:pt x="63138" y="26111"/>
                        <a:pt x="2445" y="12"/>
                      </a:cubicBezTo>
                      <a:cubicBezTo>
                        <a:pt x="-1851" y="-1826"/>
                        <a:pt x="-6604" y="202409"/>
                        <a:pt x="46079" y="401491"/>
                      </a:cubicBezTo>
                      <a:cubicBezTo>
                        <a:pt x="52099" y="424199"/>
                        <a:pt x="58928" y="445773"/>
                        <a:pt x="66482" y="466128"/>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0" name="Google Shape;1840;p65"/>
                <p:cNvSpPr/>
                <p:nvPr/>
              </p:nvSpPr>
              <p:spPr>
                <a:xfrm>
                  <a:off x="4289317" y="4233510"/>
                  <a:ext cx="340943" cy="655176"/>
                </a:xfrm>
                <a:custGeom>
                  <a:avLst/>
                  <a:gdLst/>
                  <a:ahLst/>
                  <a:cxnLst/>
                  <a:rect l="l" t="t" r="r" b="b"/>
                  <a:pathLst>
                    <a:path w="340943" h="655176" extrusionOk="0">
                      <a:moveTo>
                        <a:pt x="137903" y="362721"/>
                      </a:moveTo>
                      <a:cubicBezTo>
                        <a:pt x="137884" y="362855"/>
                        <a:pt x="137865" y="362979"/>
                        <a:pt x="137846" y="363112"/>
                      </a:cubicBezTo>
                      <a:cubicBezTo>
                        <a:pt x="135131" y="382695"/>
                        <a:pt x="131474" y="402707"/>
                        <a:pt x="121282" y="419671"/>
                      </a:cubicBezTo>
                      <a:cubicBezTo>
                        <a:pt x="108385" y="441131"/>
                        <a:pt x="86935" y="454971"/>
                        <a:pt x="64018" y="466087"/>
                      </a:cubicBezTo>
                      <a:cubicBezTo>
                        <a:pt x="96669" y="554231"/>
                        <a:pt x="142561" y="619573"/>
                        <a:pt x="191757" y="655177"/>
                      </a:cubicBezTo>
                      <a:lnTo>
                        <a:pt x="308515" y="655177"/>
                      </a:lnTo>
                      <a:cubicBezTo>
                        <a:pt x="320373" y="644242"/>
                        <a:pt x="331080" y="631965"/>
                        <a:pt x="340614" y="618687"/>
                      </a:cubicBezTo>
                      <a:cubicBezTo>
                        <a:pt x="347624" y="490128"/>
                        <a:pt x="240421" y="210903"/>
                        <a:pt x="240421" y="210903"/>
                      </a:cubicBezTo>
                      <a:cubicBezTo>
                        <a:pt x="240421" y="210903"/>
                        <a:pt x="208283" y="163411"/>
                        <a:pt x="155819" y="111195"/>
                      </a:cubicBezTo>
                      <a:cubicBezTo>
                        <a:pt x="153257" y="154867"/>
                        <a:pt x="150705" y="198539"/>
                        <a:pt x="148133" y="242211"/>
                      </a:cubicBezTo>
                      <a:cubicBezTo>
                        <a:pt x="147914" y="245859"/>
                        <a:pt x="147704" y="249507"/>
                        <a:pt x="147485" y="253155"/>
                      </a:cubicBezTo>
                      <a:cubicBezTo>
                        <a:pt x="123739" y="203216"/>
                        <a:pt x="59846" y="74143"/>
                        <a:pt x="0" y="0"/>
                      </a:cubicBezTo>
                      <a:cubicBezTo>
                        <a:pt x="1448" y="2591"/>
                        <a:pt x="85925" y="153429"/>
                        <a:pt x="130388" y="285112"/>
                      </a:cubicBezTo>
                      <a:cubicBezTo>
                        <a:pt x="138827" y="310058"/>
                        <a:pt x="141503" y="336632"/>
                        <a:pt x="137903" y="362721"/>
                      </a:cubicBez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1" name="Google Shape;1841;p65"/>
                <p:cNvSpPr/>
                <p:nvPr/>
              </p:nvSpPr>
              <p:spPr>
                <a:xfrm>
                  <a:off x="4313758" y="4267590"/>
                  <a:ext cx="229630" cy="629012"/>
                </a:xfrm>
                <a:custGeom>
                  <a:avLst/>
                  <a:gdLst/>
                  <a:ahLst/>
                  <a:cxnLst/>
                  <a:rect l="l" t="t" r="r" b="b"/>
                  <a:pathLst>
                    <a:path w="229630" h="629012" extrusionOk="0">
                      <a:moveTo>
                        <a:pt x="4410" y="0"/>
                      </a:moveTo>
                      <a:lnTo>
                        <a:pt x="0" y="3115"/>
                      </a:lnTo>
                      <a:cubicBezTo>
                        <a:pt x="152505" y="219008"/>
                        <a:pt x="227905" y="429559"/>
                        <a:pt x="224095" y="628907"/>
                      </a:cubicBezTo>
                      <a:lnTo>
                        <a:pt x="229495" y="629012"/>
                      </a:lnTo>
                      <a:cubicBezTo>
                        <a:pt x="231534" y="522075"/>
                        <a:pt x="210493" y="410423"/>
                        <a:pt x="166945" y="297180"/>
                      </a:cubicBezTo>
                      <a:cubicBezTo>
                        <a:pt x="129388" y="199482"/>
                        <a:pt x="74695" y="99498"/>
                        <a:pt x="4410" y="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2" name="Google Shape;1842;p65"/>
                <p:cNvSpPr/>
                <p:nvPr/>
              </p:nvSpPr>
              <p:spPr>
                <a:xfrm>
                  <a:off x="4458573" y="4264442"/>
                  <a:ext cx="335168" cy="624254"/>
                </a:xfrm>
                <a:custGeom>
                  <a:avLst/>
                  <a:gdLst/>
                  <a:ahLst/>
                  <a:cxnLst/>
                  <a:rect l="l" t="t" r="r" b="b"/>
                  <a:pathLst>
                    <a:path w="335168" h="624254" extrusionOk="0">
                      <a:moveTo>
                        <a:pt x="67155" y="538387"/>
                      </a:moveTo>
                      <a:cubicBezTo>
                        <a:pt x="69441" y="544264"/>
                        <a:pt x="71736" y="549893"/>
                        <a:pt x="74060" y="555303"/>
                      </a:cubicBezTo>
                      <a:cubicBezTo>
                        <a:pt x="86528" y="584412"/>
                        <a:pt x="99425" y="606871"/>
                        <a:pt x="112036" y="624254"/>
                      </a:cubicBezTo>
                      <a:lnTo>
                        <a:pt x="226479" y="624254"/>
                      </a:lnTo>
                      <a:lnTo>
                        <a:pt x="335169" y="330723"/>
                      </a:lnTo>
                      <a:cubicBezTo>
                        <a:pt x="335169" y="330723"/>
                        <a:pt x="327254" y="305958"/>
                        <a:pt x="308832" y="269286"/>
                      </a:cubicBezTo>
                      <a:cubicBezTo>
                        <a:pt x="307546" y="266733"/>
                        <a:pt x="306213" y="264114"/>
                        <a:pt x="304822" y="261447"/>
                      </a:cubicBezTo>
                      <a:cubicBezTo>
                        <a:pt x="265760" y="186342"/>
                        <a:pt x="185503" y="68823"/>
                        <a:pt x="44437" y="6072"/>
                      </a:cubicBezTo>
                      <a:cubicBezTo>
                        <a:pt x="39827" y="4034"/>
                        <a:pt x="35160" y="2034"/>
                        <a:pt x="30417" y="119"/>
                      </a:cubicBezTo>
                      <a:cubicBezTo>
                        <a:pt x="30407" y="110"/>
                        <a:pt x="30407" y="110"/>
                        <a:pt x="30407" y="110"/>
                      </a:cubicBezTo>
                      <a:cubicBezTo>
                        <a:pt x="19853" y="-4186"/>
                        <a:pt x="-32391" y="117486"/>
                        <a:pt x="30407" y="411114"/>
                      </a:cubicBezTo>
                      <a:cubicBezTo>
                        <a:pt x="41428" y="462672"/>
                        <a:pt x="53962" y="504478"/>
                        <a:pt x="67155" y="538387"/>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3" name="Google Shape;1843;p65"/>
                <p:cNvSpPr/>
                <p:nvPr/>
              </p:nvSpPr>
              <p:spPr>
                <a:xfrm>
                  <a:off x="4488989" y="4264551"/>
                  <a:ext cx="304752" cy="624135"/>
                </a:xfrm>
                <a:custGeom>
                  <a:avLst/>
                  <a:gdLst/>
                  <a:ahLst/>
                  <a:cxnLst/>
                  <a:rect l="l" t="t" r="r" b="b"/>
                  <a:pathLst>
                    <a:path w="304752" h="624135" extrusionOk="0">
                      <a:moveTo>
                        <a:pt x="105375" y="480108"/>
                      </a:moveTo>
                      <a:cubicBezTo>
                        <a:pt x="84487" y="499529"/>
                        <a:pt x="62855" y="517951"/>
                        <a:pt x="40557" y="535324"/>
                      </a:cubicBezTo>
                      <a:cubicBezTo>
                        <a:pt x="39291" y="536315"/>
                        <a:pt x="38014" y="537296"/>
                        <a:pt x="36738" y="538267"/>
                      </a:cubicBezTo>
                      <a:cubicBezTo>
                        <a:pt x="39024" y="544144"/>
                        <a:pt x="41319" y="549774"/>
                        <a:pt x="43643" y="555184"/>
                      </a:cubicBezTo>
                      <a:cubicBezTo>
                        <a:pt x="56112" y="584292"/>
                        <a:pt x="69009" y="606752"/>
                        <a:pt x="81620" y="624135"/>
                      </a:cubicBezTo>
                      <a:lnTo>
                        <a:pt x="196063" y="624135"/>
                      </a:lnTo>
                      <a:lnTo>
                        <a:pt x="304752" y="330603"/>
                      </a:lnTo>
                      <a:cubicBezTo>
                        <a:pt x="304752" y="330603"/>
                        <a:pt x="296837" y="305838"/>
                        <a:pt x="278416" y="269167"/>
                      </a:cubicBezTo>
                      <a:cubicBezTo>
                        <a:pt x="277130" y="266615"/>
                        <a:pt x="275796" y="263995"/>
                        <a:pt x="274406" y="261328"/>
                      </a:cubicBezTo>
                      <a:cubicBezTo>
                        <a:pt x="270891" y="269624"/>
                        <a:pt x="267071" y="277835"/>
                        <a:pt x="262880" y="285979"/>
                      </a:cubicBezTo>
                      <a:cubicBezTo>
                        <a:pt x="244297" y="322136"/>
                        <a:pt x="220399" y="354587"/>
                        <a:pt x="195015" y="385201"/>
                      </a:cubicBezTo>
                      <a:cubicBezTo>
                        <a:pt x="192910" y="387744"/>
                        <a:pt x="190786" y="390278"/>
                        <a:pt x="188643" y="392792"/>
                      </a:cubicBezTo>
                      <a:cubicBezTo>
                        <a:pt x="167383" y="335480"/>
                        <a:pt x="87887" y="126787"/>
                        <a:pt x="14021" y="5953"/>
                      </a:cubicBezTo>
                      <a:cubicBezTo>
                        <a:pt x="9411" y="3915"/>
                        <a:pt x="4743" y="1915"/>
                        <a:pt x="0" y="0"/>
                      </a:cubicBezTo>
                      <a:cubicBezTo>
                        <a:pt x="972" y="2039"/>
                        <a:pt x="107785" y="226819"/>
                        <a:pt x="137036" y="385153"/>
                      </a:cubicBezTo>
                      <a:cubicBezTo>
                        <a:pt x="143494" y="420100"/>
                        <a:pt x="131407" y="455905"/>
                        <a:pt x="105375" y="480108"/>
                      </a:cubicBez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4" name="Google Shape;1844;p65"/>
                <p:cNvSpPr/>
                <p:nvPr/>
              </p:nvSpPr>
              <p:spPr>
                <a:xfrm>
                  <a:off x="4503772" y="4280811"/>
                  <a:ext cx="205187" cy="516045"/>
                </a:xfrm>
                <a:custGeom>
                  <a:avLst/>
                  <a:gdLst/>
                  <a:ahLst/>
                  <a:cxnLst/>
                  <a:rect l="l" t="t" r="r" b="b"/>
                  <a:pathLst>
                    <a:path w="205187" h="516045" extrusionOk="0">
                      <a:moveTo>
                        <a:pt x="4505" y="0"/>
                      </a:moveTo>
                      <a:lnTo>
                        <a:pt x="0" y="2972"/>
                      </a:lnTo>
                      <a:cubicBezTo>
                        <a:pt x="101279" y="156448"/>
                        <a:pt x="170393" y="333870"/>
                        <a:pt x="199854" y="516046"/>
                      </a:cubicBezTo>
                      <a:lnTo>
                        <a:pt x="205188" y="515179"/>
                      </a:lnTo>
                      <a:cubicBezTo>
                        <a:pt x="190490" y="424320"/>
                        <a:pt x="165611" y="333632"/>
                        <a:pt x="131226" y="245631"/>
                      </a:cubicBezTo>
                      <a:cubicBezTo>
                        <a:pt x="97165" y="158439"/>
                        <a:pt x="54521" y="75800"/>
                        <a:pt x="4505" y="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5" name="Google Shape;1845;p65"/>
                <p:cNvSpPr/>
                <p:nvPr/>
              </p:nvSpPr>
              <p:spPr>
                <a:xfrm>
                  <a:off x="4624425" y="4289259"/>
                  <a:ext cx="552288" cy="599427"/>
                </a:xfrm>
                <a:custGeom>
                  <a:avLst/>
                  <a:gdLst/>
                  <a:ahLst/>
                  <a:cxnLst/>
                  <a:rect l="l" t="t" r="r" b="b"/>
                  <a:pathLst>
                    <a:path w="552288" h="599427" extrusionOk="0">
                      <a:moveTo>
                        <a:pt x="278273" y="155448"/>
                      </a:moveTo>
                      <a:cubicBezTo>
                        <a:pt x="198263" y="187938"/>
                        <a:pt x="147485" y="264500"/>
                        <a:pt x="104137" y="343110"/>
                      </a:cubicBezTo>
                      <a:cubicBezTo>
                        <a:pt x="84277" y="379123"/>
                        <a:pt x="43548" y="455952"/>
                        <a:pt x="18364" y="529780"/>
                      </a:cubicBezTo>
                      <a:cubicBezTo>
                        <a:pt x="18231" y="530162"/>
                        <a:pt x="18098" y="530533"/>
                        <a:pt x="17974" y="530914"/>
                      </a:cubicBezTo>
                      <a:cubicBezTo>
                        <a:pt x="9944" y="554584"/>
                        <a:pt x="3591" y="577882"/>
                        <a:pt x="0" y="599427"/>
                      </a:cubicBezTo>
                      <a:lnTo>
                        <a:pt x="284826" y="599427"/>
                      </a:lnTo>
                      <a:cubicBezTo>
                        <a:pt x="308353" y="575091"/>
                        <a:pt x="330279" y="549583"/>
                        <a:pt x="350644" y="522903"/>
                      </a:cubicBezTo>
                      <a:cubicBezTo>
                        <a:pt x="354463" y="517893"/>
                        <a:pt x="358245" y="512826"/>
                        <a:pt x="361960" y="507730"/>
                      </a:cubicBezTo>
                      <a:cubicBezTo>
                        <a:pt x="368408" y="498910"/>
                        <a:pt x="374675" y="489966"/>
                        <a:pt x="380781" y="480898"/>
                      </a:cubicBezTo>
                      <a:cubicBezTo>
                        <a:pt x="384781" y="474983"/>
                        <a:pt x="388696" y="469021"/>
                        <a:pt x="392544" y="463010"/>
                      </a:cubicBezTo>
                      <a:cubicBezTo>
                        <a:pt x="477050" y="331080"/>
                        <a:pt x="528590" y="175108"/>
                        <a:pt x="552288" y="0"/>
                      </a:cubicBezTo>
                      <a:cubicBezTo>
                        <a:pt x="467116" y="65999"/>
                        <a:pt x="376152" y="115719"/>
                        <a:pt x="278273" y="155448"/>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6" name="Google Shape;1846;p65"/>
                <p:cNvSpPr/>
                <p:nvPr/>
              </p:nvSpPr>
              <p:spPr>
                <a:xfrm>
                  <a:off x="4696244" y="4310300"/>
                  <a:ext cx="475754" cy="578377"/>
                </a:xfrm>
                <a:custGeom>
                  <a:avLst/>
                  <a:gdLst/>
                  <a:ahLst/>
                  <a:cxnLst/>
                  <a:rect l="l" t="t" r="r" b="b"/>
                  <a:pathLst>
                    <a:path w="475754" h="578377" extrusionOk="0">
                      <a:moveTo>
                        <a:pt x="46663" y="505501"/>
                      </a:moveTo>
                      <a:cubicBezTo>
                        <a:pt x="28975" y="532609"/>
                        <a:pt x="13259" y="557260"/>
                        <a:pt x="0" y="578377"/>
                      </a:cubicBezTo>
                      <a:lnTo>
                        <a:pt x="212979" y="578377"/>
                      </a:lnTo>
                      <a:cubicBezTo>
                        <a:pt x="234306" y="556127"/>
                        <a:pt x="252898" y="532047"/>
                        <a:pt x="272663" y="508645"/>
                      </a:cubicBezTo>
                      <a:cubicBezTo>
                        <a:pt x="274625" y="506330"/>
                        <a:pt x="276673" y="504063"/>
                        <a:pt x="278825" y="501853"/>
                      </a:cubicBezTo>
                      <a:cubicBezTo>
                        <a:pt x="282645" y="496843"/>
                        <a:pt x="286426" y="491776"/>
                        <a:pt x="290141" y="486680"/>
                      </a:cubicBezTo>
                      <a:cubicBezTo>
                        <a:pt x="296590" y="477860"/>
                        <a:pt x="302857" y="468916"/>
                        <a:pt x="308962" y="459848"/>
                      </a:cubicBezTo>
                      <a:cubicBezTo>
                        <a:pt x="277930" y="473126"/>
                        <a:pt x="244783" y="481403"/>
                        <a:pt x="211160" y="484232"/>
                      </a:cubicBezTo>
                      <a:cubicBezTo>
                        <a:pt x="210826" y="484261"/>
                        <a:pt x="210483" y="484289"/>
                        <a:pt x="210131" y="484318"/>
                      </a:cubicBezTo>
                      <a:cubicBezTo>
                        <a:pt x="175527" y="487118"/>
                        <a:pt x="150924" y="475240"/>
                        <a:pt x="153838" y="437826"/>
                      </a:cubicBezTo>
                      <a:cubicBezTo>
                        <a:pt x="155991" y="410394"/>
                        <a:pt x="170155" y="383162"/>
                        <a:pt x="183880" y="360388"/>
                      </a:cubicBezTo>
                      <a:cubicBezTo>
                        <a:pt x="212265" y="313249"/>
                        <a:pt x="250708" y="269624"/>
                        <a:pt x="284788" y="226486"/>
                      </a:cubicBezTo>
                      <a:cubicBezTo>
                        <a:pt x="315382" y="187728"/>
                        <a:pt x="346653" y="149514"/>
                        <a:pt x="378485" y="111757"/>
                      </a:cubicBezTo>
                      <a:cubicBezTo>
                        <a:pt x="410308" y="74000"/>
                        <a:pt x="442484" y="36490"/>
                        <a:pt x="475755" y="0"/>
                      </a:cubicBezTo>
                      <a:cubicBezTo>
                        <a:pt x="341376" y="75772"/>
                        <a:pt x="156524" y="337061"/>
                        <a:pt x="46663" y="505501"/>
                      </a:cubicBez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7" name="Google Shape;1847;p65"/>
                <p:cNvSpPr/>
                <p:nvPr/>
              </p:nvSpPr>
              <p:spPr>
                <a:xfrm>
                  <a:off x="4624416" y="4815811"/>
                  <a:ext cx="118491" cy="72875"/>
                </a:xfrm>
                <a:custGeom>
                  <a:avLst/>
                  <a:gdLst/>
                  <a:ahLst/>
                  <a:cxnLst/>
                  <a:rect l="l" t="t" r="r" b="b"/>
                  <a:pathLst>
                    <a:path w="118491" h="72875" extrusionOk="0">
                      <a:moveTo>
                        <a:pt x="71828" y="72876"/>
                      </a:moveTo>
                      <a:cubicBezTo>
                        <a:pt x="85096" y="51759"/>
                        <a:pt x="100803" y="27108"/>
                        <a:pt x="118491" y="0"/>
                      </a:cubicBezTo>
                      <a:cubicBezTo>
                        <a:pt x="85192" y="2810"/>
                        <a:pt x="51778" y="3886"/>
                        <a:pt x="18364" y="3229"/>
                      </a:cubicBezTo>
                      <a:cubicBezTo>
                        <a:pt x="18231" y="3610"/>
                        <a:pt x="18098" y="3982"/>
                        <a:pt x="17974" y="4363"/>
                      </a:cubicBezTo>
                      <a:cubicBezTo>
                        <a:pt x="9944" y="28032"/>
                        <a:pt x="3591" y="51330"/>
                        <a:pt x="0" y="72876"/>
                      </a:cubicBezTo>
                      <a:lnTo>
                        <a:pt x="71828" y="72876"/>
                      </a:lnTo>
                      <a:close/>
                    </a:path>
                  </a:pathLst>
                </a:custGeom>
                <a:solidFill>
                  <a:srgbClr val="2DA6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8" name="Google Shape;1848;p65"/>
                <p:cNvSpPr/>
                <p:nvPr/>
              </p:nvSpPr>
              <p:spPr>
                <a:xfrm>
                  <a:off x="4083491" y="4639046"/>
                  <a:ext cx="393344" cy="257851"/>
                </a:xfrm>
                <a:custGeom>
                  <a:avLst/>
                  <a:gdLst/>
                  <a:ahLst/>
                  <a:cxnLst/>
                  <a:rect l="l" t="t" r="r" b="b"/>
                  <a:pathLst>
                    <a:path w="393344" h="257851" extrusionOk="0">
                      <a:moveTo>
                        <a:pt x="386925" y="257851"/>
                      </a:moveTo>
                      <a:lnTo>
                        <a:pt x="393344" y="257851"/>
                      </a:lnTo>
                      <a:cubicBezTo>
                        <a:pt x="338480" y="171831"/>
                        <a:pt x="270520" y="81715"/>
                        <a:pt x="175422" y="37147"/>
                      </a:cubicBezTo>
                      <a:cubicBezTo>
                        <a:pt x="127778" y="14821"/>
                        <a:pt x="72104" y="3019"/>
                        <a:pt x="229" y="0"/>
                      </a:cubicBezTo>
                      <a:lnTo>
                        <a:pt x="0" y="5401"/>
                      </a:lnTo>
                      <a:cubicBezTo>
                        <a:pt x="71133" y="8382"/>
                        <a:pt x="126149" y="20021"/>
                        <a:pt x="173126" y="42043"/>
                      </a:cubicBezTo>
                      <a:cubicBezTo>
                        <a:pt x="265871" y="85506"/>
                        <a:pt x="332784" y="173346"/>
                        <a:pt x="386925" y="257851"/>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9" name="Google Shape;1849;p65"/>
                <p:cNvSpPr/>
                <p:nvPr/>
              </p:nvSpPr>
              <p:spPr>
                <a:xfrm>
                  <a:off x="4704311" y="4306233"/>
                  <a:ext cx="467696" cy="582453"/>
                </a:xfrm>
                <a:custGeom>
                  <a:avLst/>
                  <a:gdLst/>
                  <a:ahLst/>
                  <a:cxnLst/>
                  <a:rect l="l" t="t" r="r" b="b"/>
                  <a:pathLst>
                    <a:path w="467696" h="582453" extrusionOk="0">
                      <a:moveTo>
                        <a:pt x="464125" y="0"/>
                      </a:moveTo>
                      <a:cubicBezTo>
                        <a:pt x="314201" y="132026"/>
                        <a:pt x="64903" y="451104"/>
                        <a:pt x="0" y="582454"/>
                      </a:cubicBezTo>
                      <a:lnTo>
                        <a:pt x="6029" y="582454"/>
                      </a:lnTo>
                      <a:cubicBezTo>
                        <a:pt x="106680" y="379695"/>
                        <a:pt x="261185" y="185919"/>
                        <a:pt x="467697" y="4058"/>
                      </a:cubicBezTo>
                      <a:lnTo>
                        <a:pt x="464125" y="0"/>
                      </a:ln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850" name="Google Shape;1850;p65"/>
              <p:cNvSpPr/>
              <p:nvPr/>
            </p:nvSpPr>
            <p:spPr>
              <a:xfrm>
                <a:off x="713216" y="4309979"/>
                <a:ext cx="3059961" cy="41748"/>
              </a:xfrm>
              <a:custGeom>
                <a:avLst/>
                <a:gdLst/>
                <a:ahLst/>
                <a:cxnLst/>
                <a:rect l="l" t="t" r="r" b="b"/>
                <a:pathLst>
                  <a:path w="4079948" h="55664" extrusionOk="0">
                    <a:moveTo>
                      <a:pt x="0" y="0"/>
                    </a:moveTo>
                    <a:lnTo>
                      <a:pt x="4079948" y="0"/>
                    </a:lnTo>
                    <a:lnTo>
                      <a:pt x="4079948" y="55664"/>
                    </a:lnTo>
                    <a:lnTo>
                      <a:pt x="0" y="55664"/>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51" name="Google Shape;1851;p65"/>
            <p:cNvGrpSpPr/>
            <p:nvPr/>
          </p:nvGrpSpPr>
          <p:grpSpPr>
            <a:xfrm>
              <a:off x="3272953" y="2645205"/>
              <a:ext cx="2569272" cy="1726267"/>
              <a:chOff x="4097291" y="2027759"/>
              <a:chExt cx="3396710" cy="2282215"/>
            </a:xfrm>
          </p:grpSpPr>
          <p:sp>
            <p:nvSpPr>
              <p:cNvPr id="1852" name="Google Shape;1852;p65"/>
              <p:cNvSpPr/>
              <p:nvPr/>
            </p:nvSpPr>
            <p:spPr>
              <a:xfrm>
                <a:off x="4385799" y="3819734"/>
                <a:ext cx="2812565" cy="464614"/>
              </a:xfrm>
              <a:custGeom>
                <a:avLst/>
                <a:gdLst/>
                <a:ahLst/>
                <a:cxnLst/>
                <a:rect l="l" t="t" r="r" b="b"/>
                <a:pathLst>
                  <a:path w="3750087" h="619486" extrusionOk="0">
                    <a:moveTo>
                      <a:pt x="484308" y="615858"/>
                    </a:moveTo>
                    <a:lnTo>
                      <a:pt x="1753591" y="615858"/>
                    </a:lnTo>
                    <a:cubicBezTo>
                      <a:pt x="1899685" y="583778"/>
                      <a:pt x="2054352" y="563651"/>
                      <a:pt x="2243242" y="585188"/>
                    </a:cubicBezTo>
                    <a:cubicBezTo>
                      <a:pt x="2328910" y="594960"/>
                      <a:pt x="2407091" y="605581"/>
                      <a:pt x="2479243" y="615858"/>
                    </a:cubicBezTo>
                    <a:lnTo>
                      <a:pt x="3238557" y="615858"/>
                    </a:lnTo>
                    <a:cubicBezTo>
                      <a:pt x="3303051" y="589721"/>
                      <a:pt x="3368659" y="552355"/>
                      <a:pt x="3439163" y="500520"/>
                    </a:cubicBezTo>
                    <a:cubicBezTo>
                      <a:pt x="3621415" y="366513"/>
                      <a:pt x="3715436" y="183623"/>
                      <a:pt x="3750088" y="0"/>
                    </a:cubicBezTo>
                    <a:lnTo>
                      <a:pt x="0" y="0"/>
                    </a:lnTo>
                    <a:cubicBezTo>
                      <a:pt x="63875" y="264290"/>
                      <a:pt x="217437" y="495195"/>
                      <a:pt x="465858" y="619487"/>
                    </a:cubicBezTo>
                    <a:cubicBezTo>
                      <a:pt x="471040" y="617191"/>
                      <a:pt x="477145" y="615858"/>
                      <a:pt x="484308" y="615858"/>
                    </a:cubicBezTo>
                    <a:close/>
                  </a:path>
                </a:pathLst>
              </a:custGeom>
              <a:solidFill>
                <a:srgbClr val="E3FB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853" name="Google Shape;1853;p65"/>
              <p:cNvGrpSpPr/>
              <p:nvPr/>
            </p:nvGrpSpPr>
            <p:grpSpPr>
              <a:xfrm>
                <a:off x="5469813" y="2100040"/>
                <a:ext cx="517957" cy="757475"/>
                <a:chOff x="5661450" y="2003953"/>
                <a:chExt cx="690610" cy="1009966"/>
              </a:xfrm>
            </p:grpSpPr>
            <p:grpSp>
              <p:nvGrpSpPr>
                <p:cNvPr id="1854" name="Google Shape;1854;p65"/>
                <p:cNvGrpSpPr/>
                <p:nvPr/>
              </p:nvGrpSpPr>
              <p:grpSpPr>
                <a:xfrm>
                  <a:off x="5661450" y="2244947"/>
                  <a:ext cx="655605" cy="768972"/>
                  <a:chOff x="5661450" y="2244947"/>
                  <a:chExt cx="655605" cy="768972"/>
                </a:xfrm>
              </p:grpSpPr>
              <p:sp>
                <p:nvSpPr>
                  <p:cNvPr id="1855" name="Google Shape;1855;p65"/>
                  <p:cNvSpPr/>
                  <p:nvPr/>
                </p:nvSpPr>
                <p:spPr>
                  <a:xfrm>
                    <a:off x="5661469" y="2244956"/>
                    <a:ext cx="655399" cy="732653"/>
                  </a:xfrm>
                  <a:custGeom>
                    <a:avLst/>
                    <a:gdLst/>
                    <a:ahLst/>
                    <a:cxnLst/>
                    <a:rect l="l" t="t" r="r" b="b"/>
                    <a:pathLst>
                      <a:path w="655399" h="732653" extrusionOk="0">
                        <a:moveTo>
                          <a:pt x="0" y="0"/>
                        </a:moveTo>
                        <a:cubicBezTo>
                          <a:pt x="0" y="0"/>
                          <a:pt x="9468" y="448"/>
                          <a:pt x="26546" y="2791"/>
                        </a:cubicBezTo>
                        <a:cubicBezTo>
                          <a:pt x="43615" y="5134"/>
                          <a:pt x="68313" y="9373"/>
                          <a:pt x="98603" y="16974"/>
                        </a:cubicBezTo>
                        <a:cubicBezTo>
                          <a:pt x="128892" y="24574"/>
                          <a:pt x="164792" y="35528"/>
                          <a:pt x="204092" y="51254"/>
                        </a:cubicBezTo>
                        <a:cubicBezTo>
                          <a:pt x="243373" y="66970"/>
                          <a:pt x="286055" y="87468"/>
                          <a:pt x="329527" y="114024"/>
                        </a:cubicBezTo>
                        <a:cubicBezTo>
                          <a:pt x="372980" y="140560"/>
                          <a:pt x="417243" y="173184"/>
                          <a:pt x="459057" y="212798"/>
                        </a:cubicBezTo>
                        <a:cubicBezTo>
                          <a:pt x="500844" y="252374"/>
                          <a:pt x="540220" y="299018"/>
                          <a:pt x="572881" y="352635"/>
                        </a:cubicBezTo>
                        <a:cubicBezTo>
                          <a:pt x="589207" y="379428"/>
                          <a:pt x="603828" y="407927"/>
                          <a:pt x="616087" y="437931"/>
                        </a:cubicBezTo>
                        <a:cubicBezTo>
                          <a:pt x="628345" y="467916"/>
                          <a:pt x="638232" y="499405"/>
                          <a:pt x="645033" y="531933"/>
                        </a:cubicBezTo>
                        <a:cubicBezTo>
                          <a:pt x="651834" y="564442"/>
                          <a:pt x="655529" y="597989"/>
                          <a:pt x="655396" y="631784"/>
                        </a:cubicBezTo>
                        <a:cubicBezTo>
                          <a:pt x="655272" y="665559"/>
                          <a:pt x="651300" y="699583"/>
                          <a:pt x="642890" y="732653"/>
                        </a:cubicBezTo>
                        <a:cubicBezTo>
                          <a:pt x="616420" y="710994"/>
                          <a:pt x="591179" y="690782"/>
                          <a:pt x="567080" y="671274"/>
                        </a:cubicBezTo>
                        <a:cubicBezTo>
                          <a:pt x="542982" y="651786"/>
                          <a:pt x="520036" y="633003"/>
                          <a:pt x="498062" y="614439"/>
                        </a:cubicBezTo>
                        <a:cubicBezTo>
                          <a:pt x="454123" y="577377"/>
                          <a:pt x="414052" y="540972"/>
                          <a:pt x="376714" y="503806"/>
                        </a:cubicBezTo>
                        <a:cubicBezTo>
                          <a:pt x="339404" y="466715"/>
                          <a:pt x="304829" y="428968"/>
                          <a:pt x="272567" y="391049"/>
                        </a:cubicBezTo>
                        <a:cubicBezTo>
                          <a:pt x="240325" y="353158"/>
                          <a:pt x="210417" y="315144"/>
                          <a:pt x="182947" y="278273"/>
                        </a:cubicBezTo>
                        <a:cubicBezTo>
                          <a:pt x="155477" y="241411"/>
                          <a:pt x="130454" y="205721"/>
                          <a:pt x="108242" y="172802"/>
                        </a:cubicBezTo>
                        <a:cubicBezTo>
                          <a:pt x="86039" y="139894"/>
                          <a:pt x="66665" y="109757"/>
                          <a:pt x="50644" y="84172"/>
                        </a:cubicBezTo>
                        <a:cubicBezTo>
                          <a:pt x="34633" y="58588"/>
                          <a:pt x="21974" y="37567"/>
                          <a:pt x="13316" y="22917"/>
                        </a:cubicBezTo>
                        <a:cubicBezTo>
                          <a:pt x="4667" y="8268"/>
                          <a:pt x="0" y="0"/>
                          <a:pt x="0" y="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56" name="Google Shape;1856;p65"/>
                  <p:cNvSpPr/>
                  <p:nvPr/>
                </p:nvSpPr>
                <p:spPr>
                  <a:xfrm>
                    <a:off x="5661450" y="2244947"/>
                    <a:ext cx="655605" cy="768972"/>
                  </a:xfrm>
                  <a:custGeom>
                    <a:avLst/>
                    <a:gdLst/>
                    <a:ahLst/>
                    <a:cxnLst/>
                    <a:rect l="l" t="t" r="r" b="b"/>
                    <a:pathLst>
                      <a:path w="655605" h="768972" extrusionOk="0">
                        <a:moveTo>
                          <a:pt x="339757" y="465925"/>
                        </a:moveTo>
                        <a:cubicBezTo>
                          <a:pt x="338433" y="464515"/>
                          <a:pt x="337109" y="463105"/>
                          <a:pt x="335785" y="461696"/>
                        </a:cubicBezTo>
                        <a:cubicBezTo>
                          <a:pt x="335785" y="461696"/>
                          <a:pt x="345015" y="460429"/>
                          <a:pt x="359016" y="458714"/>
                        </a:cubicBezTo>
                        <a:cubicBezTo>
                          <a:pt x="362531" y="458295"/>
                          <a:pt x="366331" y="457848"/>
                          <a:pt x="370351" y="457371"/>
                        </a:cubicBezTo>
                        <a:cubicBezTo>
                          <a:pt x="374371" y="456933"/>
                          <a:pt x="378609" y="456476"/>
                          <a:pt x="382991" y="455990"/>
                        </a:cubicBezTo>
                        <a:cubicBezTo>
                          <a:pt x="391763" y="455076"/>
                          <a:pt x="401222" y="454133"/>
                          <a:pt x="410661" y="453304"/>
                        </a:cubicBezTo>
                        <a:cubicBezTo>
                          <a:pt x="420071" y="452495"/>
                          <a:pt x="429549" y="451761"/>
                          <a:pt x="438483" y="451142"/>
                        </a:cubicBezTo>
                        <a:cubicBezTo>
                          <a:pt x="447437" y="450504"/>
                          <a:pt x="455704" y="450066"/>
                          <a:pt x="462886" y="449685"/>
                        </a:cubicBezTo>
                        <a:cubicBezTo>
                          <a:pt x="470078" y="449351"/>
                          <a:pt x="476079" y="449066"/>
                          <a:pt x="480270" y="448875"/>
                        </a:cubicBezTo>
                        <a:cubicBezTo>
                          <a:pt x="484461" y="448723"/>
                          <a:pt x="486861" y="448637"/>
                          <a:pt x="486861" y="448637"/>
                        </a:cubicBezTo>
                        <a:cubicBezTo>
                          <a:pt x="486861" y="448637"/>
                          <a:pt x="485442" y="446656"/>
                          <a:pt x="482841" y="443274"/>
                        </a:cubicBezTo>
                        <a:cubicBezTo>
                          <a:pt x="480260" y="439874"/>
                          <a:pt x="476574" y="435026"/>
                          <a:pt x="472154" y="429206"/>
                        </a:cubicBezTo>
                        <a:cubicBezTo>
                          <a:pt x="467620" y="423462"/>
                          <a:pt x="462429" y="416700"/>
                          <a:pt x="456705" y="409575"/>
                        </a:cubicBezTo>
                        <a:cubicBezTo>
                          <a:pt x="453838" y="406022"/>
                          <a:pt x="450866" y="402346"/>
                          <a:pt x="447846" y="398612"/>
                        </a:cubicBezTo>
                        <a:cubicBezTo>
                          <a:pt x="444846" y="394868"/>
                          <a:pt x="441684" y="391154"/>
                          <a:pt x="438579" y="387391"/>
                        </a:cubicBezTo>
                        <a:cubicBezTo>
                          <a:pt x="432387" y="379857"/>
                          <a:pt x="425996" y="372494"/>
                          <a:pt x="420071" y="365531"/>
                        </a:cubicBezTo>
                        <a:cubicBezTo>
                          <a:pt x="414071" y="358635"/>
                          <a:pt x="408442" y="352225"/>
                          <a:pt x="403584" y="346758"/>
                        </a:cubicBezTo>
                        <a:cubicBezTo>
                          <a:pt x="398688" y="341319"/>
                          <a:pt x="394611" y="336794"/>
                          <a:pt x="391754" y="333623"/>
                        </a:cubicBezTo>
                        <a:cubicBezTo>
                          <a:pt x="388868" y="330479"/>
                          <a:pt x="387210" y="328689"/>
                          <a:pt x="387210" y="328689"/>
                        </a:cubicBezTo>
                        <a:cubicBezTo>
                          <a:pt x="387210" y="328689"/>
                          <a:pt x="378238" y="330308"/>
                          <a:pt x="364912" y="332880"/>
                        </a:cubicBezTo>
                        <a:cubicBezTo>
                          <a:pt x="358264" y="334156"/>
                          <a:pt x="350444" y="335747"/>
                          <a:pt x="342166" y="337461"/>
                        </a:cubicBezTo>
                        <a:cubicBezTo>
                          <a:pt x="333861" y="339195"/>
                          <a:pt x="325098" y="341033"/>
                          <a:pt x="316268" y="343014"/>
                        </a:cubicBezTo>
                        <a:cubicBezTo>
                          <a:pt x="307467" y="344976"/>
                          <a:pt x="298704" y="346977"/>
                          <a:pt x="290532" y="348901"/>
                        </a:cubicBezTo>
                        <a:cubicBezTo>
                          <a:pt x="282359" y="350825"/>
                          <a:pt x="274701" y="352701"/>
                          <a:pt x="268195" y="354311"/>
                        </a:cubicBezTo>
                        <a:cubicBezTo>
                          <a:pt x="261699" y="355949"/>
                          <a:pt x="256289" y="357311"/>
                          <a:pt x="252498" y="358264"/>
                        </a:cubicBezTo>
                        <a:cubicBezTo>
                          <a:pt x="248717" y="359245"/>
                          <a:pt x="246545" y="359807"/>
                          <a:pt x="246545" y="359807"/>
                        </a:cubicBezTo>
                        <a:cubicBezTo>
                          <a:pt x="245440" y="358464"/>
                          <a:pt x="244335" y="357121"/>
                          <a:pt x="243230" y="355778"/>
                        </a:cubicBezTo>
                        <a:cubicBezTo>
                          <a:pt x="243230" y="355778"/>
                          <a:pt x="245383" y="355216"/>
                          <a:pt x="249155" y="354225"/>
                        </a:cubicBezTo>
                        <a:cubicBezTo>
                          <a:pt x="252927" y="353244"/>
                          <a:pt x="258327" y="351844"/>
                          <a:pt x="264795" y="350234"/>
                        </a:cubicBezTo>
                        <a:cubicBezTo>
                          <a:pt x="277739" y="346986"/>
                          <a:pt x="295142" y="342757"/>
                          <a:pt x="312620" y="338852"/>
                        </a:cubicBezTo>
                        <a:cubicBezTo>
                          <a:pt x="330146" y="334880"/>
                          <a:pt x="347720" y="331260"/>
                          <a:pt x="361036" y="328603"/>
                        </a:cubicBezTo>
                        <a:cubicBezTo>
                          <a:pt x="367703" y="327269"/>
                          <a:pt x="373218" y="326231"/>
                          <a:pt x="377104" y="325498"/>
                        </a:cubicBezTo>
                        <a:cubicBezTo>
                          <a:pt x="380990" y="324774"/>
                          <a:pt x="383219" y="324355"/>
                          <a:pt x="383219" y="324355"/>
                        </a:cubicBezTo>
                        <a:cubicBezTo>
                          <a:pt x="383219" y="324355"/>
                          <a:pt x="377800" y="318402"/>
                          <a:pt x="369465" y="309658"/>
                        </a:cubicBezTo>
                        <a:cubicBezTo>
                          <a:pt x="367389" y="307467"/>
                          <a:pt x="365141" y="305095"/>
                          <a:pt x="362760" y="302581"/>
                        </a:cubicBezTo>
                        <a:cubicBezTo>
                          <a:pt x="360350" y="300095"/>
                          <a:pt x="357816" y="297475"/>
                          <a:pt x="355187" y="294761"/>
                        </a:cubicBezTo>
                        <a:cubicBezTo>
                          <a:pt x="349967" y="289312"/>
                          <a:pt x="344281" y="283607"/>
                          <a:pt x="338614" y="277882"/>
                        </a:cubicBezTo>
                        <a:cubicBezTo>
                          <a:pt x="332965" y="272148"/>
                          <a:pt x="327184" y="266538"/>
                          <a:pt x="321831" y="261204"/>
                        </a:cubicBezTo>
                        <a:cubicBezTo>
                          <a:pt x="316411" y="255946"/>
                          <a:pt x="311353" y="251041"/>
                          <a:pt x="307010" y="246840"/>
                        </a:cubicBezTo>
                        <a:cubicBezTo>
                          <a:pt x="298247" y="238525"/>
                          <a:pt x="292398" y="232981"/>
                          <a:pt x="292398" y="232981"/>
                        </a:cubicBezTo>
                        <a:cubicBezTo>
                          <a:pt x="292398" y="232981"/>
                          <a:pt x="284150" y="233810"/>
                          <a:pt x="271767" y="235048"/>
                        </a:cubicBezTo>
                        <a:cubicBezTo>
                          <a:pt x="265614" y="235677"/>
                          <a:pt x="258394" y="236496"/>
                          <a:pt x="250717" y="237382"/>
                        </a:cubicBezTo>
                        <a:cubicBezTo>
                          <a:pt x="243040" y="238268"/>
                          <a:pt x="234886" y="239249"/>
                          <a:pt x="226714" y="240316"/>
                        </a:cubicBezTo>
                        <a:cubicBezTo>
                          <a:pt x="210426" y="242392"/>
                          <a:pt x="194205" y="244735"/>
                          <a:pt x="182127" y="246555"/>
                        </a:cubicBezTo>
                        <a:cubicBezTo>
                          <a:pt x="170050" y="248450"/>
                          <a:pt x="162001" y="249717"/>
                          <a:pt x="162001" y="249717"/>
                        </a:cubicBezTo>
                        <a:cubicBezTo>
                          <a:pt x="160925" y="248221"/>
                          <a:pt x="159849" y="246736"/>
                          <a:pt x="158782" y="245250"/>
                        </a:cubicBezTo>
                        <a:cubicBezTo>
                          <a:pt x="158782" y="245250"/>
                          <a:pt x="160763" y="244926"/>
                          <a:pt x="164240" y="244354"/>
                        </a:cubicBezTo>
                        <a:cubicBezTo>
                          <a:pt x="167716" y="243811"/>
                          <a:pt x="172679" y="243030"/>
                          <a:pt x="178641" y="242087"/>
                        </a:cubicBezTo>
                        <a:cubicBezTo>
                          <a:pt x="184623" y="241154"/>
                          <a:pt x="191605" y="240106"/>
                          <a:pt x="199091" y="239039"/>
                        </a:cubicBezTo>
                        <a:cubicBezTo>
                          <a:pt x="206588" y="237973"/>
                          <a:pt x="214636" y="236830"/>
                          <a:pt x="222656" y="235801"/>
                        </a:cubicBezTo>
                        <a:cubicBezTo>
                          <a:pt x="230686" y="234763"/>
                          <a:pt x="238782" y="233715"/>
                          <a:pt x="246345" y="232829"/>
                        </a:cubicBezTo>
                        <a:cubicBezTo>
                          <a:pt x="253946" y="231962"/>
                          <a:pt x="261033" y="231153"/>
                          <a:pt x="267110" y="230467"/>
                        </a:cubicBezTo>
                        <a:cubicBezTo>
                          <a:pt x="273215" y="229791"/>
                          <a:pt x="278273" y="229295"/>
                          <a:pt x="281845" y="228933"/>
                        </a:cubicBezTo>
                        <a:cubicBezTo>
                          <a:pt x="285407" y="228581"/>
                          <a:pt x="287445" y="228381"/>
                          <a:pt x="287445" y="228381"/>
                        </a:cubicBezTo>
                        <a:cubicBezTo>
                          <a:pt x="287445" y="228381"/>
                          <a:pt x="285959" y="226990"/>
                          <a:pt x="283350" y="224571"/>
                        </a:cubicBezTo>
                        <a:cubicBezTo>
                          <a:pt x="280759" y="222133"/>
                          <a:pt x="277016" y="218694"/>
                          <a:pt x="272501" y="214579"/>
                        </a:cubicBezTo>
                        <a:cubicBezTo>
                          <a:pt x="270243" y="212522"/>
                          <a:pt x="267805" y="210293"/>
                          <a:pt x="265224" y="207931"/>
                        </a:cubicBezTo>
                        <a:cubicBezTo>
                          <a:pt x="262623" y="205597"/>
                          <a:pt x="259880" y="203130"/>
                          <a:pt x="257042" y="200587"/>
                        </a:cubicBezTo>
                        <a:cubicBezTo>
                          <a:pt x="251384" y="195472"/>
                          <a:pt x="245250" y="190119"/>
                          <a:pt x="239154" y="184737"/>
                        </a:cubicBezTo>
                        <a:cubicBezTo>
                          <a:pt x="226885" y="174041"/>
                          <a:pt x="214532" y="163449"/>
                          <a:pt x="205159" y="155629"/>
                        </a:cubicBezTo>
                        <a:cubicBezTo>
                          <a:pt x="200492" y="151705"/>
                          <a:pt x="196577" y="148447"/>
                          <a:pt x="193824" y="146190"/>
                        </a:cubicBezTo>
                        <a:cubicBezTo>
                          <a:pt x="191081" y="143923"/>
                          <a:pt x="189509" y="142627"/>
                          <a:pt x="189509" y="142627"/>
                        </a:cubicBezTo>
                        <a:cubicBezTo>
                          <a:pt x="189509" y="142627"/>
                          <a:pt x="166516" y="146028"/>
                          <a:pt x="143780" y="149990"/>
                        </a:cubicBezTo>
                        <a:cubicBezTo>
                          <a:pt x="132426" y="151924"/>
                          <a:pt x="121072" y="154029"/>
                          <a:pt x="112633" y="155591"/>
                        </a:cubicBezTo>
                        <a:cubicBezTo>
                          <a:pt x="104184" y="157220"/>
                          <a:pt x="98546" y="158296"/>
                          <a:pt x="98546" y="158296"/>
                        </a:cubicBezTo>
                        <a:cubicBezTo>
                          <a:pt x="97546" y="156791"/>
                          <a:pt x="96555" y="155286"/>
                          <a:pt x="95564" y="153800"/>
                        </a:cubicBezTo>
                        <a:cubicBezTo>
                          <a:pt x="95564" y="153800"/>
                          <a:pt x="117472" y="149457"/>
                          <a:pt x="139665" y="145590"/>
                        </a:cubicBezTo>
                        <a:cubicBezTo>
                          <a:pt x="161811" y="141703"/>
                          <a:pt x="184242" y="138293"/>
                          <a:pt x="184242" y="138293"/>
                        </a:cubicBezTo>
                        <a:cubicBezTo>
                          <a:pt x="184242" y="138293"/>
                          <a:pt x="181527" y="136084"/>
                          <a:pt x="176765" y="132217"/>
                        </a:cubicBezTo>
                        <a:cubicBezTo>
                          <a:pt x="174393" y="130273"/>
                          <a:pt x="171498" y="127940"/>
                          <a:pt x="168154" y="125282"/>
                        </a:cubicBezTo>
                        <a:cubicBezTo>
                          <a:pt x="164821" y="122625"/>
                          <a:pt x="161077" y="119586"/>
                          <a:pt x="156943" y="116348"/>
                        </a:cubicBezTo>
                        <a:cubicBezTo>
                          <a:pt x="140465" y="103308"/>
                          <a:pt x="118272" y="86192"/>
                          <a:pt x="95679" y="69618"/>
                        </a:cubicBezTo>
                        <a:cubicBezTo>
                          <a:pt x="73104" y="53016"/>
                          <a:pt x="50149" y="36947"/>
                          <a:pt x="32718" y="25222"/>
                        </a:cubicBezTo>
                        <a:cubicBezTo>
                          <a:pt x="15307" y="13468"/>
                          <a:pt x="3457" y="6029"/>
                          <a:pt x="3457" y="6029"/>
                        </a:cubicBezTo>
                        <a:cubicBezTo>
                          <a:pt x="1191" y="2076"/>
                          <a:pt x="0" y="0"/>
                          <a:pt x="0" y="0"/>
                        </a:cubicBezTo>
                        <a:cubicBezTo>
                          <a:pt x="0" y="0"/>
                          <a:pt x="1533" y="76"/>
                          <a:pt x="4439" y="305"/>
                        </a:cubicBezTo>
                        <a:cubicBezTo>
                          <a:pt x="4439" y="305"/>
                          <a:pt x="12220" y="5172"/>
                          <a:pt x="23679" y="12744"/>
                        </a:cubicBezTo>
                        <a:cubicBezTo>
                          <a:pt x="35147" y="20307"/>
                          <a:pt x="50301" y="30594"/>
                          <a:pt x="65265" y="41148"/>
                        </a:cubicBezTo>
                        <a:cubicBezTo>
                          <a:pt x="80248" y="51673"/>
                          <a:pt x="95050" y="62455"/>
                          <a:pt x="106080" y="70628"/>
                        </a:cubicBezTo>
                        <a:cubicBezTo>
                          <a:pt x="117100" y="78819"/>
                          <a:pt x="124387" y="84363"/>
                          <a:pt x="124387" y="84363"/>
                        </a:cubicBezTo>
                        <a:cubicBezTo>
                          <a:pt x="124387" y="84363"/>
                          <a:pt x="123863" y="80429"/>
                          <a:pt x="123072" y="74533"/>
                        </a:cubicBezTo>
                        <a:cubicBezTo>
                          <a:pt x="122234" y="68628"/>
                          <a:pt x="121120" y="60750"/>
                          <a:pt x="120005" y="52873"/>
                        </a:cubicBezTo>
                        <a:cubicBezTo>
                          <a:pt x="117691" y="37128"/>
                          <a:pt x="115100" y="21307"/>
                          <a:pt x="115100" y="21307"/>
                        </a:cubicBezTo>
                        <a:cubicBezTo>
                          <a:pt x="116900" y="21812"/>
                          <a:pt x="118729" y="22317"/>
                          <a:pt x="120567" y="22831"/>
                        </a:cubicBezTo>
                        <a:cubicBezTo>
                          <a:pt x="120567" y="22831"/>
                          <a:pt x="123253" y="39348"/>
                          <a:pt x="125606" y="55817"/>
                        </a:cubicBezTo>
                        <a:cubicBezTo>
                          <a:pt x="126806" y="64037"/>
                          <a:pt x="127921" y="72276"/>
                          <a:pt x="128740" y="78438"/>
                        </a:cubicBezTo>
                        <a:cubicBezTo>
                          <a:pt x="129540" y="84591"/>
                          <a:pt x="130083" y="88697"/>
                          <a:pt x="130083" y="88697"/>
                        </a:cubicBezTo>
                        <a:cubicBezTo>
                          <a:pt x="130083" y="88697"/>
                          <a:pt x="154476" y="107251"/>
                          <a:pt x="178289" y="126559"/>
                        </a:cubicBezTo>
                        <a:cubicBezTo>
                          <a:pt x="190205" y="136188"/>
                          <a:pt x="202006" y="145961"/>
                          <a:pt x="210798" y="153372"/>
                        </a:cubicBezTo>
                        <a:cubicBezTo>
                          <a:pt x="215217" y="157048"/>
                          <a:pt x="218837" y="160172"/>
                          <a:pt x="221399" y="162344"/>
                        </a:cubicBezTo>
                        <a:cubicBezTo>
                          <a:pt x="223952" y="164516"/>
                          <a:pt x="225409" y="165764"/>
                          <a:pt x="225409" y="165764"/>
                        </a:cubicBezTo>
                        <a:cubicBezTo>
                          <a:pt x="225409" y="165764"/>
                          <a:pt x="225323" y="159106"/>
                          <a:pt x="225190" y="149114"/>
                        </a:cubicBezTo>
                        <a:cubicBezTo>
                          <a:pt x="225019" y="139113"/>
                          <a:pt x="224704" y="125759"/>
                          <a:pt x="224247" y="112347"/>
                        </a:cubicBezTo>
                        <a:cubicBezTo>
                          <a:pt x="223990" y="105632"/>
                          <a:pt x="223733" y="98927"/>
                          <a:pt x="223485" y="92631"/>
                        </a:cubicBezTo>
                        <a:cubicBezTo>
                          <a:pt x="223180" y="86325"/>
                          <a:pt x="222904" y="80448"/>
                          <a:pt x="222656" y="75409"/>
                        </a:cubicBezTo>
                        <a:cubicBezTo>
                          <a:pt x="222380" y="70352"/>
                          <a:pt x="222152" y="66142"/>
                          <a:pt x="221999" y="63198"/>
                        </a:cubicBezTo>
                        <a:cubicBezTo>
                          <a:pt x="221828" y="60246"/>
                          <a:pt x="221723" y="58569"/>
                          <a:pt x="221723" y="58569"/>
                        </a:cubicBezTo>
                        <a:cubicBezTo>
                          <a:pt x="223495" y="59322"/>
                          <a:pt x="225257" y="60084"/>
                          <a:pt x="227038" y="60846"/>
                        </a:cubicBezTo>
                        <a:cubicBezTo>
                          <a:pt x="227038" y="60846"/>
                          <a:pt x="228628" y="88392"/>
                          <a:pt x="229467" y="115700"/>
                        </a:cubicBezTo>
                        <a:cubicBezTo>
                          <a:pt x="229895" y="129378"/>
                          <a:pt x="230191" y="142980"/>
                          <a:pt x="230314" y="153191"/>
                        </a:cubicBezTo>
                        <a:cubicBezTo>
                          <a:pt x="230372" y="158277"/>
                          <a:pt x="230429" y="162516"/>
                          <a:pt x="230457" y="165487"/>
                        </a:cubicBezTo>
                        <a:cubicBezTo>
                          <a:pt x="230476" y="168459"/>
                          <a:pt x="230486" y="170155"/>
                          <a:pt x="230486" y="170155"/>
                        </a:cubicBezTo>
                        <a:cubicBezTo>
                          <a:pt x="230486" y="170155"/>
                          <a:pt x="235906" y="174869"/>
                          <a:pt x="244040" y="181937"/>
                        </a:cubicBezTo>
                        <a:cubicBezTo>
                          <a:pt x="252136" y="189043"/>
                          <a:pt x="262890" y="198577"/>
                          <a:pt x="273491" y="208264"/>
                        </a:cubicBezTo>
                        <a:cubicBezTo>
                          <a:pt x="278797" y="213103"/>
                          <a:pt x="284102" y="217951"/>
                          <a:pt x="289017" y="222561"/>
                        </a:cubicBezTo>
                        <a:cubicBezTo>
                          <a:pt x="293951" y="227143"/>
                          <a:pt x="298542" y="231438"/>
                          <a:pt x="302438" y="235163"/>
                        </a:cubicBezTo>
                        <a:cubicBezTo>
                          <a:pt x="306343" y="238877"/>
                          <a:pt x="309591" y="241973"/>
                          <a:pt x="311867" y="244135"/>
                        </a:cubicBezTo>
                        <a:cubicBezTo>
                          <a:pt x="314125" y="246326"/>
                          <a:pt x="315411" y="247574"/>
                          <a:pt x="315411" y="247574"/>
                        </a:cubicBezTo>
                        <a:cubicBezTo>
                          <a:pt x="315411" y="247574"/>
                          <a:pt x="315963" y="238916"/>
                          <a:pt x="316563" y="225923"/>
                        </a:cubicBezTo>
                        <a:cubicBezTo>
                          <a:pt x="316859" y="219427"/>
                          <a:pt x="317221" y="211788"/>
                          <a:pt x="317506" y="203625"/>
                        </a:cubicBezTo>
                        <a:cubicBezTo>
                          <a:pt x="317792" y="195472"/>
                          <a:pt x="318059" y="186738"/>
                          <a:pt x="318278" y="177965"/>
                        </a:cubicBezTo>
                        <a:cubicBezTo>
                          <a:pt x="318468" y="169231"/>
                          <a:pt x="318611" y="160458"/>
                          <a:pt x="318716" y="152209"/>
                        </a:cubicBezTo>
                        <a:cubicBezTo>
                          <a:pt x="318811" y="143961"/>
                          <a:pt x="318821" y="136284"/>
                          <a:pt x="318830" y="129664"/>
                        </a:cubicBezTo>
                        <a:cubicBezTo>
                          <a:pt x="318840" y="123034"/>
                          <a:pt x="318811" y="117519"/>
                          <a:pt x="318773" y="113662"/>
                        </a:cubicBezTo>
                        <a:cubicBezTo>
                          <a:pt x="318735" y="109795"/>
                          <a:pt x="318716" y="107585"/>
                          <a:pt x="318716" y="107585"/>
                        </a:cubicBezTo>
                        <a:cubicBezTo>
                          <a:pt x="320459" y="108614"/>
                          <a:pt x="322202" y="109652"/>
                          <a:pt x="323955" y="110690"/>
                        </a:cubicBezTo>
                        <a:cubicBezTo>
                          <a:pt x="323955" y="110690"/>
                          <a:pt x="323974" y="112928"/>
                          <a:pt x="323993" y="116834"/>
                        </a:cubicBezTo>
                        <a:cubicBezTo>
                          <a:pt x="323993" y="120739"/>
                          <a:pt x="324002" y="126320"/>
                          <a:pt x="324002" y="133017"/>
                        </a:cubicBezTo>
                        <a:cubicBezTo>
                          <a:pt x="324002" y="139684"/>
                          <a:pt x="323945" y="147485"/>
                          <a:pt x="323821" y="155819"/>
                        </a:cubicBezTo>
                        <a:cubicBezTo>
                          <a:pt x="323707" y="164154"/>
                          <a:pt x="323564" y="172993"/>
                          <a:pt x="323307" y="181861"/>
                        </a:cubicBezTo>
                        <a:cubicBezTo>
                          <a:pt x="322869" y="199539"/>
                          <a:pt x="322107" y="217179"/>
                          <a:pt x="321450" y="230305"/>
                        </a:cubicBezTo>
                        <a:cubicBezTo>
                          <a:pt x="320764" y="243478"/>
                          <a:pt x="320202" y="252203"/>
                          <a:pt x="320202" y="252203"/>
                        </a:cubicBezTo>
                        <a:cubicBezTo>
                          <a:pt x="320202" y="252203"/>
                          <a:pt x="322107" y="254051"/>
                          <a:pt x="325431" y="257289"/>
                        </a:cubicBezTo>
                        <a:cubicBezTo>
                          <a:pt x="328736" y="260556"/>
                          <a:pt x="333451" y="265224"/>
                          <a:pt x="339109" y="270815"/>
                        </a:cubicBezTo>
                        <a:cubicBezTo>
                          <a:pt x="350330" y="282102"/>
                          <a:pt x="365208" y="297247"/>
                          <a:pt x="379705" y="312753"/>
                        </a:cubicBezTo>
                        <a:cubicBezTo>
                          <a:pt x="394182" y="328270"/>
                          <a:pt x="408432" y="344024"/>
                          <a:pt x="418862" y="356045"/>
                        </a:cubicBezTo>
                        <a:cubicBezTo>
                          <a:pt x="421500" y="359026"/>
                          <a:pt x="423891" y="361779"/>
                          <a:pt x="425977" y="364255"/>
                        </a:cubicBezTo>
                        <a:cubicBezTo>
                          <a:pt x="428082" y="366713"/>
                          <a:pt x="429911" y="368856"/>
                          <a:pt x="431416" y="370618"/>
                        </a:cubicBezTo>
                        <a:cubicBezTo>
                          <a:pt x="434435" y="374151"/>
                          <a:pt x="436159" y="376161"/>
                          <a:pt x="436159" y="376161"/>
                        </a:cubicBezTo>
                        <a:cubicBezTo>
                          <a:pt x="436159" y="376161"/>
                          <a:pt x="438893" y="367132"/>
                          <a:pt x="442846" y="353406"/>
                        </a:cubicBezTo>
                        <a:cubicBezTo>
                          <a:pt x="446846" y="339643"/>
                          <a:pt x="451809" y="321326"/>
                          <a:pt x="456609" y="302666"/>
                        </a:cubicBezTo>
                        <a:cubicBezTo>
                          <a:pt x="461305" y="284150"/>
                          <a:pt x="465820" y="265300"/>
                          <a:pt x="468963" y="251212"/>
                        </a:cubicBezTo>
                        <a:cubicBezTo>
                          <a:pt x="472145" y="237087"/>
                          <a:pt x="474164" y="227562"/>
                          <a:pt x="474164" y="227562"/>
                        </a:cubicBezTo>
                        <a:cubicBezTo>
                          <a:pt x="475621" y="229057"/>
                          <a:pt x="477088" y="230562"/>
                          <a:pt x="478555" y="232058"/>
                        </a:cubicBezTo>
                        <a:cubicBezTo>
                          <a:pt x="478555" y="232058"/>
                          <a:pt x="476517" y="241573"/>
                          <a:pt x="473297" y="255689"/>
                        </a:cubicBezTo>
                        <a:cubicBezTo>
                          <a:pt x="471688" y="262757"/>
                          <a:pt x="469725" y="271024"/>
                          <a:pt x="467601" y="279797"/>
                        </a:cubicBezTo>
                        <a:cubicBezTo>
                          <a:pt x="465468" y="288579"/>
                          <a:pt x="463163" y="297885"/>
                          <a:pt x="460724" y="307210"/>
                        </a:cubicBezTo>
                        <a:cubicBezTo>
                          <a:pt x="458305" y="316516"/>
                          <a:pt x="455838" y="325765"/>
                          <a:pt x="453466" y="334394"/>
                        </a:cubicBezTo>
                        <a:cubicBezTo>
                          <a:pt x="451056" y="343062"/>
                          <a:pt x="448770" y="351092"/>
                          <a:pt x="446770" y="357950"/>
                        </a:cubicBezTo>
                        <a:cubicBezTo>
                          <a:pt x="442808" y="371637"/>
                          <a:pt x="439969" y="380724"/>
                          <a:pt x="439969" y="380724"/>
                        </a:cubicBezTo>
                        <a:cubicBezTo>
                          <a:pt x="439969" y="380724"/>
                          <a:pt x="441446" y="382495"/>
                          <a:pt x="444027" y="385601"/>
                        </a:cubicBezTo>
                        <a:cubicBezTo>
                          <a:pt x="446608" y="388706"/>
                          <a:pt x="450313" y="393125"/>
                          <a:pt x="454638" y="398536"/>
                        </a:cubicBezTo>
                        <a:cubicBezTo>
                          <a:pt x="458991" y="403917"/>
                          <a:pt x="464087" y="410185"/>
                          <a:pt x="469382" y="417033"/>
                        </a:cubicBezTo>
                        <a:cubicBezTo>
                          <a:pt x="472040" y="420443"/>
                          <a:pt x="474831" y="423939"/>
                          <a:pt x="477593" y="427558"/>
                        </a:cubicBezTo>
                        <a:cubicBezTo>
                          <a:pt x="480336" y="431178"/>
                          <a:pt x="483127" y="434854"/>
                          <a:pt x="485927" y="438531"/>
                        </a:cubicBezTo>
                        <a:cubicBezTo>
                          <a:pt x="488737" y="442189"/>
                          <a:pt x="491471" y="445913"/>
                          <a:pt x="494157" y="449580"/>
                        </a:cubicBezTo>
                        <a:cubicBezTo>
                          <a:pt x="496843" y="453247"/>
                          <a:pt x="499491" y="456848"/>
                          <a:pt x="502053" y="460334"/>
                        </a:cubicBezTo>
                        <a:cubicBezTo>
                          <a:pt x="507054" y="467401"/>
                          <a:pt x="511769" y="473964"/>
                          <a:pt x="515712" y="479650"/>
                        </a:cubicBezTo>
                        <a:cubicBezTo>
                          <a:pt x="519627" y="485365"/>
                          <a:pt x="522884" y="490128"/>
                          <a:pt x="525161" y="493462"/>
                        </a:cubicBezTo>
                        <a:cubicBezTo>
                          <a:pt x="526313" y="495119"/>
                          <a:pt x="527190" y="496443"/>
                          <a:pt x="527780" y="497348"/>
                        </a:cubicBezTo>
                        <a:cubicBezTo>
                          <a:pt x="528380" y="498253"/>
                          <a:pt x="528695" y="498738"/>
                          <a:pt x="528695" y="498738"/>
                        </a:cubicBezTo>
                        <a:cubicBezTo>
                          <a:pt x="528695" y="498738"/>
                          <a:pt x="529533" y="496586"/>
                          <a:pt x="531000" y="492814"/>
                        </a:cubicBezTo>
                        <a:cubicBezTo>
                          <a:pt x="532428" y="489052"/>
                          <a:pt x="534457" y="483670"/>
                          <a:pt x="536848" y="477155"/>
                        </a:cubicBezTo>
                        <a:cubicBezTo>
                          <a:pt x="539239" y="470649"/>
                          <a:pt x="542030" y="462982"/>
                          <a:pt x="544897" y="454743"/>
                        </a:cubicBezTo>
                        <a:cubicBezTo>
                          <a:pt x="547735" y="446532"/>
                          <a:pt x="550717" y="437693"/>
                          <a:pt x="553641" y="428787"/>
                        </a:cubicBezTo>
                        <a:cubicBezTo>
                          <a:pt x="556593" y="419852"/>
                          <a:pt x="559337" y="410975"/>
                          <a:pt x="561927" y="402526"/>
                        </a:cubicBezTo>
                        <a:cubicBezTo>
                          <a:pt x="564490" y="394106"/>
                          <a:pt x="566890" y="386124"/>
                          <a:pt x="568814" y="379362"/>
                        </a:cubicBezTo>
                        <a:cubicBezTo>
                          <a:pt x="572710" y="365779"/>
                          <a:pt x="575196" y="356587"/>
                          <a:pt x="575196" y="356587"/>
                        </a:cubicBezTo>
                        <a:cubicBezTo>
                          <a:pt x="576443" y="358693"/>
                          <a:pt x="577691" y="360807"/>
                          <a:pt x="578939" y="362912"/>
                        </a:cubicBezTo>
                        <a:cubicBezTo>
                          <a:pt x="578939" y="362912"/>
                          <a:pt x="578310" y="365179"/>
                          <a:pt x="577205" y="369141"/>
                        </a:cubicBezTo>
                        <a:cubicBezTo>
                          <a:pt x="576091" y="373104"/>
                          <a:pt x="574519" y="378714"/>
                          <a:pt x="572510" y="385496"/>
                        </a:cubicBezTo>
                        <a:cubicBezTo>
                          <a:pt x="568509" y="399040"/>
                          <a:pt x="563099" y="416843"/>
                          <a:pt x="557193" y="434521"/>
                        </a:cubicBezTo>
                        <a:cubicBezTo>
                          <a:pt x="551412" y="452114"/>
                          <a:pt x="545097" y="469583"/>
                          <a:pt x="540315" y="482451"/>
                        </a:cubicBezTo>
                        <a:cubicBezTo>
                          <a:pt x="537944" y="488880"/>
                          <a:pt x="535819" y="494271"/>
                          <a:pt x="534372" y="498005"/>
                        </a:cubicBezTo>
                        <a:cubicBezTo>
                          <a:pt x="532905" y="501739"/>
                          <a:pt x="532067" y="503872"/>
                          <a:pt x="532067" y="503872"/>
                        </a:cubicBezTo>
                        <a:cubicBezTo>
                          <a:pt x="532067" y="503872"/>
                          <a:pt x="533714" y="506378"/>
                          <a:pt x="536610" y="510778"/>
                        </a:cubicBezTo>
                        <a:cubicBezTo>
                          <a:pt x="539525" y="515150"/>
                          <a:pt x="543468" y="521551"/>
                          <a:pt x="548307" y="529161"/>
                        </a:cubicBezTo>
                        <a:cubicBezTo>
                          <a:pt x="557793" y="544497"/>
                          <a:pt x="570176" y="565109"/>
                          <a:pt x="581568" y="586292"/>
                        </a:cubicBezTo>
                        <a:cubicBezTo>
                          <a:pt x="593007" y="607447"/>
                          <a:pt x="603533" y="629088"/>
                          <a:pt x="611048" y="645481"/>
                        </a:cubicBezTo>
                        <a:cubicBezTo>
                          <a:pt x="614686" y="653739"/>
                          <a:pt x="617715" y="660616"/>
                          <a:pt x="619830" y="665436"/>
                        </a:cubicBezTo>
                        <a:cubicBezTo>
                          <a:pt x="621830" y="670303"/>
                          <a:pt x="622982" y="673084"/>
                          <a:pt x="622982" y="673084"/>
                        </a:cubicBezTo>
                        <a:cubicBezTo>
                          <a:pt x="622982" y="673084"/>
                          <a:pt x="625107" y="668912"/>
                          <a:pt x="628298" y="662645"/>
                        </a:cubicBezTo>
                        <a:cubicBezTo>
                          <a:pt x="631384" y="656387"/>
                          <a:pt x="635432" y="647948"/>
                          <a:pt x="639423" y="639356"/>
                        </a:cubicBezTo>
                        <a:cubicBezTo>
                          <a:pt x="643471" y="630736"/>
                          <a:pt x="647157" y="622125"/>
                          <a:pt x="649995" y="615534"/>
                        </a:cubicBezTo>
                        <a:cubicBezTo>
                          <a:pt x="652786" y="608933"/>
                          <a:pt x="654653" y="604523"/>
                          <a:pt x="654653" y="604523"/>
                        </a:cubicBezTo>
                        <a:cubicBezTo>
                          <a:pt x="654853" y="608609"/>
                          <a:pt x="655015" y="612696"/>
                          <a:pt x="655149" y="616782"/>
                        </a:cubicBezTo>
                        <a:cubicBezTo>
                          <a:pt x="655149" y="616782"/>
                          <a:pt x="653425" y="620773"/>
                          <a:pt x="650824" y="626764"/>
                        </a:cubicBezTo>
                        <a:cubicBezTo>
                          <a:pt x="648186" y="632736"/>
                          <a:pt x="644519" y="640690"/>
                          <a:pt x="640842" y="648481"/>
                        </a:cubicBezTo>
                        <a:cubicBezTo>
                          <a:pt x="638994" y="652386"/>
                          <a:pt x="637156" y="656253"/>
                          <a:pt x="635384" y="659863"/>
                        </a:cubicBezTo>
                        <a:cubicBezTo>
                          <a:pt x="633565" y="663473"/>
                          <a:pt x="631869" y="666845"/>
                          <a:pt x="630412" y="669731"/>
                        </a:cubicBezTo>
                        <a:cubicBezTo>
                          <a:pt x="627469" y="675437"/>
                          <a:pt x="625507" y="679237"/>
                          <a:pt x="625507" y="679237"/>
                        </a:cubicBezTo>
                        <a:cubicBezTo>
                          <a:pt x="625507" y="679237"/>
                          <a:pt x="625821" y="679999"/>
                          <a:pt x="626374" y="681342"/>
                        </a:cubicBezTo>
                        <a:cubicBezTo>
                          <a:pt x="626907" y="682685"/>
                          <a:pt x="627736" y="684581"/>
                          <a:pt x="628621" y="686895"/>
                        </a:cubicBezTo>
                        <a:cubicBezTo>
                          <a:pt x="630384" y="691525"/>
                          <a:pt x="632736" y="697706"/>
                          <a:pt x="635089" y="703878"/>
                        </a:cubicBezTo>
                        <a:cubicBezTo>
                          <a:pt x="637394" y="710079"/>
                          <a:pt x="639499" y="716347"/>
                          <a:pt x="641166" y="721014"/>
                        </a:cubicBezTo>
                        <a:cubicBezTo>
                          <a:pt x="641985" y="723357"/>
                          <a:pt x="642661" y="725310"/>
                          <a:pt x="643137" y="726672"/>
                        </a:cubicBezTo>
                        <a:cubicBezTo>
                          <a:pt x="643576" y="728053"/>
                          <a:pt x="643833" y="728834"/>
                          <a:pt x="643833" y="728834"/>
                        </a:cubicBezTo>
                        <a:cubicBezTo>
                          <a:pt x="643833" y="728834"/>
                          <a:pt x="644604" y="731244"/>
                          <a:pt x="645766" y="734854"/>
                        </a:cubicBezTo>
                        <a:cubicBezTo>
                          <a:pt x="646910" y="738473"/>
                          <a:pt x="648500" y="743274"/>
                          <a:pt x="649976" y="748113"/>
                        </a:cubicBezTo>
                        <a:cubicBezTo>
                          <a:pt x="652786" y="757838"/>
                          <a:pt x="655606" y="767553"/>
                          <a:pt x="655606" y="767553"/>
                        </a:cubicBezTo>
                        <a:lnTo>
                          <a:pt x="650434" y="768972"/>
                        </a:lnTo>
                        <a:cubicBezTo>
                          <a:pt x="650434" y="768972"/>
                          <a:pt x="647509" y="758876"/>
                          <a:pt x="644595" y="748779"/>
                        </a:cubicBezTo>
                        <a:cubicBezTo>
                          <a:pt x="641394" y="738769"/>
                          <a:pt x="638194" y="728748"/>
                          <a:pt x="638194" y="728748"/>
                        </a:cubicBezTo>
                        <a:cubicBezTo>
                          <a:pt x="638194" y="728748"/>
                          <a:pt x="638013" y="728148"/>
                          <a:pt x="637623" y="727053"/>
                        </a:cubicBezTo>
                        <a:cubicBezTo>
                          <a:pt x="637242" y="725957"/>
                          <a:pt x="636670" y="724338"/>
                          <a:pt x="635956" y="722290"/>
                        </a:cubicBezTo>
                        <a:cubicBezTo>
                          <a:pt x="635241" y="720242"/>
                          <a:pt x="634365" y="717747"/>
                          <a:pt x="633365" y="714889"/>
                        </a:cubicBezTo>
                        <a:cubicBezTo>
                          <a:pt x="632860" y="713461"/>
                          <a:pt x="632327" y="711937"/>
                          <a:pt x="631765" y="710336"/>
                        </a:cubicBezTo>
                        <a:cubicBezTo>
                          <a:pt x="631479" y="709536"/>
                          <a:pt x="631193" y="708717"/>
                          <a:pt x="630898" y="707869"/>
                        </a:cubicBezTo>
                        <a:cubicBezTo>
                          <a:pt x="630583" y="707031"/>
                          <a:pt x="630260" y="706184"/>
                          <a:pt x="629926" y="705307"/>
                        </a:cubicBezTo>
                        <a:cubicBezTo>
                          <a:pt x="628602" y="701821"/>
                          <a:pt x="627164" y="698049"/>
                          <a:pt x="625640" y="694058"/>
                        </a:cubicBezTo>
                        <a:cubicBezTo>
                          <a:pt x="624878" y="692058"/>
                          <a:pt x="624097" y="690010"/>
                          <a:pt x="623306" y="687915"/>
                        </a:cubicBezTo>
                        <a:cubicBezTo>
                          <a:pt x="622459" y="685838"/>
                          <a:pt x="621582" y="683724"/>
                          <a:pt x="620706" y="681561"/>
                        </a:cubicBezTo>
                        <a:cubicBezTo>
                          <a:pt x="618934" y="677247"/>
                          <a:pt x="617106" y="672798"/>
                          <a:pt x="615248" y="668264"/>
                        </a:cubicBezTo>
                        <a:cubicBezTo>
                          <a:pt x="613286" y="663788"/>
                          <a:pt x="611286" y="659235"/>
                          <a:pt x="609286" y="654682"/>
                        </a:cubicBezTo>
                        <a:cubicBezTo>
                          <a:pt x="608285" y="652405"/>
                          <a:pt x="607276" y="650138"/>
                          <a:pt x="606276" y="647871"/>
                        </a:cubicBezTo>
                        <a:cubicBezTo>
                          <a:pt x="605228" y="645633"/>
                          <a:pt x="604180" y="643395"/>
                          <a:pt x="603142" y="641175"/>
                        </a:cubicBezTo>
                        <a:cubicBezTo>
                          <a:pt x="601066" y="636746"/>
                          <a:pt x="599018" y="632384"/>
                          <a:pt x="597036" y="628164"/>
                        </a:cubicBezTo>
                        <a:cubicBezTo>
                          <a:pt x="594960" y="623992"/>
                          <a:pt x="592960" y="619954"/>
                          <a:pt x="591064" y="616125"/>
                        </a:cubicBezTo>
                        <a:cubicBezTo>
                          <a:pt x="590112" y="614210"/>
                          <a:pt x="589188" y="612353"/>
                          <a:pt x="588292" y="610552"/>
                        </a:cubicBezTo>
                        <a:cubicBezTo>
                          <a:pt x="587397" y="608752"/>
                          <a:pt x="586464" y="607047"/>
                          <a:pt x="585607" y="605390"/>
                        </a:cubicBezTo>
                        <a:cubicBezTo>
                          <a:pt x="582130" y="598789"/>
                          <a:pt x="579282" y="593265"/>
                          <a:pt x="577205" y="589436"/>
                        </a:cubicBezTo>
                        <a:cubicBezTo>
                          <a:pt x="575101" y="585626"/>
                          <a:pt x="573900" y="583444"/>
                          <a:pt x="573900" y="583444"/>
                        </a:cubicBezTo>
                        <a:cubicBezTo>
                          <a:pt x="573900" y="583444"/>
                          <a:pt x="566852" y="583130"/>
                          <a:pt x="556365" y="582825"/>
                        </a:cubicBezTo>
                        <a:cubicBezTo>
                          <a:pt x="553745" y="582759"/>
                          <a:pt x="550917" y="582682"/>
                          <a:pt x="547916" y="582606"/>
                        </a:cubicBezTo>
                        <a:cubicBezTo>
                          <a:pt x="544906" y="582568"/>
                          <a:pt x="541725" y="582520"/>
                          <a:pt x="538439" y="582473"/>
                        </a:cubicBezTo>
                        <a:cubicBezTo>
                          <a:pt x="531876" y="582406"/>
                          <a:pt x="524904" y="582378"/>
                          <a:pt x="517960" y="582406"/>
                        </a:cubicBezTo>
                        <a:cubicBezTo>
                          <a:pt x="514502" y="582435"/>
                          <a:pt x="511035" y="582463"/>
                          <a:pt x="507625" y="582492"/>
                        </a:cubicBezTo>
                        <a:cubicBezTo>
                          <a:pt x="504206" y="582559"/>
                          <a:pt x="500834" y="582625"/>
                          <a:pt x="497576" y="582692"/>
                        </a:cubicBezTo>
                        <a:cubicBezTo>
                          <a:pt x="491071" y="582844"/>
                          <a:pt x="485022" y="583025"/>
                          <a:pt x="479850" y="583216"/>
                        </a:cubicBezTo>
                        <a:cubicBezTo>
                          <a:pt x="474697" y="583425"/>
                          <a:pt x="470402" y="583597"/>
                          <a:pt x="467401" y="583721"/>
                        </a:cubicBezTo>
                        <a:cubicBezTo>
                          <a:pt x="464382" y="583873"/>
                          <a:pt x="462658" y="583959"/>
                          <a:pt x="462658" y="583959"/>
                        </a:cubicBezTo>
                        <a:cubicBezTo>
                          <a:pt x="460981" y="582501"/>
                          <a:pt x="459305" y="581044"/>
                          <a:pt x="457629" y="579587"/>
                        </a:cubicBezTo>
                        <a:cubicBezTo>
                          <a:pt x="457629" y="579587"/>
                          <a:pt x="464639" y="579168"/>
                          <a:pt x="475221" y="578691"/>
                        </a:cubicBezTo>
                        <a:cubicBezTo>
                          <a:pt x="485718" y="578253"/>
                          <a:pt x="499815" y="577815"/>
                          <a:pt x="514064" y="577634"/>
                        </a:cubicBezTo>
                        <a:cubicBezTo>
                          <a:pt x="528199" y="577491"/>
                          <a:pt x="542449" y="577625"/>
                          <a:pt x="553222" y="577834"/>
                        </a:cubicBezTo>
                        <a:cubicBezTo>
                          <a:pt x="558613" y="577929"/>
                          <a:pt x="563032" y="578101"/>
                          <a:pt x="566176" y="578196"/>
                        </a:cubicBezTo>
                        <a:cubicBezTo>
                          <a:pt x="569309" y="578310"/>
                          <a:pt x="571090" y="578377"/>
                          <a:pt x="571090" y="578377"/>
                        </a:cubicBezTo>
                        <a:cubicBezTo>
                          <a:pt x="571090" y="578377"/>
                          <a:pt x="569967" y="576339"/>
                          <a:pt x="568004" y="572786"/>
                        </a:cubicBezTo>
                        <a:cubicBezTo>
                          <a:pt x="566004" y="569243"/>
                          <a:pt x="563070" y="564232"/>
                          <a:pt x="559584" y="558194"/>
                        </a:cubicBezTo>
                        <a:cubicBezTo>
                          <a:pt x="558708" y="556689"/>
                          <a:pt x="557803" y="555117"/>
                          <a:pt x="556860" y="553488"/>
                        </a:cubicBezTo>
                        <a:cubicBezTo>
                          <a:pt x="555889" y="551879"/>
                          <a:pt x="554888" y="550221"/>
                          <a:pt x="553850" y="548507"/>
                        </a:cubicBezTo>
                        <a:cubicBezTo>
                          <a:pt x="551783" y="545087"/>
                          <a:pt x="549602" y="541487"/>
                          <a:pt x="547345" y="537762"/>
                        </a:cubicBezTo>
                        <a:cubicBezTo>
                          <a:pt x="545125" y="534010"/>
                          <a:pt x="542649" y="530257"/>
                          <a:pt x="540220" y="526371"/>
                        </a:cubicBezTo>
                        <a:cubicBezTo>
                          <a:pt x="537762" y="522513"/>
                          <a:pt x="535324" y="518550"/>
                          <a:pt x="532771" y="514674"/>
                        </a:cubicBezTo>
                        <a:cubicBezTo>
                          <a:pt x="527637" y="506921"/>
                          <a:pt x="522618" y="499101"/>
                          <a:pt x="517636" y="491947"/>
                        </a:cubicBezTo>
                        <a:cubicBezTo>
                          <a:pt x="515179" y="488347"/>
                          <a:pt x="512797" y="484870"/>
                          <a:pt x="510540" y="481574"/>
                        </a:cubicBezTo>
                        <a:cubicBezTo>
                          <a:pt x="508235" y="478317"/>
                          <a:pt x="506054" y="475231"/>
                          <a:pt x="504035" y="472383"/>
                        </a:cubicBezTo>
                        <a:cubicBezTo>
                          <a:pt x="502015" y="469535"/>
                          <a:pt x="500167" y="466935"/>
                          <a:pt x="498529" y="464620"/>
                        </a:cubicBezTo>
                        <a:cubicBezTo>
                          <a:pt x="496891" y="462315"/>
                          <a:pt x="495395" y="460343"/>
                          <a:pt x="494205" y="458695"/>
                        </a:cubicBezTo>
                        <a:cubicBezTo>
                          <a:pt x="491795" y="455419"/>
                          <a:pt x="490423" y="453542"/>
                          <a:pt x="490423" y="453542"/>
                        </a:cubicBezTo>
                        <a:cubicBezTo>
                          <a:pt x="490423" y="453542"/>
                          <a:pt x="488032" y="453619"/>
                          <a:pt x="483851" y="453752"/>
                        </a:cubicBezTo>
                        <a:cubicBezTo>
                          <a:pt x="479679" y="453895"/>
                          <a:pt x="473726" y="454104"/>
                          <a:pt x="466544" y="454466"/>
                        </a:cubicBezTo>
                        <a:cubicBezTo>
                          <a:pt x="459381" y="454819"/>
                          <a:pt x="451056" y="455266"/>
                          <a:pt x="442198" y="455819"/>
                        </a:cubicBezTo>
                        <a:cubicBezTo>
                          <a:pt x="433340" y="456371"/>
                          <a:pt x="423815" y="457105"/>
                          <a:pt x="414423" y="457876"/>
                        </a:cubicBezTo>
                        <a:cubicBezTo>
                          <a:pt x="409727" y="458286"/>
                          <a:pt x="405041" y="458686"/>
                          <a:pt x="400422" y="459096"/>
                        </a:cubicBezTo>
                        <a:cubicBezTo>
                          <a:pt x="395802" y="459553"/>
                          <a:pt x="391249" y="460000"/>
                          <a:pt x="386839" y="460429"/>
                        </a:cubicBezTo>
                        <a:cubicBezTo>
                          <a:pt x="378047" y="461324"/>
                          <a:pt x="369922" y="462220"/>
                          <a:pt x="362950" y="463029"/>
                        </a:cubicBezTo>
                        <a:cubicBezTo>
                          <a:pt x="348977" y="464687"/>
                          <a:pt x="339757" y="465925"/>
                          <a:pt x="339757" y="465925"/>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57" name="Google Shape;1857;p65"/>
                <p:cNvGrpSpPr/>
                <p:nvPr/>
              </p:nvGrpSpPr>
              <p:grpSpPr>
                <a:xfrm>
                  <a:off x="5745944" y="2003953"/>
                  <a:ext cx="606116" cy="617229"/>
                  <a:chOff x="5745944" y="2003953"/>
                  <a:chExt cx="606116" cy="617229"/>
                </a:xfrm>
              </p:grpSpPr>
              <p:grpSp>
                <p:nvGrpSpPr>
                  <p:cNvPr id="1858" name="Google Shape;1858;p65"/>
                  <p:cNvGrpSpPr/>
                  <p:nvPr/>
                </p:nvGrpSpPr>
                <p:grpSpPr>
                  <a:xfrm>
                    <a:off x="5745944" y="2047732"/>
                    <a:ext cx="606116" cy="542229"/>
                    <a:chOff x="5745944" y="2047732"/>
                    <a:chExt cx="606116" cy="542229"/>
                  </a:xfrm>
                </p:grpSpPr>
                <p:sp>
                  <p:nvSpPr>
                    <p:cNvPr id="1859" name="Google Shape;1859;p65"/>
                    <p:cNvSpPr/>
                    <p:nvPr/>
                  </p:nvSpPr>
                  <p:spPr>
                    <a:xfrm>
                      <a:off x="5745944" y="2047732"/>
                      <a:ext cx="129380" cy="99184"/>
                    </a:xfrm>
                    <a:custGeom>
                      <a:avLst/>
                      <a:gdLst/>
                      <a:ahLst/>
                      <a:cxnLst/>
                      <a:rect l="l" t="t" r="r" b="b"/>
                      <a:pathLst>
                        <a:path w="129380" h="99184" extrusionOk="0">
                          <a:moveTo>
                            <a:pt x="129380" y="98641"/>
                          </a:moveTo>
                          <a:cubicBezTo>
                            <a:pt x="129380" y="98641"/>
                            <a:pt x="124294" y="99212"/>
                            <a:pt x="116217" y="99183"/>
                          </a:cubicBezTo>
                          <a:cubicBezTo>
                            <a:pt x="108111" y="99183"/>
                            <a:pt x="97005" y="98669"/>
                            <a:pt x="84822" y="96631"/>
                          </a:cubicBezTo>
                          <a:cubicBezTo>
                            <a:pt x="72602" y="94611"/>
                            <a:pt x="59371" y="91040"/>
                            <a:pt x="46570" y="84724"/>
                          </a:cubicBezTo>
                          <a:cubicBezTo>
                            <a:pt x="33740" y="78409"/>
                            <a:pt x="21433" y="69237"/>
                            <a:pt x="10356" y="55711"/>
                          </a:cubicBezTo>
                          <a:cubicBezTo>
                            <a:pt x="4812" y="48949"/>
                            <a:pt x="1679" y="42405"/>
                            <a:pt x="516" y="36185"/>
                          </a:cubicBezTo>
                          <a:cubicBezTo>
                            <a:pt x="-55" y="33070"/>
                            <a:pt x="-150" y="30041"/>
                            <a:pt x="221" y="27127"/>
                          </a:cubicBezTo>
                          <a:cubicBezTo>
                            <a:pt x="583" y="24203"/>
                            <a:pt x="1345" y="21364"/>
                            <a:pt x="2631" y="18726"/>
                          </a:cubicBezTo>
                          <a:cubicBezTo>
                            <a:pt x="7575" y="8048"/>
                            <a:pt x="20852" y="533"/>
                            <a:pt x="37664" y="28"/>
                          </a:cubicBezTo>
                          <a:cubicBezTo>
                            <a:pt x="46036" y="-229"/>
                            <a:pt x="55276" y="1266"/>
                            <a:pt x="64639" y="4829"/>
                          </a:cubicBezTo>
                          <a:cubicBezTo>
                            <a:pt x="74011" y="8382"/>
                            <a:pt x="83451" y="14087"/>
                            <a:pt x="92233" y="22069"/>
                          </a:cubicBezTo>
                          <a:cubicBezTo>
                            <a:pt x="101034" y="30022"/>
                            <a:pt x="109044" y="40424"/>
                            <a:pt x="115559" y="53140"/>
                          </a:cubicBezTo>
                          <a:cubicBezTo>
                            <a:pt x="117169" y="56340"/>
                            <a:pt x="118693" y="59683"/>
                            <a:pt x="120112" y="63160"/>
                          </a:cubicBezTo>
                          <a:cubicBezTo>
                            <a:pt x="121551" y="66617"/>
                            <a:pt x="122798" y="70323"/>
                            <a:pt x="123979" y="74095"/>
                          </a:cubicBezTo>
                          <a:cubicBezTo>
                            <a:pt x="126370" y="81629"/>
                            <a:pt x="128142" y="89897"/>
                            <a:pt x="129380" y="98641"/>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60" name="Google Shape;1860;p65"/>
                    <p:cNvSpPr/>
                    <p:nvPr/>
                  </p:nvSpPr>
                  <p:spPr>
                    <a:xfrm>
                      <a:off x="5747261" y="2047741"/>
                      <a:ext cx="604799" cy="542220"/>
                    </a:xfrm>
                    <a:custGeom>
                      <a:avLst/>
                      <a:gdLst/>
                      <a:ahLst/>
                      <a:cxnLst/>
                      <a:rect l="l" t="t" r="r" b="b"/>
                      <a:pathLst>
                        <a:path w="604799" h="542220" extrusionOk="0">
                          <a:moveTo>
                            <a:pt x="84782" y="67418"/>
                          </a:moveTo>
                          <a:cubicBezTo>
                            <a:pt x="84782" y="67418"/>
                            <a:pt x="82372" y="65799"/>
                            <a:pt x="78762" y="63360"/>
                          </a:cubicBezTo>
                          <a:cubicBezTo>
                            <a:pt x="77857" y="62751"/>
                            <a:pt x="76876" y="62093"/>
                            <a:pt x="75848" y="61398"/>
                          </a:cubicBezTo>
                          <a:cubicBezTo>
                            <a:pt x="74800" y="60722"/>
                            <a:pt x="73695" y="59998"/>
                            <a:pt x="72552" y="59265"/>
                          </a:cubicBezTo>
                          <a:cubicBezTo>
                            <a:pt x="70266" y="57788"/>
                            <a:pt x="67847" y="56188"/>
                            <a:pt x="65380" y="54635"/>
                          </a:cubicBezTo>
                          <a:cubicBezTo>
                            <a:pt x="55588" y="48387"/>
                            <a:pt x="45530" y="42567"/>
                            <a:pt x="45530" y="42567"/>
                          </a:cubicBezTo>
                          <a:cubicBezTo>
                            <a:pt x="45530" y="42567"/>
                            <a:pt x="45349" y="39929"/>
                            <a:pt x="45072" y="35966"/>
                          </a:cubicBezTo>
                          <a:cubicBezTo>
                            <a:pt x="44777" y="31994"/>
                            <a:pt x="44310" y="26737"/>
                            <a:pt x="43777" y="21403"/>
                          </a:cubicBezTo>
                          <a:cubicBezTo>
                            <a:pt x="43244" y="16088"/>
                            <a:pt x="42596" y="10782"/>
                            <a:pt x="42081" y="6753"/>
                          </a:cubicBezTo>
                          <a:cubicBezTo>
                            <a:pt x="41558" y="2743"/>
                            <a:pt x="41158" y="76"/>
                            <a:pt x="41158" y="76"/>
                          </a:cubicBezTo>
                          <a:cubicBezTo>
                            <a:pt x="40215" y="29"/>
                            <a:pt x="39281" y="10"/>
                            <a:pt x="38357" y="0"/>
                          </a:cubicBezTo>
                          <a:cubicBezTo>
                            <a:pt x="38357" y="0"/>
                            <a:pt x="38729" y="2581"/>
                            <a:pt x="39281" y="6448"/>
                          </a:cubicBezTo>
                          <a:cubicBezTo>
                            <a:pt x="39824" y="10287"/>
                            <a:pt x="40424" y="15469"/>
                            <a:pt x="40996" y="20564"/>
                          </a:cubicBezTo>
                          <a:cubicBezTo>
                            <a:pt x="41548" y="25679"/>
                            <a:pt x="41996" y="30804"/>
                            <a:pt x="42310" y="34614"/>
                          </a:cubicBezTo>
                          <a:cubicBezTo>
                            <a:pt x="42634" y="38414"/>
                            <a:pt x="42796" y="40977"/>
                            <a:pt x="42796" y="40977"/>
                          </a:cubicBezTo>
                          <a:cubicBezTo>
                            <a:pt x="42796" y="40977"/>
                            <a:pt x="42158" y="40605"/>
                            <a:pt x="41053" y="39967"/>
                          </a:cubicBezTo>
                          <a:cubicBezTo>
                            <a:pt x="39929" y="39338"/>
                            <a:pt x="38329" y="38443"/>
                            <a:pt x="36414" y="37367"/>
                          </a:cubicBezTo>
                          <a:cubicBezTo>
                            <a:pt x="32576" y="35204"/>
                            <a:pt x="27404" y="32423"/>
                            <a:pt x="22184" y="29728"/>
                          </a:cubicBezTo>
                          <a:cubicBezTo>
                            <a:pt x="16955" y="27041"/>
                            <a:pt x="11678" y="24460"/>
                            <a:pt x="7668" y="22622"/>
                          </a:cubicBezTo>
                          <a:cubicBezTo>
                            <a:pt x="5658" y="21707"/>
                            <a:pt x="3981" y="20955"/>
                            <a:pt x="2791" y="20441"/>
                          </a:cubicBezTo>
                          <a:cubicBezTo>
                            <a:pt x="1600" y="19936"/>
                            <a:pt x="924" y="19650"/>
                            <a:pt x="924" y="19650"/>
                          </a:cubicBezTo>
                          <a:cubicBezTo>
                            <a:pt x="572" y="20460"/>
                            <a:pt x="257" y="21288"/>
                            <a:pt x="0" y="22127"/>
                          </a:cubicBezTo>
                          <a:cubicBezTo>
                            <a:pt x="0" y="22127"/>
                            <a:pt x="819" y="22479"/>
                            <a:pt x="2257" y="23089"/>
                          </a:cubicBezTo>
                          <a:cubicBezTo>
                            <a:pt x="3686" y="23708"/>
                            <a:pt x="5725" y="24622"/>
                            <a:pt x="8153" y="25756"/>
                          </a:cubicBezTo>
                          <a:cubicBezTo>
                            <a:pt x="13011" y="28023"/>
                            <a:pt x="19431" y="31204"/>
                            <a:pt x="25756" y="34557"/>
                          </a:cubicBezTo>
                          <a:cubicBezTo>
                            <a:pt x="32071" y="37929"/>
                            <a:pt x="38338" y="41405"/>
                            <a:pt x="42977" y="44120"/>
                          </a:cubicBezTo>
                          <a:cubicBezTo>
                            <a:pt x="47635" y="46796"/>
                            <a:pt x="50692" y="48663"/>
                            <a:pt x="50692" y="48663"/>
                          </a:cubicBezTo>
                          <a:cubicBezTo>
                            <a:pt x="50692" y="48663"/>
                            <a:pt x="48511" y="49549"/>
                            <a:pt x="45234" y="50892"/>
                          </a:cubicBezTo>
                          <a:cubicBezTo>
                            <a:pt x="41958" y="52264"/>
                            <a:pt x="37614" y="54112"/>
                            <a:pt x="33338" y="55997"/>
                          </a:cubicBezTo>
                          <a:cubicBezTo>
                            <a:pt x="29051" y="57893"/>
                            <a:pt x="24803" y="59865"/>
                            <a:pt x="21650" y="61341"/>
                          </a:cubicBezTo>
                          <a:cubicBezTo>
                            <a:pt x="20079" y="62074"/>
                            <a:pt x="18764" y="62713"/>
                            <a:pt x="17850" y="63160"/>
                          </a:cubicBezTo>
                          <a:cubicBezTo>
                            <a:pt x="16935" y="63608"/>
                            <a:pt x="16412" y="63865"/>
                            <a:pt x="16412" y="63865"/>
                          </a:cubicBezTo>
                          <a:cubicBezTo>
                            <a:pt x="17050" y="64494"/>
                            <a:pt x="17678" y="65113"/>
                            <a:pt x="18307" y="65732"/>
                          </a:cubicBezTo>
                          <a:cubicBezTo>
                            <a:pt x="18307" y="65732"/>
                            <a:pt x="20450" y="64722"/>
                            <a:pt x="23679" y="63198"/>
                          </a:cubicBezTo>
                          <a:cubicBezTo>
                            <a:pt x="26918" y="61674"/>
                            <a:pt x="31271" y="59693"/>
                            <a:pt x="35671" y="57788"/>
                          </a:cubicBezTo>
                          <a:cubicBezTo>
                            <a:pt x="40072" y="55864"/>
                            <a:pt x="44529" y="53978"/>
                            <a:pt x="47882" y="52635"/>
                          </a:cubicBezTo>
                          <a:cubicBezTo>
                            <a:pt x="51254" y="51273"/>
                            <a:pt x="53493" y="50368"/>
                            <a:pt x="53493" y="50368"/>
                          </a:cubicBezTo>
                          <a:cubicBezTo>
                            <a:pt x="53493" y="50368"/>
                            <a:pt x="56083" y="51902"/>
                            <a:pt x="59912" y="54321"/>
                          </a:cubicBezTo>
                          <a:cubicBezTo>
                            <a:pt x="61827" y="55531"/>
                            <a:pt x="64084" y="56893"/>
                            <a:pt x="66447" y="58445"/>
                          </a:cubicBezTo>
                          <a:cubicBezTo>
                            <a:pt x="68818" y="59988"/>
                            <a:pt x="71352" y="61627"/>
                            <a:pt x="73876" y="63265"/>
                          </a:cubicBezTo>
                          <a:cubicBezTo>
                            <a:pt x="76381" y="64951"/>
                            <a:pt x="78886" y="66627"/>
                            <a:pt x="81229" y="68209"/>
                          </a:cubicBezTo>
                          <a:cubicBezTo>
                            <a:pt x="83582" y="69771"/>
                            <a:pt x="85754" y="71285"/>
                            <a:pt x="87601" y="72590"/>
                          </a:cubicBezTo>
                          <a:cubicBezTo>
                            <a:pt x="91307" y="75181"/>
                            <a:pt x="93783" y="76914"/>
                            <a:pt x="93783" y="76914"/>
                          </a:cubicBezTo>
                          <a:cubicBezTo>
                            <a:pt x="93783" y="76914"/>
                            <a:pt x="84630" y="80010"/>
                            <a:pt x="75705" y="83268"/>
                          </a:cubicBezTo>
                          <a:cubicBezTo>
                            <a:pt x="66713" y="86582"/>
                            <a:pt x="57950" y="90068"/>
                            <a:pt x="57950" y="90068"/>
                          </a:cubicBezTo>
                          <a:cubicBezTo>
                            <a:pt x="59179" y="90516"/>
                            <a:pt x="60417" y="90945"/>
                            <a:pt x="61646" y="91354"/>
                          </a:cubicBezTo>
                          <a:cubicBezTo>
                            <a:pt x="61646" y="91354"/>
                            <a:pt x="63789" y="90526"/>
                            <a:pt x="66999" y="89287"/>
                          </a:cubicBezTo>
                          <a:cubicBezTo>
                            <a:pt x="68618" y="88678"/>
                            <a:pt x="70504" y="87954"/>
                            <a:pt x="72523" y="87192"/>
                          </a:cubicBezTo>
                          <a:cubicBezTo>
                            <a:pt x="74552" y="86458"/>
                            <a:pt x="76714" y="85668"/>
                            <a:pt x="78877" y="84887"/>
                          </a:cubicBezTo>
                          <a:cubicBezTo>
                            <a:pt x="83220" y="83325"/>
                            <a:pt x="87601" y="81801"/>
                            <a:pt x="90907" y="80658"/>
                          </a:cubicBezTo>
                          <a:cubicBezTo>
                            <a:pt x="92555" y="80105"/>
                            <a:pt x="93936" y="79639"/>
                            <a:pt x="94898" y="79315"/>
                          </a:cubicBezTo>
                          <a:cubicBezTo>
                            <a:pt x="95860" y="79000"/>
                            <a:pt x="96412" y="78819"/>
                            <a:pt x="96412" y="78819"/>
                          </a:cubicBezTo>
                          <a:cubicBezTo>
                            <a:pt x="96412" y="78819"/>
                            <a:pt x="98108" y="80048"/>
                            <a:pt x="100651" y="81896"/>
                          </a:cubicBezTo>
                          <a:cubicBezTo>
                            <a:pt x="101918" y="82820"/>
                            <a:pt x="103403" y="83896"/>
                            <a:pt x="104994" y="85049"/>
                          </a:cubicBezTo>
                          <a:cubicBezTo>
                            <a:pt x="106566" y="86230"/>
                            <a:pt x="108233" y="87497"/>
                            <a:pt x="109909" y="88754"/>
                          </a:cubicBezTo>
                          <a:cubicBezTo>
                            <a:pt x="113252" y="91278"/>
                            <a:pt x="116615" y="93793"/>
                            <a:pt x="119063" y="95755"/>
                          </a:cubicBezTo>
                          <a:cubicBezTo>
                            <a:pt x="121539" y="97698"/>
                            <a:pt x="123187" y="98993"/>
                            <a:pt x="123187" y="98993"/>
                          </a:cubicBezTo>
                          <a:cubicBezTo>
                            <a:pt x="123187" y="98993"/>
                            <a:pt x="123692" y="99393"/>
                            <a:pt x="124673" y="100155"/>
                          </a:cubicBezTo>
                          <a:cubicBezTo>
                            <a:pt x="125644" y="100936"/>
                            <a:pt x="127121" y="102041"/>
                            <a:pt x="128978" y="103584"/>
                          </a:cubicBezTo>
                          <a:cubicBezTo>
                            <a:pt x="132693" y="106661"/>
                            <a:pt x="138246" y="111033"/>
                            <a:pt x="145047" y="116919"/>
                          </a:cubicBezTo>
                          <a:cubicBezTo>
                            <a:pt x="158753" y="128568"/>
                            <a:pt x="177917" y="145742"/>
                            <a:pt x="199501" y="167783"/>
                          </a:cubicBezTo>
                          <a:cubicBezTo>
                            <a:pt x="210207" y="178879"/>
                            <a:pt x="221675" y="191043"/>
                            <a:pt x="233182" y="204454"/>
                          </a:cubicBezTo>
                          <a:cubicBezTo>
                            <a:pt x="239049" y="211064"/>
                            <a:pt x="244754" y="218123"/>
                            <a:pt x="250688" y="225257"/>
                          </a:cubicBezTo>
                          <a:cubicBezTo>
                            <a:pt x="253632" y="228838"/>
                            <a:pt x="256489" y="232562"/>
                            <a:pt x="259442" y="236268"/>
                          </a:cubicBezTo>
                          <a:cubicBezTo>
                            <a:pt x="260909" y="238125"/>
                            <a:pt x="262385" y="239992"/>
                            <a:pt x="263862" y="241868"/>
                          </a:cubicBezTo>
                          <a:cubicBezTo>
                            <a:pt x="265347" y="243735"/>
                            <a:pt x="266757" y="245688"/>
                            <a:pt x="268215" y="247602"/>
                          </a:cubicBezTo>
                          <a:cubicBezTo>
                            <a:pt x="271110" y="251450"/>
                            <a:pt x="274034" y="255337"/>
                            <a:pt x="276978" y="259251"/>
                          </a:cubicBezTo>
                          <a:cubicBezTo>
                            <a:pt x="279854" y="263214"/>
                            <a:pt x="282702" y="267233"/>
                            <a:pt x="285598" y="271272"/>
                          </a:cubicBezTo>
                          <a:cubicBezTo>
                            <a:pt x="288493" y="275311"/>
                            <a:pt x="291408" y="279378"/>
                            <a:pt x="294342" y="283454"/>
                          </a:cubicBezTo>
                          <a:cubicBezTo>
                            <a:pt x="295808" y="285502"/>
                            <a:pt x="297285" y="287550"/>
                            <a:pt x="298761" y="289598"/>
                          </a:cubicBezTo>
                          <a:cubicBezTo>
                            <a:pt x="300247" y="291646"/>
                            <a:pt x="301695" y="293722"/>
                            <a:pt x="303267" y="295723"/>
                          </a:cubicBezTo>
                          <a:cubicBezTo>
                            <a:pt x="306362" y="299752"/>
                            <a:pt x="309458" y="303800"/>
                            <a:pt x="312573" y="307867"/>
                          </a:cubicBezTo>
                          <a:cubicBezTo>
                            <a:pt x="315735" y="311887"/>
                            <a:pt x="319021" y="315830"/>
                            <a:pt x="322240" y="319830"/>
                          </a:cubicBezTo>
                          <a:cubicBezTo>
                            <a:pt x="325441" y="323860"/>
                            <a:pt x="328841" y="327727"/>
                            <a:pt x="332194" y="331641"/>
                          </a:cubicBezTo>
                          <a:lnTo>
                            <a:pt x="337233" y="337509"/>
                          </a:lnTo>
                          <a:cubicBezTo>
                            <a:pt x="338909" y="339471"/>
                            <a:pt x="340681" y="341347"/>
                            <a:pt x="342395" y="343271"/>
                          </a:cubicBezTo>
                          <a:lnTo>
                            <a:pt x="347586" y="349006"/>
                          </a:lnTo>
                          <a:cubicBezTo>
                            <a:pt x="349320" y="350920"/>
                            <a:pt x="351034" y="352844"/>
                            <a:pt x="352835" y="354692"/>
                          </a:cubicBezTo>
                          <a:cubicBezTo>
                            <a:pt x="356387" y="358426"/>
                            <a:pt x="359931" y="362160"/>
                            <a:pt x="363474" y="365884"/>
                          </a:cubicBezTo>
                          <a:cubicBezTo>
                            <a:pt x="367103" y="369522"/>
                            <a:pt x="370723" y="373161"/>
                            <a:pt x="374323" y="376780"/>
                          </a:cubicBezTo>
                          <a:lnTo>
                            <a:pt x="377038" y="379486"/>
                          </a:lnTo>
                          <a:lnTo>
                            <a:pt x="379800" y="382133"/>
                          </a:lnTo>
                          <a:cubicBezTo>
                            <a:pt x="381638" y="383896"/>
                            <a:pt x="383477" y="385658"/>
                            <a:pt x="385305" y="387420"/>
                          </a:cubicBezTo>
                          <a:cubicBezTo>
                            <a:pt x="400012" y="401431"/>
                            <a:pt x="414976" y="414690"/>
                            <a:pt x="429835" y="427082"/>
                          </a:cubicBezTo>
                          <a:cubicBezTo>
                            <a:pt x="459600" y="451799"/>
                            <a:pt x="488890" y="472992"/>
                            <a:pt x="514655" y="490118"/>
                          </a:cubicBezTo>
                          <a:cubicBezTo>
                            <a:pt x="540458" y="507206"/>
                            <a:pt x="562718" y="520265"/>
                            <a:pt x="578510" y="529019"/>
                          </a:cubicBezTo>
                          <a:cubicBezTo>
                            <a:pt x="586416" y="533381"/>
                            <a:pt x="592693" y="536686"/>
                            <a:pt x="597008" y="538896"/>
                          </a:cubicBezTo>
                          <a:cubicBezTo>
                            <a:pt x="599161" y="540001"/>
                            <a:pt x="600828" y="540830"/>
                            <a:pt x="601952" y="541382"/>
                          </a:cubicBezTo>
                          <a:cubicBezTo>
                            <a:pt x="603085" y="541934"/>
                            <a:pt x="603666" y="542220"/>
                            <a:pt x="603666" y="542220"/>
                          </a:cubicBezTo>
                          <a:lnTo>
                            <a:pt x="604799" y="539829"/>
                          </a:lnTo>
                          <a:cubicBezTo>
                            <a:pt x="604799" y="539829"/>
                            <a:pt x="602504" y="538734"/>
                            <a:pt x="598237" y="536553"/>
                          </a:cubicBezTo>
                          <a:cubicBezTo>
                            <a:pt x="593970" y="534372"/>
                            <a:pt x="587740" y="531095"/>
                            <a:pt x="579892" y="526771"/>
                          </a:cubicBezTo>
                          <a:cubicBezTo>
                            <a:pt x="564223" y="518093"/>
                            <a:pt x="542115" y="505130"/>
                            <a:pt x="516493" y="488175"/>
                          </a:cubicBezTo>
                          <a:cubicBezTo>
                            <a:pt x="490909" y="471173"/>
                            <a:pt x="461791" y="450171"/>
                            <a:pt x="432235" y="425644"/>
                          </a:cubicBezTo>
                          <a:cubicBezTo>
                            <a:pt x="417481" y="413366"/>
                            <a:pt x="402603" y="400212"/>
                            <a:pt x="387982" y="386344"/>
                          </a:cubicBezTo>
                          <a:cubicBezTo>
                            <a:pt x="384362" y="382838"/>
                            <a:pt x="380657" y="379381"/>
                            <a:pt x="377066" y="375809"/>
                          </a:cubicBezTo>
                          <a:cubicBezTo>
                            <a:pt x="373485" y="372218"/>
                            <a:pt x="369894" y="368608"/>
                            <a:pt x="366294" y="364998"/>
                          </a:cubicBezTo>
                          <a:cubicBezTo>
                            <a:pt x="359236" y="357635"/>
                            <a:pt x="352139" y="350263"/>
                            <a:pt x="345339" y="342605"/>
                          </a:cubicBezTo>
                          <a:lnTo>
                            <a:pt x="340186" y="336909"/>
                          </a:lnTo>
                          <a:lnTo>
                            <a:pt x="335185" y="331089"/>
                          </a:lnTo>
                          <a:cubicBezTo>
                            <a:pt x="333518" y="329146"/>
                            <a:pt x="331851" y="327212"/>
                            <a:pt x="330184" y="325279"/>
                          </a:cubicBezTo>
                          <a:lnTo>
                            <a:pt x="327689" y="322374"/>
                          </a:lnTo>
                          <a:lnTo>
                            <a:pt x="325279" y="319402"/>
                          </a:lnTo>
                          <a:cubicBezTo>
                            <a:pt x="322059" y="315449"/>
                            <a:pt x="318849" y="311496"/>
                            <a:pt x="315649" y="307562"/>
                          </a:cubicBezTo>
                          <a:cubicBezTo>
                            <a:pt x="312563" y="303533"/>
                            <a:pt x="309486" y="299523"/>
                            <a:pt x="306419" y="295523"/>
                          </a:cubicBezTo>
                          <a:lnTo>
                            <a:pt x="304124" y="292532"/>
                          </a:lnTo>
                          <a:cubicBezTo>
                            <a:pt x="303362" y="291532"/>
                            <a:pt x="302647" y="290503"/>
                            <a:pt x="301904" y="289484"/>
                          </a:cubicBezTo>
                          <a:cubicBezTo>
                            <a:pt x="300438" y="287445"/>
                            <a:pt x="298980" y="285417"/>
                            <a:pt x="297523" y="283388"/>
                          </a:cubicBezTo>
                          <a:cubicBezTo>
                            <a:pt x="294608" y="279330"/>
                            <a:pt x="291703" y="275292"/>
                            <a:pt x="288827" y="271272"/>
                          </a:cubicBezTo>
                          <a:cubicBezTo>
                            <a:pt x="285950" y="267243"/>
                            <a:pt x="283083" y="263233"/>
                            <a:pt x="280245" y="259261"/>
                          </a:cubicBezTo>
                          <a:cubicBezTo>
                            <a:pt x="277349" y="255327"/>
                            <a:pt x="274406" y="251469"/>
                            <a:pt x="271520" y="247612"/>
                          </a:cubicBezTo>
                          <a:cubicBezTo>
                            <a:pt x="270072" y="245688"/>
                            <a:pt x="268634" y="243773"/>
                            <a:pt x="267195" y="241868"/>
                          </a:cubicBezTo>
                          <a:cubicBezTo>
                            <a:pt x="265738" y="239973"/>
                            <a:pt x="264252" y="238125"/>
                            <a:pt x="262795" y="236268"/>
                          </a:cubicBezTo>
                          <a:cubicBezTo>
                            <a:pt x="259861" y="232562"/>
                            <a:pt x="256966" y="228886"/>
                            <a:pt x="254089" y="225247"/>
                          </a:cubicBezTo>
                          <a:cubicBezTo>
                            <a:pt x="251136" y="221675"/>
                            <a:pt x="248212" y="218151"/>
                            <a:pt x="245326" y="214665"/>
                          </a:cubicBezTo>
                          <a:cubicBezTo>
                            <a:pt x="243878" y="212922"/>
                            <a:pt x="242449" y="211188"/>
                            <a:pt x="241021" y="209474"/>
                          </a:cubicBezTo>
                          <a:cubicBezTo>
                            <a:pt x="239554" y="207788"/>
                            <a:pt x="238097" y="206111"/>
                            <a:pt x="236649" y="204445"/>
                          </a:cubicBezTo>
                          <a:cubicBezTo>
                            <a:pt x="233753" y="201111"/>
                            <a:pt x="230896" y="197834"/>
                            <a:pt x="228086" y="194596"/>
                          </a:cubicBezTo>
                          <a:cubicBezTo>
                            <a:pt x="225200" y="191424"/>
                            <a:pt x="222361" y="188300"/>
                            <a:pt x="219570" y="185233"/>
                          </a:cubicBezTo>
                          <a:cubicBezTo>
                            <a:pt x="218170" y="183699"/>
                            <a:pt x="216789" y="182175"/>
                            <a:pt x="215418" y="180661"/>
                          </a:cubicBezTo>
                          <a:cubicBezTo>
                            <a:pt x="214008" y="179184"/>
                            <a:pt x="212617" y="177717"/>
                            <a:pt x="211236" y="176260"/>
                          </a:cubicBezTo>
                          <a:cubicBezTo>
                            <a:pt x="208474" y="173355"/>
                            <a:pt x="205769" y="170507"/>
                            <a:pt x="203111" y="167716"/>
                          </a:cubicBezTo>
                          <a:cubicBezTo>
                            <a:pt x="181632" y="145628"/>
                            <a:pt x="162525" y="128435"/>
                            <a:pt x="148885" y="116738"/>
                          </a:cubicBezTo>
                          <a:cubicBezTo>
                            <a:pt x="145456" y="113833"/>
                            <a:pt x="142427" y="111204"/>
                            <a:pt x="139732" y="108985"/>
                          </a:cubicBezTo>
                          <a:cubicBezTo>
                            <a:pt x="137027" y="106775"/>
                            <a:pt x="134731" y="104899"/>
                            <a:pt x="132864" y="103375"/>
                          </a:cubicBezTo>
                          <a:cubicBezTo>
                            <a:pt x="129150" y="100308"/>
                            <a:pt x="127121" y="98746"/>
                            <a:pt x="127121" y="98746"/>
                          </a:cubicBezTo>
                          <a:cubicBezTo>
                            <a:pt x="127121" y="98746"/>
                            <a:pt x="124682" y="96831"/>
                            <a:pt x="121025" y="93955"/>
                          </a:cubicBezTo>
                          <a:cubicBezTo>
                            <a:pt x="117405" y="91040"/>
                            <a:pt x="112405" y="87373"/>
                            <a:pt x="107471" y="83620"/>
                          </a:cubicBezTo>
                          <a:cubicBezTo>
                            <a:pt x="104985" y="81772"/>
                            <a:pt x="102460" y="79972"/>
                            <a:pt x="100117" y="78257"/>
                          </a:cubicBezTo>
                          <a:cubicBezTo>
                            <a:pt x="97765" y="76543"/>
                            <a:pt x="95574" y="74952"/>
                            <a:pt x="93659" y="73628"/>
                          </a:cubicBezTo>
                          <a:cubicBezTo>
                            <a:pt x="89849" y="70961"/>
                            <a:pt x="87306" y="69190"/>
                            <a:pt x="87306" y="69190"/>
                          </a:cubicBezTo>
                          <a:cubicBezTo>
                            <a:pt x="87306" y="69190"/>
                            <a:pt x="87506" y="66132"/>
                            <a:pt x="87716" y="61579"/>
                          </a:cubicBezTo>
                          <a:cubicBezTo>
                            <a:pt x="87935" y="57017"/>
                            <a:pt x="88183" y="50902"/>
                            <a:pt x="88364" y="44748"/>
                          </a:cubicBezTo>
                          <a:cubicBezTo>
                            <a:pt x="88697" y="32499"/>
                            <a:pt x="88630" y="20069"/>
                            <a:pt x="88630" y="20069"/>
                          </a:cubicBezTo>
                          <a:cubicBezTo>
                            <a:pt x="87706" y="19298"/>
                            <a:pt x="86782" y="18545"/>
                            <a:pt x="85849" y="17812"/>
                          </a:cubicBezTo>
                          <a:cubicBezTo>
                            <a:pt x="85849" y="17812"/>
                            <a:pt x="85877" y="20936"/>
                            <a:pt x="85916" y="25622"/>
                          </a:cubicBezTo>
                          <a:cubicBezTo>
                            <a:pt x="85916" y="30328"/>
                            <a:pt x="85858" y="36566"/>
                            <a:pt x="85735" y="42758"/>
                          </a:cubicBezTo>
                          <a:cubicBezTo>
                            <a:pt x="85620" y="48939"/>
                            <a:pt x="85354" y="55169"/>
                            <a:pt x="85163" y="59779"/>
                          </a:cubicBezTo>
                          <a:cubicBezTo>
                            <a:pt x="84925" y="64351"/>
                            <a:pt x="84782" y="67418"/>
                            <a:pt x="84782" y="67418"/>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61" name="Google Shape;1861;p65"/>
                  <p:cNvGrpSpPr/>
                  <p:nvPr/>
                </p:nvGrpSpPr>
                <p:grpSpPr>
                  <a:xfrm>
                    <a:off x="6190930" y="2317380"/>
                    <a:ext cx="75709" cy="183703"/>
                    <a:chOff x="6190930" y="2317380"/>
                    <a:chExt cx="75709" cy="183703"/>
                  </a:xfrm>
                </p:grpSpPr>
                <p:sp>
                  <p:nvSpPr>
                    <p:cNvPr id="1862" name="Google Shape;1862;p65"/>
                    <p:cNvSpPr/>
                    <p:nvPr/>
                  </p:nvSpPr>
                  <p:spPr>
                    <a:xfrm>
                      <a:off x="6190930" y="2317380"/>
                      <a:ext cx="75709" cy="143841"/>
                    </a:xfrm>
                    <a:custGeom>
                      <a:avLst/>
                      <a:gdLst/>
                      <a:ahLst/>
                      <a:cxnLst/>
                      <a:rect l="l" t="t" r="r" b="b"/>
                      <a:pathLst>
                        <a:path w="75709" h="143841" extrusionOk="0">
                          <a:moveTo>
                            <a:pt x="25142" y="143841"/>
                          </a:moveTo>
                          <a:cubicBezTo>
                            <a:pt x="25142" y="143841"/>
                            <a:pt x="24342" y="142917"/>
                            <a:pt x="23008" y="141174"/>
                          </a:cubicBezTo>
                          <a:cubicBezTo>
                            <a:pt x="21665" y="139450"/>
                            <a:pt x="19846" y="136840"/>
                            <a:pt x="17770" y="133516"/>
                          </a:cubicBezTo>
                          <a:cubicBezTo>
                            <a:pt x="16731" y="131859"/>
                            <a:pt x="15636" y="130021"/>
                            <a:pt x="14503" y="128020"/>
                          </a:cubicBezTo>
                          <a:cubicBezTo>
                            <a:pt x="13369" y="126020"/>
                            <a:pt x="12216" y="123858"/>
                            <a:pt x="11112" y="121496"/>
                          </a:cubicBezTo>
                          <a:cubicBezTo>
                            <a:pt x="8892" y="116790"/>
                            <a:pt x="6663" y="111523"/>
                            <a:pt x="4844" y="105713"/>
                          </a:cubicBezTo>
                          <a:cubicBezTo>
                            <a:pt x="3053" y="99864"/>
                            <a:pt x="1558" y="93568"/>
                            <a:pt x="720" y="86901"/>
                          </a:cubicBezTo>
                          <a:cubicBezTo>
                            <a:pt x="-71" y="80176"/>
                            <a:pt x="-261" y="73118"/>
                            <a:pt x="406" y="65850"/>
                          </a:cubicBezTo>
                          <a:cubicBezTo>
                            <a:pt x="1120" y="58545"/>
                            <a:pt x="2749" y="51001"/>
                            <a:pt x="5444" y="43391"/>
                          </a:cubicBezTo>
                          <a:cubicBezTo>
                            <a:pt x="8140" y="35771"/>
                            <a:pt x="11931" y="28065"/>
                            <a:pt x="17084" y="20302"/>
                          </a:cubicBezTo>
                          <a:cubicBezTo>
                            <a:pt x="22218" y="12558"/>
                            <a:pt x="27780" y="7281"/>
                            <a:pt x="33276" y="4052"/>
                          </a:cubicBezTo>
                          <a:cubicBezTo>
                            <a:pt x="38744" y="842"/>
                            <a:pt x="44240" y="-396"/>
                            <a:pt x="49288" y="109"/>
                          </a:cubicBezTo>
                          <a:cubicBezTo>
                            <a:pt x="51812" y="366"/>
                            <a:pt x="54222" y="1052"/>
                            <a:pt x="56479" y="2138"/>
                          </a:cubicBezTo>
                          <a:cubicBezTo>
                            <a:pt x="58708" y="3243"/>
                            <a:pt x="60927" y="4671"/>
                            <a:pt x="62880" y="6519"/>
                          </a:cubicBezTo>
                          <a:cubicBezTo>
                            <a:pt x="64852" y="8358"/>
                            <a:pt x="66633" y="10577"/>
                            <a:pt x="68185" y="13139"/>
                          </a:cubicBezTo>
                          <a:cubicBezTo>
                            <a:pt x="69795" y="15673"/>
                            <a:pt x="71176" y="18549"/>
                            <a:pt x="72300" y="21750"/>
                          </a:cubicBezTo>
                          <a:cubicBezTo>
                            <a:pt x="74482" y="28198"/>
                            <a:pt x="75834" y="35790"/>
                            <a:pt x="75701" y="44534"/>
                          </a:cubicBezTo>
                          <a:cubicBezTo>
                            <a:pt x="75615" y="48915"/>
                            <a:pt x="75282" y="53497"/>
                            <a:pt x="74500" y="58345"/>
                          </a:cubicBezTo>
                          <a:cubicBezTo>
                            <a:pt x="73729" y="63193"/>
                            <a:pt x="72558" y="68270"/>
                            <a:pt x="70929" y="73566"/>
                          </a:cubicBezTo>
                          <a:cubicBezTo>
                            <a:pt x="67652" y="84158"/>
                            <a:pt x="62670" y="95473"/>
                            <a:pt x="55250" y="107341"/>
                          </a:cubicBezTo>
                          <a:cubicBezTo>
                            <a:pt x="47811" y="119190"/>
                            <a:pt x="38020" y="131516"/>
                            <a:pt x="25142" y="143841"/>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63" name="Google Shape;1863;p65"/>
                    <p:cNvSpPr/>
                    <p:nvPr/>
                  </p:nvSpPr>
                  <p:spPr>
                    <a:xfrm>
                      <a:off x="6191088" y="2317399"/>
                      <a:ext cx="73256" cy="183684"/>
                    </a:xfrm>
                    <a:custGeom>
                      <a:avLst/>
                      <a:gdLst/>
                      <a:ahLst/>
                      <a:cxnLst/>
                      <a:rect l="l" t="t" r="r" b="b"/>
                      <a:pathLst>
                        <a:path w="73256" h="183684" extrusionOk="0">
                          <a:moveTo>
                            <a:pt x="30128" y="91406"/>
                          </a:moveTo>
                          <a:cubicBezTo>
                            <a:pt x="30128" y="91406"/>
                            <a:pt x="30527" y="88597"/>
                            <a:pt x="31137" y="84377"/>
                          </a:cubicBezTo>
                          <a:cubicBezTo>
                            <a:pt x="31452" y="82281"/>
                            <a:pt x="31823" y="79833"/>
                            <a:pt x="32213" y="77214"/>
                          </a:cubicBezTo>
                          <a:cubicBezTo>
                            <a:pt x="32642" y="74585"/>
                            <a:pt x="33099" y="71794"/>
                            <a:pt x="33566" y="68994"/>
                          </a:cubicBezTo>
                          <a:cubicBezTo>
                            <a:pt x="35443" y="57812"/>
                            <a:pt x="37547" y="46848"/>
                            <a:pt x="37547" y="46848"/>
                          </a:cubicBezTo>
                          <a:cubicBezTo>
                            <a:pt x="37547" y="46848"/>
                            <a:pt x="46606" y="41619"/>
                            <a:pt x="55531" y="36276"/>
                          </a:cubicBezTo>
                          <a:cubicBezTo>
                            <a:pt x="64465" y="30942"/>
                            <a:pt x="73257" y="25493"/>
                            <a:pt x="73257" y="25493"/>
                          </a:cubicBezTo>
                          <a:cubicBezTo>
                            <a:pt x="73057" y="24741"/>
                            <a:pt x="72847" y="24007"/>
                            <a:pt x="72628" y="23293"/>
                          </a:cubicBezTo>
                          <a:cubicBezTo>
                            <a:pt x="72628" y="23293"/>
                            <a:pt x="64122" y="28541"/>
                            <a:pt x="55493" y="33685"/>
                          </a:cubicBezTo>
                          <a:cubicBezTo>
                            <a:pt x="51178" y="36257"/>
                            <a:pt x="46844" y="38809"/>
                            <a:pt x="43577" y="40714"/>
                          </a:cubicBezTo>
                          <a:cubicBezTo>
                            <a:pt x="40329" y="42600"/>
                            <a:pt x="38157" y="43848"/>
                            <a:pt x="38157" y="43848"/>
                          </a:cubicBezTo>
                          <a:cubicBezTo>
                            <a:pt x="38157" y="43848"/>
                            <a:pt x="40405" y="32694"/>
                            <a:pt x="42881" y="21788"/>
                          </a:cubicBezTo>
                          <a:cubicBezTo>
                            <a:pt x="43491" y="19064"/>
                            <a:pt x="44139" y="16330"/>
                            <a:pt x="44768" y="13768"/>
                          </a:cubicBezTo>
                          <a:cubicBezTo>
                            <a:pt x="45406" y="11215"/>
                            <a:pt x="45996" y="8834"/>
                            <a:pt x="46501" y="6796"/>
                          </a:cubicBezTo>
                          <a:cubicBezTo>
                            <a:pt x="47539" y="2738"/>
                            <a:pt x="48235" y="43"/>
                            <a:pt x="48235" y="43"/>
                          </a:cubicBezTo>
                          <a:cubicBezTo>
                            <a:pt x="47463" y="-5"/>
                            <a:pt x="46692" y="-15"/>
                            <a:pt x="45901" y="23"/>
                          </a:cubicBezTo>
                          <a:cubicBezTo>
                            <a:pt x="45901" y="23"/>
                            <a:pt x="45053" y="3338"/>
                            <a:pt x="43777" y="8301"/>
                          </a:cubicBezTo>
                          <a:cubicBezTo>
                            <a:pt x="43158" y="10806"/>
                            <a:pt x="42434" y="13730"/>
                            <a:pt x="41662" y="16864"/>
                          </a:cubicBezTo>
                          <a:cubicBezTo>
                            <a:pt x="41291" y="18435"/>
                            <a:pt x="40900" y="20064"/>
                            <a:pt x="40510" y="21721"/>
                          </a:cubicBezTo>
                          <a:cubicBezTo>
                            <a:pt x="40138" y="23369"/>
                            <a:pt x="39767" y="25046"/>
                            <a:pt x="39386" y="26722"/>
                          </a:cubicBezTo>
                          <a:cubicBezTo>
                            <a:pt x="37900" y="33437"/>
                            <a:pt x="36481" y="40229"/>
                            <a:pt x="35443" y="45363"/>
                          </a:cubicBezTo>
                          <a:cubicBezTo>
                            <a:pt x="34395" y="50497"/>
                            <a:pt x="33785" y="53906"/>
                            <a:pt x="33785" y="53906"/>
                          </a:cubicBezTo>
                          <a:cubicBezTo>
                            <a:pt x="33785" y="53906"/>
                            <a:pt x="33414" y="53544"/>
                            <a:pt x="32766" y="52916"/>
                          </a:cubicBezTo>
                          <a:cubicBezTo>
                            <a:pt x="32137" y="52278"/>
                            <a:pt x="31232" y="51363"/>
                            <a:pt x="30147" y="50258"/>
                          </a:cubicBezTo>
                          <a:cubicBezTo>
                            <a:pt x="27984" y="48068"/>
                            <a:pt x="25098" y="45134"/>
                            <a:pt x="22222" y="42210"/>
                          </a:cubicBezTo>
                          <a:cubicBezTo>
                            <a:pt x="16602" y="36266"/>
                            <a:pt x="10992" y="30332"/>
                            <a:pt x="10992" y="30332"/>
                          </a:cubicBezTo>
                          <a:cubicBezTo>
                            <a:pt x="10554" y="31170"/>
                            <a:pt x="10135" y="32008"/>
                            <a:pt x="9725" y="32847"/>
                          </a:cubicBezTo>
                          <a:cubicBezTo>
                            <a:pt x="9725" y="32847"/>
                            <a:pt x="11163" y="34371"/>
                            <a:pt x="13325" y="36657"/>
                          </a:cubicBezTo>
                          <a:cubicBezTo>
                            <a:pt x="14402" y="37800"/>
                            <a:pt x="15669" y="39143"/>
                            <a:pt x="17021" y="40571"/>
                          </a:cubicBezTo>
                          <a:cubicBezTo>
                            <a:pt x="18374" y="42000"/>
                            <a:pt x="19793" y="43553"/>
                            <a:pt x="21298" y="45039"/>
                          </a:cubicBezTo>
                          <a:cubicBezTo>
                            <a:pt x="24260" y="48049"/>
                            <a:pt x="27222" y="51058"/>
                            <a:pt x="29451" y="53316"/>
                          </a:cubicBezTo>
                          <a:cubicBezTo>
                            <a:pt x="30556" y="54459"/>
                            <a:pt x="31509" y="55373"/>
                            <a:pt x="32175" y="56021"/>
                          </a:cubicBezTo>
                          <a:cubicBezTo>
                            <a:pt x="32842" y="56669"/>
                            <a:pt x="33223" y="57040"/>
                            <a:pt x="33223" y="57040"/>
                          </a:cubicBezTo>
                          <a:cubicBezTo>
                            <a:pt x="33223" y="57040"/>
                            <a:pt x="31118" y="68556"/>
                            <a:pt x="29280" y="80300"/>
                          </a:cubicBezTo>
                          <a:cubicBezTo>
                            <a:pt x="27508" y="91940"/>
                            <a:pt x="25984" y="103808"/>
                            <a:pt x="25984" y="103808"/>
                          </a:cubicBezTo>
                          <a:cubicBezTo>
                            <a:pt x="25984" y="103808"/>
                            <a:pt x="24336" y="102331"/>
                            <a:pt x="21860" y="100112"/>
                          </a:cubicBezTo>
                          <a:cubicBezTo>
                            <a:pt x="19383" y="97893"/>
                            <a:pt x="16050" y="94969"/>
                            <a:pt x="12849" y="91930"/>
                          </a:cubicBezTo>
                          <a:cubicBezTo>
                            <a:pt x="9620" y="88920"/>
                            <a:pt x="6382" y="85910"/>
                            <a:pt x="3953" y="83653"/>
                          </a:cubicBezTo>
                          <a:cubicBezTo>
                            <a:pt x="1581" y="81348"/>
                            <a:pt x="0" y="79814"/>
                            <a:pt x="0" y="79814"/>
                          </a:cubicBezTo>
                          <a:cubicBezTo>
                            <a:pt x="67" y="81138"/>
                            <a:pt x="162" y="82453"/>
                            <a:pt x="276" y="83758"/>
                          </a:cubicBezTo>
                          <a:cubicBezTo>
                            <a:pt x="276" y="83758"/>
                            <a:pt x="657" y="84129"/>
                            <a:pt x="1333" y="84786"/>
                          </a:cubicBezTo>
                          <a:cubicBezTo>
                            <a:pt x="2000" y="85444"/>
                            <a:pt x="2972" y="86368"/>
                            <a:pt x="4153" y="87453"/>
                          </a:cubicBezTo>
                          <a:cubicBezTo>
                            <a:pt x="6505" y="89644"/>
                            <a:pt x="9649" y="92568"/>
                            <a:pt x="12792" y="95483"/>
                          </a:cubicBezTo>
                          <a:cubicBezTo>
                            <a:pt x="15926" y="98407"/>
                            <a:pt x="19183" y="101227"/>
                            <a:pt x="21574" y="103398"/>
                          </a:cubicBezTo>
                          <a:cubicBezTo>
                            <a:pt x="23974" y="105551"/>
                            <a:pt x="25584" y="106989"/>
                            <a:pt x="25584" y="106989"/>
                          </a:cubicBezTo>
                          <a:cubicBezTo>
                            <a:pt x="25584" y="106989"/>
                            <a:pt x="25337" y="109047"/>
                            <a:pt x="24965" y="112133"/>
                          </a:cubicBezTo>
                          <a:cubicBezTo>
                            <a:pt x="24622" y="115228"/>
                            <a:pt x="24165" y="119353"/>
                            <a:pt x="23717" y="123487"/>
                          </a:cubicBezTo>
                          <a:cubicBezTo>
                            <a:pt x="23298" y="127649"/>
                            <a:pt x="22879" y="131802"/>
                            <a:pt x="22574" y="134926"/>
                          </a:cubicBezTo>
                          <a:cubicBezTo>
                            <a:pt x="22288" y="138050"/>
                            <a:pt x="22107" y="140136"/>
                            <a:pt x="22107" y="140136"/>
                          </a:cubicBezTo>
                          <a:cubicBezTo>
                            <a:pt x="22107" y="140136"/>
                            <a:pt x="21184" y="150880"/>
                            <a:pt x="20460" y="161787"/>
                          </a:cubicBezTo>
                          <a:cubicBezTo>
                            <a:pt x="20079" y="167254"/>
                            <a:pt x="19821" y="172655"/>
                            <a:pt x="19602" y="176760"/>
                          </a:cubicBezTo>
                          <a:cubicBezTo>
                            <a:pt x="19412" y="180865"/>
                            <a:pt x="19288" y="183599"/>
                            <a:pt x="19288" y="183599"/>
                          </a:cubicBezTo>
                          <a:lnTo>
                            <a:pt x="21907" y="183685"/>
                          </a:lnTo>
                          <a:cubicBezTo>
                            <a:pt x="21907" y="183685"/>
                            <a:pt x="22346" y="173445"/>
                            <a:pt x="22955" y="163349"/>
                          </a:cubicBezTo>
                          <a:cubicBezTo>
                            <a:pt x="23593" y="153176"/>
                            <a:pt x="24432" y="143118"/>
                            <a:pt x="24432" y="143118"/>
                          </a:cubicBezTo>
                          <a:cubicBezTo>
                            <a:pt x="24432" y="143118"/>
                            <a:pt x="24689" y="140051"/>
                            <a:pt x="25079" y="135460"/>
                          </a:cubicBezTo>
                          <a:cubicBezTo>
                            <a:pt x="25498" y="130859"/>
                            <a:pt x="26118" y="124715"/>
                            <a:pt x="26775" y="118629"/>
                          </a:cubicBezTo>
                          <a:cubicBezTo>
                            <a:pt x="27451" y="112523"/>
                            <a:pt x="28127" y="106513"/>
                            <a:pt x="28737" y="101951"/>
                          </a:cubicBezTo>
                          <a:cubicBezTo>
                            <a:pt x="29346" y="97417"/>
                            <a:pt x="29746" y="94388"/>
                            <a:pt x="29746" y="94388"/>
                          </a:cubicBezTo>
                          <a:cubicBezTo>
                            <a:pt x="29746" y="94388"/>
                            <a:pt x="32385" y="92959"/>
                            <a:pt x="36347" y="90806"/>
                          </a:cubicBezTo>
                          <a:cubicBezTo>
                            <a:pt x="40291" y="88654"/>
                            <a:pt x="45539" y="85748"/>
                            <a:pt x="50787" y="82786"/>
                          </a:cubicBezTo>
                          <a:cubicBezTo>
                            <a:pt x="61274" y="76881"/>
                            <a:pt x="71561" y="70813"/>
                            <a:pt x="71561" y="70813"/>
                          </a:cubicBezTo>
                          <a:cubicBezTo>
                            <a:pt x="71866" y="69737"/>
                            <a:pt x="72142" y="68670"/>
                            <a:pt x="72409" y="67613"/>
                          </a:cubicBezTo>
                          <a:cubicBezTo>
                            <a:pt x="72409" y="67613"/>
                            <a:pt x="62017" y="73737"/>
                            <a:pt x="51406" y="79710"/>
                          </a:cubicBezTo>
                          <a:cubicBezTo>
                            <a:pt x="46101" y="82710"/>
                            <a:pt x="40834" y="85606"/>
                            <a:pt x="36824" y="87796"/>
                          </a:cubicBezTo>
                          <a:cubicBezTo>
                            <a:pt x="32804" y="89959"/>
                            <a:pt x="30128" y="91406"/>
                            <a:pt x="30128" y="91406"/>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64" name="Google Shape;1864;p65"/>
                  <p:cNvGrpSpPr/>
                  <p:nvPr/>
                </p:nvGrpSpPr>
                <p:grpSpPr>
                  <a:xfrm>
                    <a:off x="6069121" y="2532011"/>
                    <a:ext cx="189955" cy="89171"/>
                    <a:chOff x="6069121" y="2532011"/>
                    <a:chExt cx="189955" cy="89171"/>
                  </a:xfrm>
                </p:grpSpPr>
                <p:sp>
                  <p:nvSpPr>
                    <p:cNvPr id="1865" name="Google Shape;1865;p65"/>
                    <p:cNvSpPr/>
                    <p:nvPr/>
                  </p:nvSpPr>
                  <p:spPr>
                    <a:xfrm>
                      <a:off x="6069121" y="2534638"/>
                      <a:ext cx="152341" cy="86544"/>
                    </a:xfrm>
                    <a:custGeom>
                      <a:avLst/>
                      <a:gdLst/>
                      <a:ahLst/>
                      <a:cxnLst/>
                      <a:rect l="l" t="t" r="r" b="b"/>
                      <a:pathLst>
                        <a:path w="152341" h="86544" extrusionOk="0">
                          <a:moveTo>
                            <a:pt x="152341" y="14538"/>
                          </a:moveTo>
                          <a:cubicBezTo>
                            <a:pt x="152341" y="14538"/>
                            <a:pt x="151151" y="13995"/>
                            <a:pt x="148989" y="13109"/>
                          </a:cubicBezTo>
                          <a:cubicBezTo>
                            <a:pt x="146817" y="12223"/>
                            <a:pt x="143655" y="11013"/>
                            <a:pt x="139664" y="9699"/>
                          </a:cubicBezTo>
                          <a:cubicBezTo>
                            <a:pt x="131710" y="7042"/>
                            <a:pt x="120518" y="3917"/>
                            <a:pt x="107469" y="1917"/>
                          </a:cubicBezTo>
                          <a:cubicBezTo>
                            <a:pt x="94410" y="-55"/>
                            <a:pt x="79475" y="-893"/>
                            <a:pt x="63883" y="1298"/>
                          </a:cubicBezTo>
                          <a:cubicBezTo>
                            <a:pt x="56063" y="2441"/>
                            <a:pt x="48119" y="4270"/>
                            <a:pt x="40165" y="7165"/>
                          </a:cubicBezTo>
                          <a:cubicBezTo>
                            <a:pt x="32203" y="10070"/>
                            <a:pt x="24230" y="14042"/>
                            <a:pt x="16458" y="19376"/>
                          </a:cubicBezTo>
                          <a:cubicBezTo>
                            <a:pt x="8695" y="24682"/>
                            <a:pt x="3837" y="30635"/>
                            <a:pt x="1561" y="36817"/>
                          </a:cubicBezTo>
                          <a:cubicBezTo>
                            <a:pt x="-716" y="42979"/>
                            <a:pt x="-430" y="49371"/>
                            <a:pt x="1951" y="55486"/>
                          </a:cubicBezTo>
                          <a:cubicBezTo>
                            <a:pt x="6685" y="67744"/>
                            <a:pt x="20011" y="78584"/>
                            <a:pt x="37270" y="83642"/>
                          </a:cubicBezTo>
                          <a:cubicBezTo>
                            <a:pt x="54605" y="88595"/>
                            <a:pt x="75760" y="87709"/>
                            <a:pt x="96258" y="77079"/>
                          </a:cubicBezTo>
                          <a:cubicBezTo>
                            <a:pt x="106507" y="71793"/>
                            <a:pt x="116546" y="64192"/>
                            <a:pt x="126024" y="53838"/>
                          </a:cubicBezTo>
                          <a:cubicBezTo>
                            <a:pt x="135501" y="43503"/>
                            <a:pt x="144350" y="30483"/>
                            <a:pt x="152341" y="14538"/>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66" name="Google Shape;1866;p65"/>
                    <p:cNvSpPr/>
                    <p:nvPr/>
                  </p:nvSpPr>
                  <p:spPr>
                    <a:xfrm>
                      <a:off x="6069872" y="2532011"/>
                      <a:ext cx="189204" cy="87487"/>
                    </a:xfrm>
                    <a:custGeom>
                      <a:avLst/>
                      <a:gdLst/>
                      <a:ahLst/>
                      <a:cxnLst/>
                      <a:rect l="l" t="t" r="r" b="b"/>
                      <a:pathLst>
                        <a:path w="189204" h="87487" extrusionOk="0">
                          <a:moveTo>
                            <a:pt x="99269" y="33299"/>
                          </a:moveTo>
                          <a:cubicBezTo>
                            <a:pt x="99269" y="33299"/>
                            <a:pt x="87792" y="36643"/>
                            <a:pt x="76086" y="39805"/>
                          </a:cubicBezTo>
                          <a:cubicBezTo>
                            <a:pt x="70228" y="41415"/>
                            <a:pt x="64399" y="42863"/>
                            <a:pt x="59969" y="43986"/>
                          </a:cubicBezTo>
                          <a:cubicBezTo>
                            <a:pt x="55540" y="45082"/>
                            <a:pt x="52587" y="45815"/>
                            <a:pt x="52587" y="45815"/>
                          </a:cubicBezTo>
                          <a:cubicBezTo>
                            <a:pt x="52587" y="45815"/>
                            <a:pt x="49682" y="56150"/>
                            <a:pt x="46911" y="66589"/>
                          </a:cubicBezTo>
                          <a:cubicBezTo>
                            <a:pt x="45520" y="71799"/>
                            <a:pt x="44158" y="77048"/>
                            <a:pt x="43158" y="80953"/>
                          </a:cubicBezTo>
                          <a:cubicBezTo>
                            <a:pt x="42167" y="84868"/>
                            <a:pt x="41500" y="87487"/>
                            <a:pt x="41500" y="87487"/>
                          </a:cubicBezTo>
                          <a:cubicBezTo>
                            <a:pt x="40519" y="87278"/>
                            <a:pt x="39557" y="87058"/>
                            <a:pt x="38595" y="86820"/>
                          </a:cubicBezTo>
                          <a:cubicBezTo>
                            <a:pt x="38595" y="86820"/>
                            <a:pt x="39243" y="84296"/>
                            <a:pt x="40205" y="80515"/>
                          </a:cubicBezTo>
                          <a:cubicBezTo>
                            <a:pt x="41196" y="76733"/>
                            <a:pt x="42529" y="71685"/>
                            <a:pt x="43853" y="66646"/>
                          </a:cubicBezTo>
                          <a:cubicBezTo>
                            <a:pt x="46539" y="56588"/>
                            <a:pt x="49349" y="46615"/>
                            <a:pt x="49349" y="46615"/>
                          </a:cubicBezTo>
                          <a:cubicBezTo>
                            <a:pt x="49349" y="46615"/>
                            <a:pt x="46349" y="47330"/>
                            <a:pt x="41843" y="48406"/>
                          </a:cubicBezTo>
                          <a:cubicBezTo>
                            <a:pt x="37347" y="49435"/>
                            <a:pt x="31318" y="50787"/>
                            <a:pt x="25251" y="52102"/>
                          </a:cubicBezTo>
                          <a:cubicBezTo>
                            <a:pt x="19183" y="53407"/>
                            <a:pt x="13049" y="54712"/>
                            <a:pt x="8477" y="55578"/>
                          </a:cubicBezTo>
                          <a:cubicBezTo>
                            <a:pt x="3877" y="56455"/>
                            <a:pt x="819" y="57045"/>
                            <a:pt x="819" y="57045"/>
                          </a:cubicBezTo>
                          <a:cubicBezTo>
                            <a:pt x="495" y="56112"/>
                            <a:pt x="219" y="55188"/>
                            <a:pt x="0" y="54245"/>
                          </a:cubicBezTo>
                          <a:cubicBezTo>
                            <a:pt x="0" y="54245"/>
                            <a:pt x="3753" y="53530"/>
                            <a:pt x="9392" y="52445"/>
                          </a:cubicBezTo>
                          <a:cubicBezTo>
                            <a:pt x="14992" y="51378"/>
                            <a:pt x="22498" y="49787"/>
                            <a:pt x="29908" y="48158"/>
                          </a:cubicBezTo>
                          <a:cubicBezTo>
                            <a:pt x="44739" y="44967"/>
                            <a:pt x="59341" y="41253"/>
                            <a:pt x="59341" y="41253"/>
                          </a:cubicBezTo>
                          <a:cubicBezTo>
                            <a:pt x="59341" y="41253"/>
                            <a:pt x="57226" y="39710"/>
                            <a:pt x="54054" y="37405"/>
                          </a:cubicBezTo>
                          <a:cubicBezTo>
                            <a:pt x="50883" y="35090"/>
                            <a:pt x="46720" y="31890"/>
                            <a:pt x="42519" y="28737"/>
                          </a:cubicBezTo>
                          <a:cubicBezTo>
                            <a:pt x="38319" y="25603"/>
                            <a:pt x="34176" y="22346"/>
                            <a:pt x="31070" y="19907"/>
                          </a:cubicBezTo>
                          <a:cubicBezTo>
                            <a:pt x="27965" y="17469"/>
                            <a:pt x="25889" y="15840"/>
                            <a:pt x="25889" y="15840"/>
                          </a:cubicBezTo>
                          <a:cubicBezTo>
                            <a:pt x="26746" y="15383"/>
                            <a:pt x="27613" y="14935"/>
                            <a:pt x="28470" y="14507"/>
                          </a:cubicBezTo>
                          <a:cubicBezTo>
                            <a:pt x="28470" y="14507"/>
                            <a:pt x="30585" y="16164"/>
                            <a:pt x="33757" y="18659"/>
                          </a:cubicBezTo>
                          <a:cubicBezTo>
                            <a:pt x="35347" y="19907"/>
                            <a:pt x="37195" y="21355"/>
                            <a:pt x="39176" y="22908"/>
                          </a:cubicBezTo>
                          <a:cubicBezTo>
                            <a:pt x="41186" y="24422"/>
                            <a:pt x="43320" y="26041"/>
                            <a:pt x="45463" y="27661"/>
                          </a:cubicBezTo>
                          <a:cubicBezTo>
                            <a:pt x="49749" y="30880"/>
                            <a:pt x="53997" y="34147"/>
                            <a:pt x="57264" y="36481"/>
                          </a:cubicBezTo>
                          <a:cubicBezTo>
                            <a:pt x="60503" y="38843"/>
                            <a:pt x="62665" y="40415"/>
                            <a:pt x="62665" y="40415"/>
                          </a:cubicBezTo>
                          <a:cubicBezTo>
                            <a:pt x="62665" y="40415"/>
                            <a:pt x="65722" y="39633"/>
                            <a:pt x="70304" y="38452"/>
                          </a:cubicBezTo>
                          <a:cubicBezTo>
                            <a:pt x="74857" y="37290"/>
                            <a:pt x="80972" y="35604"/>
                            <a:pt x="87011" y="33919"/>
                          </a:cubicBezTo>
                          <a:cubicBezTo>
                            <a:pt x="93059" y="32223"/>
                            <a:pt x="99050" y="30509"/>
                            <a:pt x="103537" y="29166"/>
                          </a:cubicBezTo>
                          <a:cubicBezTo>
                            <a:pt x="108023" y="27803"/>
                            <a:pt x="111014" y="26899"/>
                            <a:pt x="111014" y="26899"/>
                          </a:cubicBezTo>
                          <a:cubicBezTo>
                            <a:pt x="111014" y="26899"/>
                            <a:pt x="108937" y="25432"/>
                            <a:pt x="105823" y="23222"/>
                          </a:cubicBezTo>
                          <a:cubicBezTo>
                            <a:pt x="102737" y="20974"/>
                            <a:pt x="98612" y="17974"/>
                            <a:pt x="94498" y="14973"/>
                          </a:cubicBezTo>
                          <a:cubicBezTo>
                            <a:pt x="90392" y="11954"/>
                            <a:pt x="86335" y="8849"/>
                            <a:pt x="83277" y="6553"/>
                          </a:cubicBezTo>
                          <a:cubicBezTo>
                            <a:pt x="81753" y="5401"/>
                            <a:pt x="80477" y="4439"/>
                            <a:pt x="79581" y="3772"/>
                          </a:cubicBezTo>
                          <a:cubicBezTo>
                            <a:pt x="78686" y="3105"/>
                            <a:pt x="78191" y="2705"/>
                            <a:pt x="78191" y="2705"/>
                          </a:cubicBezTo>
                          <a:cubicBezTo>
                            <a:pt x="79619" y="2676"/>
                            <a:pt x="81058" y="2648"/>
                            <a:pt x="82477" y="2648"/>
                          </a:cubicBezTo>
                          <a:cubicBezTo>
                            <a:pt x="82477" y="2648"/>
                            <a:pt x="84439" y="4134"/>
                            <a:pt x="87392" y="6353"/>
                          </a:cubicBezTo>
                          <a:cubicBezTo>
                            <a:pt x="90345" y="8563"/>
                            <a:pt x="94250" y="11573"/>
                            <a:pt x="98250" y="14440"/>
                          </a:cubicBezTo>
                          <a:cubicBezTo>
                            <a:pt x="102232" y="17326"/>
                            <a:pt x="106194" y="20241"/>
                            <a:pt x="109195" y="22384"/>
                          </a:cubicBezTo>
                          <a:cubicBezTo>
                            <a:pt x="112204" y="24508"/>
                            <a:pt x="114214" y="25917"/>
                            <a:pt x="114214" y="25917"/>
                          </a:cubicBezTo>
                          <a:cubicBezTo>
                            <a:pt x="114214" y="25917"/>
                            <a:pt x="116281" y="25279"/>
                            <a:pt x="119367" y="24308"/>
                          </a:cubicBezTo>
                          <a:cubicBezTo>
                            <a:pt x="122463" y="23336"/>
                            <a:pt x="126549" y="22050"/>
                            <a:pt x="130645" y="20698"/>
                          </a:cubicBezTo>
                          <a:cubicBezTo>
                            <a:pt x="138846" y="18002"/>
                            <a:pt x="146933" y="15221"/>
                            <a:pt x="146933" y="15221"/>
                          </a:cubicBezTo>
                          <a:cubicBezTo>
                            <a:pt x="146933" y="15221"/>
                            <a:pt x="149542" y="14316"/>
                            <a:pt x="153457" y="12963"/>
                          </a:cubicBezTo>
                          <a:cubicBezTo>
                            <a:pt x="157382" y="11573"/>
                            <a:pt x="162582" y="9696"/>
                            <a:pt x="167745" y="7801"/>
                          </a:cubicBezTo>
                          <a:cubicBezTo>
                            <a:pt x="172907" y="5905"/>
                            <a:pt x="178032" y="3981"/>
                            <a:pt x="181889" y="2486"/>
                          </a:cubicBezTo>
                          <a:cubicBezTo>
                            <a:pt x="185728" y="991"/>
                            <a:pt x="188281" y="0"/>
                            <a:pt x="188281" y="0"/>
                          </a:cubicBezTo>
                          <a:lnTo>
                            <a:pt x="189205" y="2457"/>
                          </a:lnTo>
                          <a:cubicBezTo>
                            <a:pt x="189205" y="2457"/>
                            <a:pt x="186823" y="3391"/>
                            <a:pt x="183251" y="4782"/>
                          </a:cubicBezTo>
                          <a:cubicBezTo>
                            <a:pt x="179680" y="6163"/>
                            <a:pt x="174860" y="8020"/>
                            <a:pt x="170059" y="9782"/>
                          </a:cubicBezTo>
                          <a:cubicBezTo>
                            <a:pt x="160448" y="13345"/>
                            <a:pt x="150667" y="16783"/>
                            <a:pt x="150667" y="16783"/>
                          </a:cubicBezTo>
                          <a:cubicBezTo>
                            <a:pt x="150667" y="16783"/>
                            <a:pt x="138789" y="20917"/>
                            <a:pt x="126654" y="24860"/>
                          </a:cubicBezTo>
                          <a:cubicBezTo>
                            <a:pt x="114595" y="28746"/>
                            <a:pt x="102289" y="32404"/>
                            <a:pt x="102289" y="32404"/>
                          </a:cubicBezTo>
                          <a:cubicBezTo>
                            <a:pt x="102289" y="32404"/>
                            <a:pt x="99717" y="44444"/>
                            <a:pt x="97345" y="56626"/>
                          </a:cubicBezTo>
                          <a:cubicBezTo>
                            <a:pt x="96155" y="62713"/>
                            <a:pt x="95002" y="68828"/>
                            <a:pt x="94174" y="73390"/>
                          </a:cubicBezTo>
                          <a:cubicBezTo>
                            <a:pt x="93355" y="77972"/>
                            <a:pt x="92802" y="81029"/>
                            <a:pt x="92802" y="81029"/>
                          </a:cubicBezTo>
                          <a:cubicBezTo>
                            <a:pt x="91745" y="81534"/>
                            <a:pt x="90688" y="82010"/>
                            <a:pt x="89621" y="82458"/>
                          </a:cubicBezTo>
                          <a:cubicBezTo>
                            <a:pt x="89621" y="82458"/>
                            <a:pt x="90173" y="79372"/>
                            <a:pt x="91011" y="74743"/>
                          </a:cubicBezTo>
                          <a:cubicBezTo>
                            <a:pt x="91849" y="70123"/>
                            <a:pt x="93031" y="63922"/>
                            <a:pt x="94231" y="57788"/>
                          </a:cubicBezTo>
                          <a:cubicBezTo>
                            <a:pt x="96669" y="45463"/>
                            <a:pt x="99269" y="33299"/>
                            <a:pt x="99269" y="33299"/>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67" name="Google Shape;1867;p65"/>
                  <p:cNvGrpSpPr/>
                  <p:nvPr/>
                </p:nvGrpSpPr>
                <p:grpSpPr>
                  <a:xfrm>
                    <a:off x="6105663" y="2235462"/>
                    <a:ext cx="82301" cy="175353"/>
                    <a:chOff x="6105663" y="2235462"/>
                    <a:chExt cx="82301" cy="175353"/>
                  </a:xfrm>
                </p:grpSpPr>
                <p:sp>
                  <p:nvSpPr>
                    <p:cNvPr id="1868" name="Google Shape;1868;p65"/>
                    <p:cNvSpPr/>
                    <p:nvPr/>
                  </p:nvSpPr>
                  <p:spPr>
                    <a:xfrm>
                      <a:off x="6105663" y="2235462"/>
                      <a:ext cx="82301" cy="136529"/>
                    </a:xfrm>
                    <a:custGeom>
                      <a:avLst/>
                      <a:gdLst/>
                      <a:ahLst/>
                      <a:cxnLst/>
                      <a:rect l="l" t="t" r="r" b="b"/>
                      <a:pathLst>
                        <a:path w="82301" h="136529" extrusionOk="0">
                          <a:moveTo>
                            <a:pt x="14111" y="136529"/>
                          </a:moveTo>
                          <a:cubicBezTo>
                            <a:pt x="14111" y="136529"/>
                            <a:pt x="11587" y="132386"/>
                            <a:pt x="8548" y="125290"/>
                          </a:cubicBezTo>
                          <a:cubicBezTo>
                            <a:pt x="7100" y="121680"/>
                            <a:pt x="5548" y="117336"/>
                            <a:pt x="4138" y="112412"/>
                          </a:cubicBezTo>
                          <a:cubicBezTo>
                            <a:pt x="2671" y="107526"/>
                            <a:pt x="1557" y="101925"/>
                            <a:pt x="814" y="95962"/>
                          </a:cubicBezTo>
                          <a:cubicBezTo>
                            <a:pt x="443" y="92981"/>
                            <a:pt x="176" y="89895"/>
                            <a:pt x="42" y="86742"/>
                          </a:cubicBezTo>
                          <a:cubicBezTo>
                            <a:pt x="-62" y="83570"/>
                            <a:pt x="33" y="80275"/>
                            <a:pt x="262" y="76960"/>
                          </a:cubicBezTo>
                          <a:cubicBezTo>
                            <a:pt x="490" y="73636"/>
                            <a:pt x="890" y="70264"/>
                            <a:pt x="1481" y="66863"/>
                          </a:cubicBezTo>
                          <a:cubicBezTo>
                            <a:pt x="1776" y="65158"/>
                            <a:pt x="2119" y="63453"/>
                            <a:pt x="2519" y="61739"/>
                          </a:cubicBezTo>
                          <a:cubicBezTo>
                            <a:pt x="2948" y="60005"/>
                            <a:pt x="3433" y="58272"/>
                            <a:pt x="3976" y="56538"/>
                          </a:cubicBezTo>
                          <a:cubicBezTo>
                            <a:pt x="6129" y="49595"/>
                            <a:pt x="9177" y="42622"/>
                            <a:pt x="13320" y="35783"/>
                          </a:cubicBezTo>
                          <a:cubicBezTo>
                            <a:pt x="14349" y="34059"/>
                            <a:pt x="15473" y="32392"/>
                            <a:pt x="16616" y="30649"/>
                          </a:cubicBezTo>
                          <a:cubicBezTo>
                            <a:pt x="17664" y="28763"/>
                            <a:pt x="18769" y="26877"/>
                            <a:pt x="19959" y="25011"/>
                          </a:cubicBezTo>
                          <a:cubicBezTo>
                            <a:pt x="22340" y="21277"/>
                            <a:pt x="25017" y="17591"/>
                            <a:pt x="28036" y="13981"/>
                          </a:cubicBezTo>
                          <a:cubicBezTo>
                            <a:pt x="34066" y="6770"/>
                            <a:pt x="40457" y="2522"/>
                            <a:pt x="46848" y="846"/>
                          </a:cubicBezTo>
                          <a:cubicBezTo>
                            <a:pt x="50039" y="7"/>
                            <a:pt x="53230" y="-193"/>
                            <a:pt x="56364" y="179"/>
                          </a:cubicBezTo>
                          <a:cubicBezTo>
                            <a:pt x="57145" y="274"/>
                            <a:pt x="57926" y="407"/>
                            <a:pt x="58697" y="569"/>
                          </a:cubicBezTo>
                          <a:lnTo>
                            <a:pt x="59279" y="703"/>
                          </a:lnTo>
                          <a:cubicBezTo>
                            <a:pt x="59469" y="741"/>
                            <a:pt x="59678" y="817"/>
                            <a:pt x="59831" y="798"/>
                          </a:cubicBezTo>
                          <a:cubicBezTo>
                            <a:pt x="60155" y="808"/>
                            <a:pt x="60479" y="827"/>
                            <a:pt x="60793" y="855"/>
                          </a:cubicBezTo>
                          <a:cubicBezTo>
                            <a:pt x="62069" y="950"/>
                            <a:pt x="63298" y="1150"/>
                            <a:pt x="64479" y="1455"/>
                          </a:cubicBezTo>
                          <a:cubicBezTo>
                            <a:pt x="66841" y="2046"/>
                            <a:pt x="68994" y="3027"/>
                            <a:pt x="70918" y="4370"/>
                          </a:cubicBezTo>
                          <a:cubicBezTo>
                            <a:pt x="71880" y="5037"/>
                            <a:pt x="72775" y="5799"/>
                            <a:pt x="73614" y="6646"/>
                          </a:cubicBezTo>
                          <a:cubicBezTo>
                            <a:pt x="74033" y="7065"/>
                            <a:pt x="74433" y="7513"/>
                            <a:pt x="74823" y="7980"/>
                          </a:cubicBezTo>
                          <a:cubicBezTo>
                            <a:pt x="75233" y="8437"/>
                            <a:pt x="75633" y="8913"/>
                            <a:pt x="76004" y="9418"/>
                          </a:cubicBezTo>
                          <a:cubicBezTo>
                            <a:pt x="77519" y="11418"/>
                            <a:pt x="78776" y="13742"/>
                            <a:pt x="79738" y="16381"/>
                          </a:cubicBezTo>
                          <a:cubicBezTo>
                            <a:pt x="80700" y="19019"/>
                            <a:pt x="81348" y="21972"/>
                            <a:pt x="81843" y="25134"/>
                          </a:cubicBezTo>
                          <a:cubicBezTo>
                            <a:pt x="83529" y="37898"/>
                            <a:pt x="80729" y="55109"/>
                            <a:pt x="70718" y="74693"/>
                          </a:cubicBezTo>
                          <a:cubicBezTo>
                            <a:pt x="65727" y="84447"/>
                            <a:pt x="58859" y="94810"/>
                            <a:pt x="49620" y="105297"/>
                          </a:cubicBezTo>
                          <a:cubicBezTo>
                            <a:pt x="40381" y="115774"/>
                            <a:pt x="28770" y="126414"/>
                            <a:pt x="14111" y="136529"/>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69" name="Google Shape;1869;p65"/>
                    <p:cNvSpPr/>
                    <p:nvPr/>
                  </p:nvSpPr>
                  <p:spPr>
                    <a:xfrm>
                      <a:off x="6106210" y="2236384"/>
                      <a:ext cx="81676" cy="174431"/>
                    </a:xfrm>
                    <a:custGeom>
                      <a:avLst/>
                      <a:gdLst/>
                      <a:ahLst/>
                      <a:cxnLst/>
                      <a:rect l="l" t="t" r="r" b="b"/>
                      <a:pathLst>
                        <a:path w="81676" h="174431" extrusionOk="0">
                          <a:moveTo>
                            <a:pt x="27556" y="85173"/>
                          </a:moveTo>
                          <a:cubicBezTo>
                            <a:pt x="27556" y="85173"/>
                            <a:pt x="27775" y="84506"/>
                            <a:pt x="28175" y="83334"/>
                          </a:cubicBezTo>
                          <a:cubicBezTo>
                            <a:pt x="28575" y="82163"/>
                            <a:pt x="29156" y="80486"/>
                            <a:pt x="29851" y="78476"/>
                          </a:cubicBezTo>
                          <a:cubicBezTo>
                            <a:pt x="31242" y="74466"/>
                            <a:pt x="33137" y="69170"/>
                            <a:pt x="35071" y="63932"/>
                          </a:cubicBezTo>
                          <a:cubicBezTo>
                            <a:pt x="37014" y="58693"/>
                            <a:pt x="38957" y="53540"/>
                            <a:pt x="40567" y="49644"/>
                          </a:cubicBezTo>
                          <a:cubicBezTo>
                            <a:pt x="42158" y="45787"/>
                            <a:pt x="43215" y="43205"/>
                            <a:pt x="43215" y="43205"/>
                          </a:cubicBezTo>
                          <a:cubicBezTo>
                            <a:pt x="43215" y="43205"/>
                            <a:pt x="45634" y="42291"/>
                            <a:pt x="49263" y="40919"/>
                          </a:cubicBezTo>
                          <a:cubicBezTo>
                            <a:pt x="52892" y="39538"/>
                            <a:pt x="57674" y="37681"/>
                            <a:pt x="62493" y="35757"/>
                          </a:cubicBezTo>
                          <a:cubicBezTo>
                            <a:pt x="72161" y="31918"/>
                            <a:pt x="81677" y="27908"/>
                            <a:pt x="81677" y="27908"/>
                          </a:cubicBezTo>
                          <a:cubicBezTo>
                            <a:pt x="81629" y="27175"/>
                            <a:pt x="81572" y="26451"/>
                            <a:pt x="81496" y="25737"/>
                          </a:cubicBezTo>
                          <a:cubicBezTo>
                            <a:pt x="81496" y="25737"/>
                            <a:pt x="79191" y="26689"/>
                            <a:pt x="75733" y="28127"/>
                          </a:cubicBezTo>
                          <a:cubicBezTo>
                            <a:pt x="72285" y="29547"/>
                            <a:pt x="67599" y="31452"/>
                            <a:pt x="62998" y="33271"/>
                          </a:cubicBezTo>
                          <a:cubicBezTo>
                            <a:pt x="53769" y="36938"/>
                            <a:pt x="44396" y="40424"/>
                            <a:pt x="44396" y="40424"/>
                          </a:cubicBezTo>
                          <a:cubicBezTo>
                            <a:pt x="44396" y="40424"/>
                            <a:pt x="45491" y="37862"/>
                            <a:pt x="47130" y="34014"/>
                          </a:cubicBezTo>
                          <a:cubicBezTo>
                            <a:pt x="47968" y="32109"/>
                            <a:pt x="48939" y="29889"/>
                            <a:pt x="49978" y="27508"/>
                          </a:cubicBezTo>
                          <a:cubicBezTo>
                            <a:pt x="50501" y="26327"/>
                            <a:pt x="51054" y="25108"/>
                            <a:pt x="51606" y="23870"/>
                          </a:cubicBezTo>
                          <a:cubicBezTo>
                            <a:pt x="52187" y="22631"/>
                            <a:pt x="52778" y="21365"/>
                            <a:pt x="53368" y="20107"/>
                          </a:cubicBezTo>
                          <a:cubicBezTo>
                            <a:pt x="58112" y="10030"/>
                            <a:pt x="63094" y="352"/>
                            <a:pt x="63094" y="352"/>
                          </a:cubicBezTo>
                          <a:cubicBezTo>
                            <a:pt x="62370" y="200"/>
                            <a:pt x="61627" y="86"/>
                            <a:pt x="60865" y="0"/>
                          </a:cubicBezTo>
                          <a:cubicBezTo>
                            <a:pt x="60865" y="0"/>
                            <a:pt x="59350" y="2991"/>
                            <a:pt x="57083" y="7477"/>
                          </a:cubicBezTo>
                          <a:cubicBezTo>
                            <a:pt x="54835" y="11992"/>
                            <a:pt x="51873" y="18078"/>
                            <a:pt x="48987" y="24289"/>
                          </a:cubicBezTo>
                          <a:cubicBezTo>
                            <a:pt x="46120" y="30480"/>
                            <a:pt x="43491" y="36719"/>
                            <a:pt x="41481" y="41472"/>
                          </a:cubicBezTo>
                          <a:cubicBezTo>
                            <a:pt x="39510" y="46244"/>
                            <a:pt x="38195" y="49425"/>
                            <a:pt x="38195" y="49425"/>
                          </a:cubicBezTo>
                          <a:cubicBezTo>
                            <a:pt x="38195" y="49425"/>
                            <a:pt x="37081" y="47806"/>
                            <a:pt x="35414" y="45368"/>
                          </a:cubicBezTo>
                          <a:cubicBezTo>
                            <a:pt x="34576" y="44148"/>
                            <a:pt x="33604" y="42739"/>
                            <a:pt x="32556" y="41215"/>
                          </a:cubicBezTo>
                          <a:cubicBezTo>
                            <a:pt x="32042" y="40453"/>
                            <a:pt x="31480" y="39681"/>
                            <a:pt x="30956" y="38871"/>
                          </a:cubicBezTo>
                          <a:cubicBezTo>
                            <a:pt x="30442" y="38062"/>
                            <a:pt x="29908" y="37243"/>
                            <a:pt x="29385" y="36424"/>
                          </a:cubicBezTo>
                          <a:cubicBezTo>
                            <a:pt x="27280" y="33147"/>
                            <a:pt x="25165" y="29870"/>
                            <a:pt x="23584" y="27413"/>
                          </a:cubicBezTo>
                          <a:cubicBezTo>
                            <a:pt x="21688" y="24508"/>
                            <a:pt x="20422" y="22574"/>
                            <a:pt x="20422" y="22574"/>
                          </a:cubicBezTo>
                          <a:cubicBezTo>
                            <a:pt x="19888" y="23384"/>
                            <a:pt x="19364" y="24194"/>
                            <a:pt x="18859" y="25013"/>
                          </a:cubicBezTo>
                          <a:cubicBezTo>
                            <a:pt x="18859" y="25013"/>
                            <a:pt x="20088" y="26899"/>
                            <a:pt x="21926" y="29728"/>
                          </a:cubicBezTo>
                          <a:cubicBezTo>
                            <a:pt x="23555" y="32261"/>
                            <a:pt x="25727" y="35633"/>
                            <a:pt x="27899" y="39005"/>
                          </a:cubicBezTo>
                          <a:cubicBezTo>
                            <a:pt x="28956" y="40710"/>
                            <a:pt x="30137" y="42358"/>
                            <a:pt x="31204" y="43920"/>
                          </a:cubicBezTo>
                          <a:cubicBezTo>
                            <a:pt x="32280" y="45482"/>
                            <a:pt x="33280" y="46939"/>
                            <a:pt x="34147" y="48196"/>
                          </a:cubicBezTo>
                          <a:cubicBezTo>
                            <a:pt x="35862" y="50702"/>
                            <a:pt x="37014" y="52378"/>
                            <a:pt x="37014" y="52378"/>
                          </a:cubicBezTo>
                          <a:cubicBezTo>
                            <a:pt x="37014" y="52378"/>
                            <a:pt x="36747" y="53054"/>
                            <a:pt x="36271" y="54245"/>
                          </a:cubicBezTo>
                          <a:cubicBezTo>
                            <a:pt x="35795" y="55435"/>
                            <a:pt x="35119" y="57131"/>
                            <a:pt x="34366" y="59160"/>
                          </a:cubicBezTo>
                          <a:cubicBezTo>
                            <a:pt x="32833" y="63227"/>
                            <a:pt x="30813" y="68685"/>
                            <a:pt x="28851" y="74219"/>
                          </a:cubicBezTo>
                          <a:cubicBezTo>
                            <a:pt x="26899" y="79743"/>
                            <a:pt x="24936" y="85373"/>
                            <a:pt x="23603" y="89564"/>
                          </a:cubicBezTo>
                          <a:cubicBezTo>
                            <a:pt x="22269" y="93774"/>
                            <a:pt x="21374" y="96583"/>
                            <a:pt x="21374" y="96583"/>
                          </a:cubicBezTo>
                          <a:cubicBezTo>
                            <a:pt x="21374" y="96583"/>
                            <a:pt x="20002" y="94898"/>
                            <a:pt x="17945" y="92383"/>
                          </a:cubicBezTo>
                          <a:cubicBezTo>
                            <a:pt x="15973" y="89811"/>
                            <a:pt x="13335" y="86392"/>
                            <a:pt x="10697" y="82963"/>
                          </a:cubicBezTo>
                          <a:cubicBezTo>
                            <a:pt x="9392" y="81248"/>
                            <a:pt x="8029" y="79562"/>
                            <a:pt x="6848" y="77924"/>
                          </a:cubicBezTo>
                          <a:cubicBezTo>
                            <a:pt x="5667" y="76295"/>
                            <a:pt x="4562" y="74771"/>
                            <a:pt x="3619" y="73466"/>
                          </a:cubicBezTo>
                          <a:cubicBezTo>
                            <a:pt x="1724" y="70856"/>
                            <a:pt x="467" y="69123"/>
                            <a:pt x="467" y="69123"/>
                          </a:cubicBezTo>
                          <a:cubicBezTo>
                            <a:pt x="286" y="70418"/>
                            <a:pt x="133" y="71704"/>
                            <a:pt x="0" y="72981"/>
                          </a:cubicBezTo>
                          <a:cubicBezTo>
                            <a:pt x="0" y="72981"/>
                            <a:pt x="1229" y="74676"/>
                            <a:pt x="3067" y="77210"/>
                          </a:cubicBezTo>
                          <a:cubicBezTo>
                            <a:pt x="4858" y="79772"/>
                            <a:pt x="7449" y="83077"/>
                            <a:pt x="10011" y="86401"/>
                          </a:cubicBezTo>
                          <a:cubicBezTo>
                            <a:pt x="11287" y="88068"/>
                            <a:pt x="12573" y="89725"/>
                            <a:pt x="13773" y="91288"/>
                          </a:cubicBezTo>
                          <a:cubicBezTo>
                            <a:pt x="14973" y="92850"/>
                            <a:pt x="16078" y="94316"/>
                            <a:pt x="17097" y="95526"/>
                          </a:cubicBezTo>
                          <a:cubicBezTo>
                            <a:pt x="19098" y="97974"/>
                            <a:pt x="20431" y="99612"/>
                            <a:pt x="20431" y="99612"/>
                          </a:cubicBezTo>
                          <a:cubicBezTo>
                            <a:pt x="20431" y="99612"/>
                            <a:pt x="18002" y="107471"/>
                            <a:pt x="15697" y="115491"/>
                          </a:cubicBezTo>
                          <a:cubicBezTo>
                            <a:pt x="14516" y="119510"/>
                            <a:pt x="13497" y="123473"/>
                            <a:pt x="12687" y="126492"/>
                          </a:cubicBezTo>
                          <a:cubicBezTo>
                            <a:pt x="11897" y="129511"/>
                            <a:pt x="11373" y="131521"/>
                            <a:pt x="11373" y="131521"/>
                          </a:cubicBezTo>
                          <a:cubicBezTo>
                            <a:pt x="11373" y="131521"/>
                            <a:pt x="10706" y="134141"/>
                            <a:pt x="9706" y="138065"/>
                          </a:cubicBezTo>
                          <a:cubicBezTo>
                            <a:pt x="8725" y="141999"/>
                            <a:pt x="7391" y="147314"/>
                            <a:pt x="6201" y="152600"/>
                          </a:cubicBezTo>
                          <a:cubicBezTo>
                            <a:pt x="3810" y="163154"/>
                            <a:pt x="1629" y="173936"/>
                            <a:pt x="1629" y="173936"/>
                          </a:cubicBezTo>
                          <a:lnTo>
                            <a:pt x="4200" y="174431"/>
                          </a:lnTo>
                          <a:cubicBezTo>
                            <a:pt x="4200" y="174431"/>
                            <a:pt x="6220" y="164363"/>
                            <a:pt x="8430" y="154505"/>
                          </a:cubicBezTo>
                          <a:cubicBezTo>
                            <a:pt x="8992" y="152048"/>
                            <a:pt x="9544" y="149590"/>
                            <a:pt x="10068" y="147285"/>
                          </a:cubicBezTo>
                          <a:cubicBezTo>
                            <a:pt x="10630" y="144971"/>
                            <a:pt x="11154" y="142818"/>
                            <a:pt x="11601" y="140970"/>
                          </a:cubicBezTo>
                          <a:cubicBezTo>
                            <a:pt x="12525" y="137293"/>
                            <a:pt x="13135" y="134845"/>
                            <a:pt x="13135" y="134845"/>
                          </a:cubicBezTo>
                          <a:cubicBezTo>
                            <a:pt x="13135" y="134845"/>
                            <a:pt x="13906" y="131874"/>
                            <a:pt x="15059" y="127406"/>
                          </a:cubicBezTo>
                          <a:cubicBezTo>
                            <a:pt x="15649" y="125197"/>
                            <a:pt x="16345" y="122615"/>
                            <a:pt x="17078" y="119844"/>
                          </a:cubicBezTo>
                          <a:cubicBezTo>
                            <a:pt x="17459" y="118472"/>
                            <a:pt x="17850" y="117053"/>
                            <a:pt x="18240" y="115605"/>
                          </a:cubicBezTo>
                          <a:cubicBezTo>
                            <a:pt x="18659" y="114157"/>
                            <a:pt x="19088" y="112681"/>
                            <a:pt x="19517" y="111214"/>
                          </a:cubicBezTo>
                          <a:cubicBezTo>
                            <a:pt x="22946" y="99441"/>
                            <a:pt x="26660" y="88021"/>
                            <a:pt x="26660" y="88021"/>
                          </a:cubicBezTo>
                          <a:cubicBezTo>
                            <a:pt x="26660" y="88021"/>
                            <a:pt x="38052" y="84068"/>
                            <a:pt x="49225" y="79867"/>
                          </a:cubicBezTo>
                          <a:cubicBezTo>
                            <a:pt x="54816" y="77772"/>
                            <a:pt x="60360" y="75638"/>
                            <a:pt x="64503" y="74009"/>
                          </a:cubicBezTo>
                          <a:cubicBezTo>
                            <a:pt x="68666" y="72352"/>
                            <a:pt x="71437" y="71247"/>
                            <a:pt x="71437" y="71247"/>
                          </a:cubicBezTo>
                          <a:cubicBezTo>
                            <a:pt x="71914" y="70247"/>
                            <a:pt x="72371" y="69266"/>
                            <a:pt x="72819" y="68285"/>
                          </a:cubicBezTo>
                          <a:cubicBezTo>
                            <a:pt x="72819" y="68285"/>
                            <a:pt x="70028" y="69390"/>
                            <a:pt x="65837" y="71057"/>
                          </a:cubicBezTo>
                          <a:cubicBezTo>
                            <a:pt x="61655" y="72704"/>
                            <a:pt x="56045" y="74857"/>
                            <a:pt x="50387" y="76971"/>
                          </a:cubicBezTo>
                          <a:cubicBezTo>
                            <a:pt x="39081" y="81191"/>
                            <a:pt x="27556" y="85173"/>
                            <a:pt x="27556" y="85173"/>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70" name="Google Shape;1870;p65"/>
                  <p:cNvGrpSpPr/>
                  <p:nvPr/>
                </p:nvGrpSpPr>
                <p:grpSpPr>
                  <a:xfrm>
                    <a:off x="5954505" y="2432045"/>
                    <a:ext cx="196567" cy="85437"/>
                    <a:chOff x="5954505" y="2432045"/>
                    <a:chExt cx="196567" cy="85437"/>
                  </a:xfrm>
                </p:grpSpPr>
                <p:sp>
                  <p:nvSpPr>
                    <p:cNvPr id="1871" name="Google Shape;1871;p65"/>
                    <p:cNvSpPr/>
                    <p:nvPr/>
                  </p:nvSpPr>
                  <p:spPr>
                    <a:xfrm>
                      <a:off x="5954505" y="2432045"/>
                      <a:ext cx="157163" cy="85437"/>
                    </a:xfrm>
                    <a:custGeom>
                      <a:avLst/>
                      <a:gdLst/>
                      <a:ahLst/>
                      <a:cxnLst/>
                      <a:rect l="l" t="t" r="r" b="b"/>
                      <a:pathLst>
                        <a:path w="157163" h="85437" extrusionOk="0">
                          <a:moveTo>
                            <a:pt x="157163" y="27642"/>
                          </a:moveTo>
                          <a:cubicBezTo>
                            <a:pt x="157163" y="27642"/>
                            <a:pt x="152810" y="24737"/>
                            <a:pt x="145247" y="20946"/>
                          </a:cubicBezTo>
                          <a:cubicBezTo>
                            <a:pt x="141494" y="19013"/>
                            <a:pt x="136989" y="16793"/>
                            <a:pt x="131779" y="14612"/>
                          </a:cubicBezTo>
                          <a:cubicBezTo>
                            <a:pt x="129188" y="13498"/>
                            <a:pt x="126388" y="12450"/>
                            <a:pt x="123521" y="11326"/>
                          </a:cubicBezTo>
                          <a:cubicBezTo>
                            <a:pt x="120635" y="10212"/>
                            <a:pt x="117606" y="9135"/>
                            <a:pt x="114434" y="8107"/>
                          </a:cubicBezTo>
                          <a:cubicBezTo>
                            <a:pt x="111262" y="7087"/>
                            <a:pt x="107947" y="6125"/>
                            <a:pt x="104518" y="5249"/>
                          </a:cubicBezTo>
                          <a:cubicBezTo>
                            <a:pt x="101108" y="4344"/>
                            <a:pt x="97613" y="3496"/>
                            <a:pt x="93984" y="2782"/>
                          </a:cubicBezTo>
                          <a:cubicBezTo>
                            <a:pt x="86754" y="1334"/>
                            <a:pt x="79001" y="458"/>
                            <a:pt x="71124" y="96"/>
                          </a:cubicBezTo>
                          <a:cubicBezTo>
                            <a:pt x="63199" y="-218"/>
                            <a:pt x="54950" y="220"/>
                            <a:pt x="46501" y="1687"/>
                          </a:cubicBezTo>
                          <a:cubicBezTo>
                            <a:pt x="38081" y="3135"/>
                            <a:pt x="29538" y="5525"/>
                            <a:pt x="20908" y="9373"/>
                          </a:cubicBezTo>
                          <a:cubicBezTo>
                            <a:pt x="12288" y="13202"/>
                            <a:pt x="6487" y="18222"/>
                            <a:pt x="3239" y="24004"/>
                          </a:cubicBezTo>
                          <a:cubicBezTo>
                            <a:pt x="1610" y="26890"/>
                            <a:pt x="620" y="29967"/>
                            <a:pt x="210" y="33157"/>
                          </a:cubicBezTo>
                          <a:cubicBezTo>
                            <a:pt x="10" y="34748"/>
                            <a:pt x="-47" y="36377"/>
                            <a:pt x="39" y="38015"/>
                          </a:cubicBezTo>
                          <a:cubicBezTo>
                            <a:pt x="124" y="39653"/>
                            <a:pt x="381" y="41273"/>
                            <a:pt x="753" y="42921"/>
                          </a:cubicBezTo>
                          <a:cubicBezTo>
                            <a:pt x="2267" y="49474"/>
                            <a:pt x="5916" y="56217"/>
                            <a:pt x="11316" y="62275"/>
                          </a:cubicBezTo>
                          <a:cubicBezTo>
                            <a:pt x="14040" y="65266"/>
                            <a:pt x="17184" y="68114"/>
                            <a:pt x="20689" y="70734"/>
                          </a:cubicBezTo>
                          <a:cubicBezTo>
                            <a:pt x="24194" y="73343"/>
                            <a:pt x="28023" y="75782"/>
                            <a:pt x="32233" y="77744"/>
                          </a:cubicBezTo>
                          <a:cubicBezTo>
                            <a:pt x="36424" y="79744"/>
                            <a:pt x="40901" y="81430"/>
                            <a:pt x="45597" y="82726"/>
                          </a:cubicBezTo>
                          <a:cubicBezTo>
                            <a:pt x="47949" y="83364"/>
                            <a:pt x="50340" y="83945"/>
                            <a:pt x="52807" y="84345"/>
                          </a:cubicBezTo>
                          <a:cubicBezTo>
                            <a:pt x="55274" y="84745"/>
                            <a:pt x="57789" y="85050"/>
                            <a:pt x="60351" y="85231"/>
                          </a:cubicBezTo>
                          <a:cubicBezTo>
                            <a:pt x="70581" y="85945"/>
                            <a:pt x="81363" y="84859"/>
                            <a:pt x="92393" y="81163"/>
                          </a:cubicBezTo>
                          <a:cubicBezTo>
                            <a:pt x="103404" y="77525"/>
                            <a:pt x="114520" y="71496"/>
                            <a:pt x="125407" y="62685"/>
                          </a:cubicBezTo>
                          <a:cubicBezTo>
                            <a:pt x="136265" y="53874"/>
                            <a:pt x="146914" y="42273"/>
                            <a:pt x="157163" y="27642"/>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72" name="Google Shape;1872;p65"/>
                    <p:cNvSpPr/>
                    <p:nvPr/>
                  </p:nvSpPr>
                  <p:spPr>
                    <a:xfrm>
                      <a:off x="5954610" y="2433532"/>
                      <a:ext cx="196462" cy="81476"/>
                    </a:xfrm>
                    <a:custGeom>
                      <a:avLst/>
                      <a:gdLst/>
                      <a:ahLst/>
                      <a:cxnLst/>
                      <a:rect l="l" t="t" r="r" b="b"/>
                      <a:pathLst>
                        <a:path w="196462" h="81476" extrusionOk="0">
                          <a:moveTo>
                            <a:pt x="102632" y="34023"/>
                          </a:moveTo>
                          <a:cubicBezTo>
                            <a:pt x="102632" y="34023"/>
                            <a:pt x="101879" y="34119"/>
                            <a:pt x="100565" y="34280"/>
                          </a:cubicBezTo>
                          <a:cubicBezTo>
                            <a:pt x="99250" y="34433"/>
                            <a:pt x="97384" y="34643"/>
                            <a:pt x="95136" y="34900"/>
                          </a:cubicBezTo>
                          <a:cubicBezTo>
                            <a:pt x="90640" y="35404"/>
                            <a:pt x="84611" y="36043"/>
                            <a:pt x="78534" y="36633"/>
                          </a:cubicBezTo>
                          <a:cubicBezTo>
                            <a:pt x="72457" y="37214"/>
                            <a:pt x="66323" y="37776"/>
                            <a:pt x="61770" y="38062"/>
                          </a:cubicBezTo>
                          <a:cubicBezTo>
                            <a:pt x="57178" y="38367"/>
                            <a:pt x="54121" y="38576"/>
                            <a:pt x="54121" y="38576"/>
                          </a:cubicBezTo>
                          <a:cubicBezTo>
                            <a:pt x="54121" y="38576"/>
                            <a:pt x="49654" y="48425"/>
                            <a:pt x="45358" y="58407"/>
                          </a:cubicBezTo>
                          <a:cubicBezTo>
                            <a:pt x="41081" y="68304"/>
                            <a:pt x="36966" y="78353"/>
                            <a:pt x="36966" y="78353"/>
                          </a:cubicBezTo>
                          <a:cubicBezTo>
                            <a:pt x="36014" y="77972"/>
                            <a:pt x="35071" y="77581"/>
                            <a:pt x="34147" y="77162"/>
                          </a:cubicBezTo>
                          <a:cubicBezTo>
                            <a:pt x="34147" y="77162"/>
                            <a:pt x="35157" y="74752"/>
                            <a:pt x="36662" y="71123"/>
                          </a:cubicBezTo>
                          <a:cubicBezTo>
                            <a:pt x="38176" y="67504"/>
                            <a:pt x="40205" y="62722"/>
                            <a:pt x="42300" y="57893"/>
                          </a:cubicBezTo>
                          <a:cubicBezTo>
                            <a:pt x="46472" y="48263"/>
                            <a:pt x="50778" y="38767"/>
                            <a:pt x="50778" y="38767"/>
                          </a:cubicBezTo>
                          <a:cubicBezTo>
                            <a:pt x="50778" y="38767"/>
                            <a:pt x="47663" y="38948"/>
                            <a:pt x="42986" y="39205"/>
                          </a:cubicBezTo>
                          <a:cubicBezTo>
                            <a:pt x="38300" y="39453"/>
                            <a:pt x="32004" y="39786"/>
                            <a:pt x="25746" y="39910"/>
                          </a:cubicBezTo>
                          <a:cubicBezTo>
                            <a:pt x="13202" y="40243"/>
                            <a:pt x="419" y="40262"/>
                            <a:pt x="419" y="40262"/>
                          </a:cubicBezTo>
                          <a:cubicBezTo>
                            <a:pt x="228" y="39272"/>
                            <a:pt x="86" y="38291"/>
                            <a:pt x="0" y="37309"/>
                          </a:cubicBezTo>
                          <a:cubicBezTo>
                            <a:pt x="0" y="37309"/>
                            <a:pt x="15688" y="37319"/>
                            <a:pt x="31004" y="36833"/>
                          </a:cubicBezTo>
                          <a:cubicBezTo>
                            <a:pt x="34823" y="36738"/>
                            <a:pt x="38681" y="36547"/>
                            <a:pt x="42272" y="36357"/>
                          </a:cubicBezTo>
                          <a:cubicBezTo>
                            <a:pt x="45853" y="36157"/>
                            <a:pt x="49197" y="35966"/>
                            <a:pt x="52064" y="35805"/>
                          </a:cubicBezTo>
                          <a:cubicBezTo>
                            <a:pt x="57760" y="35433"/>
                            <a:pt x="61550" y="35185"/>
                            <a:pt x="61550" y="35185"/>
                          </a:cubicBezTo>
                          <a:cubicBezTo>
                            <a:pt x="61550" y="35185"/>
                            <a:pt x="59674" y="33261"/>
                            <a:pt x="56845" y="30375"/>
                          </a:cubicBezTo>
                          <a:cubicBezTo>
                            <a:pt x="54035" y="27480"/>
                            <a:pt x="50235" y="23670"/>
                            <a:pt x="46587" y="19669"/>
                          </a:cubicBezTo>
                          <a:cubicBezTo>
                            <a:pt x="42910" y="15697"/>
                            <a:pt x="39224" y="11725"/>
                            <a:pt x="36471" y="8744"/>
                          </a:cubicBezTo>
                          <a:cubicBezTo>
                            <a:pt x="35081" y="7268"/>
                            <a:pt x="33985" y="5953"/>
                            <a:pt x="33185" y="5077"/>
                          </a:cubicBezTo>
                          <a:cubicBezTo>
                            <a:pt x="32395" y="4181"/>
                            <a:pt x="31947" y="3667"/>
                            <a:pt x="31947" y="3667"/>
                          </a:cubicBezTo>
                          <a:cubicBezTo>
                            <a:pt x="32880" y="3372"/>
                            <a:pt x="33804" y="3096"/>
                            <a:pt x="34738" y="2829"/>
                          </a:cubicBezTo>
                          <a:cubicBezTo>
                            <a:pt x="34738" y="2829"/>
                            <a:pt x="35195" y="3353"/>
                            <a:pt x="36004" y="4267"/>
                          </a:cubicBezTo>
                          <a:cubicBezTo>
                            <a:pt x="36404" y="4724"/>
                            <a:pt x="36890" y="5277"/>
                            <a:pt x="37452" y="5915"/>
                          </a:cubicBezTo>
                          <a:cubicBezTo>
                            <a:pt x="38024" y="6534"/>
                            <a:pt x="38671" y="7230"/>
                            <a:pt x="39376" y="7992"/>
                          </a:cubicBezTo>
                          <a:cubicBezTo>
                            <a:pt x="42196" y="11030"/>
                            <a:pt x="45949" y="15088"/>
                            <a:pt x="49711" y="19136"/>
                          </a:cubicBezTo>
                          <a:cubicBezTo>
                            <a:pt x="50654" y="20145"/>
                            <a:pt x="51597" y="21155"/>
                            <a:pt x="52521" y="22146"/>
                          </a:cubicBezTo>
                          <a:cubicBezTo>
                            <a:pt x="53464" y="23117"/>
                            <a:pt x="54397" y="24070"/>
                            <a:pt x="55293" y="24994"/>
                          </a:cubicBezTo>
                          <a:cubicBezTo>
                            <a:pt x="57093" y="26842"/>
                            <a:pt x="58769" y="28556"/>
                            <a:pt x="60208" y="30032"/>
                          </a:cubicBezTo>
                          <a:cubicBezTo>
                            <a:pt x="63084" y="32976"/>
                            <a:pt x="65008" y="34938"/>
                            <a:pt x="65008" y="34938"/>
                          </a:cubicBezTo>
                          <a:cubicBezTo>
                            <a:pt x="65008" y="34938"/>
                            <a:pt x="65799" y="34881"/>
                            <a:pt x="67189" y="34776"/>
                          </a:cubicBezTo>
                          <a:cubicBezTo>
                            <a:pt x="68580" y="34671"/>
                            <a:pt x="70552" y="34528"/>
                            <a:pt x="72942" y="34300"/>
                          </a:cubicBezTo>
                          <a:cubicBezTo>
                            <a:pt x="77714" y="33871"/>
                            <a:pt x="84049" y="33252"/>
                            <a:pt x="90326" y="32585"/>
                          </a:cubicBezTo>
                          <a:cubicBezTo>
                            <a:pt x="96622" y="31899"/>
                            <a:pt x="102813" y="31223"/>
                            <a:pt x="107509" y="30575"/>
                          </a:cubicBezTo>
                          <a:cubicBezTo>
                            <a:pt x="112185" y="29937"/>
                            <a:pt x="115300" y="29518"/>
                            <a:pt x="115300" y="29518"/>
                          </a:cubicBezTo>
                          <a:cubicBezTo>
                            <a:pt x="115300" y="29518"/>
                            <a:pt x="113443" y="27727"/>
                            <a:pt x="110652" y="25051"/>
                          </a:cubicBezTo>
                          <a:cubicBezTo>
                            <a:pt x="107918" y="22298"/>
                            <a:pt x="104261" y="18631"/>
                            <a:pt x="100612" y="14964"/>
                          </a:cubicBezTo>
                          <a:cubicBezTo>
                            <a:pt x="98793" y="13116"/>
                            <a:pt x="96945" y="11316"/>
                            <a:pt x="95278" y="9544"/>
                          </a:cubicBezTo>
                          <a:cubicBezTo>
                            <a:pt x="93602" y="7772"/>
                            <a:pt x="92040" y="6125"/>
                            <a:pt x="90707" y="4715"/>
                          </a:cubicBezTo>
                          <a:cubicBezTo>
                            <a:pt x="88030" y="1886"/>
                            <a:pt x="86249" y="0"/>
                            <a:pt x="86249" y="0"/>
                          </a:cubicBezTo>
                          <a:cubicBezTo>
                            <a:pt x="87687" y="200"/>
                            <a:pt x="89116" y="429"/>
                            <a:pt x="90526" y="676"/>
                          </a:cubicBezTo>
                          <a:cubicBezTo>
                            <a:pt x="90526" y="676"/>
                            <a:pt x="92250" y="2496"/>
                            <a:pt x="94831" y="5229"/>
                          </a:cubicBezTo>
                          <a:cubicBezTo>
                            <a:pt x="96136" y="6582"/>
                            <a:pt x="97612" y="8211"/>
                            <a:pt x="99270" y="9858"/>
                          </a:cubicBezTo>
                          <a:cubicBezTo>
                            <a:pt x="100917" y="11516"/>
                            <a:pt x="102679" y="13287"/>
                            <a:pt x="104442" y="15059"/>
                          </a:cubicBezTo>
                          <a:cubicBezTo>
                            <a:pt x="106204" y="16831"/>
                            <a:pt x="107966" y="18602"/>
                            <a:pt x="109614" y="20260"/>
                          </a:cubicBezTo>
                          <a:cubicBezTo>
                            <a:pt x="111262" y="21917"/>
                            <a:pt x="112804" y="23470"/>
                            <a:pt x="114157" y="24755"/>
                          </a:cubicBezTo>
                          <a:cubicBezTo>
                            <a:pt x="116853" y="27346"/>
                            <a:pt x="118643" y="29070"/>
                            <a:pt x="118643" y="29070"/>
                          </a:cubicBezTo>
                          <a:cubicBezTo>
                            <a:pt x="118643" y="29070"/>
                            <a:pt x="127263" y="27851"/>
                            <a:pt x="135750" y="26489"/>
                          </a:cubicBezTo>
                          <a:cubicBezTo>
                            <a:pt x="140008" y="25803"/>
                            <a:pt x="144285" y="25041"/>
                            <a:pt x="147456" y="24479"/>
                          </a:cubicBezTo>
                          <a:cubicBezTo>
                            <a:pt x="150628" y="23908"/>
                            <a:pt x="152752" y="23527"/>
                            <a:pt x="152752" y="23527"/>
                          </a:cubicBezTo>
                          <a:cubicBezTo>
                            <a:pt x="152752" y="23527"/>
                            <a:pt x="155477" y="23022"/>
                            <a:pt x="159563" y="22260"/>
                          </a:cubicBezTo>
                          <a:cubicBezTo>
                            <a:pt x="163639" y="21488"/>
                            <a:pt x="169031" y="20450"/>
                            <a:pt x="174460" y="19288"/>
                          </a:cubicBezTo>
                          <a:cubicBezTo>
                            <a:pt x="185290" y="17012"/>
                            <a:pt x="195910" y="14535"/>
                            <a:pt x="195910" y="14535"/>
                          </a:cubicBezTo>
                          <a:lnTo>
                            <a:pt x="196463" y="17107"/>
                          </a:lnTo>
                          <a:cubicBezTo>
                            <a:pt x="196463" y="17107"/>
                            <a:pt x="186566" y="19421"/>
                            <a:pt x="176489" y="21565"/>
                          </a:cubicBezTo>
                          <a:cubicBezTo>
                            <a:pt x="166392" y="23765"/>
                            <a:pt x="156258" y="25622"/>
                            <a:pt x="156258" y="25622"/>
                          </a:cubicBezTo>
                          <a:cubicBezTo>
                            <a:pt x="156258" y="25622"/>
                            <a:pt x="153143" y="26194"/>
                            <a:pt x="148476" y="27051"/>
                          </a:cubicBezTo>
                          <a:cubicBezTo>
                            <a:pt x="143799" y="27880"/>
                            <a:pt x="137493" y="29013"/>
                            <a:pt x="131207" y="29985"/>
                          </a:cubicBezTo>
                          <a:cubicBezTo>
                            <a:pt x="118662" y="31947"/>
                            <a:pt x="105832" y="33614"/>
                            <a:pt x="105832" y="33614"/>
                          </a:cubicBezTo>
                          <a:cubicBezTo>
                            <a:pt x="105832" y="33614"/>
                            <a:pt x="101517" y="45168"/>
                            <a:pt x="97412" y="56931"/>
                          </a:cubicBezTo>
                          <a:cubicBezTo>
                            <a:pt x="95355" y="62798"/>
                            <a:pt x="93335" y="68732"/>
                            <a:pt x="91859" y="73171"/>
                          </a:cubicBezTo>
                          <a:cubicBezTo>
                            <a:pt x="90402" y="77600"/>
                            <a:pt x="89430" y="80553"/>
                            <a:pt x="89430" y="80553"/>
                          </a:cubicBezTo>
                          <a:cubicBezTo>
                            <a:pt x="88297" y="80886"/>
                            <a:pt x="87173" y="81191"/>
                            <a:pt x="86039" y="81477"/>
                          </a:cubicBezTo>
                          <a:cubicBezTo>
                            <a:pt x="86039" y="81477"/>
                            <a:pt x="87030" y="78486"/>
                            <a:pt x="88516" y="74000"/>
                          </a:cubicBezTo>
                          <a:cubicBezTo>
                            <a:pt x="90021" y="69494"/>
                            <a:pt x="92059" y="63522"/>
                            <a:pt x="94145" y="57588"/>
                          </a:cubicBezTo>
                          <a:cubicBezTo>
                            <a:pt x="98260" y="45701"/>
                            <a:pt x="102632" y="34023"/>
                            <a:pt x="102632" y="34023"/>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73" name="Google Shape;1873;p65"/>
                  <p:cNvGrpSpPr/>
                  <p:nvPr/>
                </p:nvGrpSpPr>
                <p:grpSpPr>
                  <a:xfrm>
                    <a:off x="6018644" y="2111587"/>
                    <a:ext cx="85750" cy="192985"/>
                    <a:chOff x="6018644" y="2111587"/>
                    <a:chExt cx="85750" cy="192985"/>
                  </a:xfrm>
                </p:grpSpPr>
                <p:sp>
                  <p:nvSpPr>
                    <p:cNvPr id="1874" name="Google Shape;1874;p65"/>
                    <p:cNvSpPr/>
                    <p:nvPr/>
                  </p:nvSpPr>
                  <p:spPr>
                    <a:xfrm>
                      <a:off x="6018644" y="2111587"/>
                      <a:ext cx="85750" cy="154639"/>
                    </a:xfrm>
                    <a:custGeom>
                      <a:avLst/>
                      <a:gdLst/>
                      <a:ahLst/>
                      <a:cxnLst/>
                      <a:rect l="l" t="t" r="r" b="b"/>
                      <a:pathLst>
                        <a:path w="85750" h="154639" extrusionOk="0">
                          <a:moveTo>
                            <a:pt x="18720" y="154639"/>
                          </a:moveTo>
                          <a:cubicBezTo>
                            <a:pt x="18720" y="154639"/>
                            <a:pt x="16253" y="150039"/>
                            <a:pt x="13224" y="142161"/>
                          </a:cubicBezTo>
                          <a:cubicBezTo>
                            <a:pt x="11748" y="138199"/>
                            <a:pt x="9967" y="133522"/>
                            <a:pt x="8300" y="128160"/>
                          </a:cubicBezTo>
                          <a:cubicBezTo>
                            <a:pt x="7462" y="125483"/>
                            <a:pt x="6652" y="122635"/>
                            <a:pt x="5880" y="119635"/>
                          </a:cubicBezTo>
                          <a:cubicBezTo>
                            <a:pt x="5490" y="118139"/>
                            <a:pt x="5137" y="116596"/>
                            <a:pt x="4756" y="115044"/>
                          </a:cubicBezTo>
                          <a:cubicBezTo>
                            <a:pt x="4375" y="113491"/>
                            <a:pt x="4004" y="111910"/>
                            <a:pt x="3661" y="110291"/>
                          </a:cubicBezTo>
                          <a:cubicBezTo>
                            <a:pt x="2251" y="103833"/>
                            <a:pt x="1194" y="96803"/>
                            <a:pt x="575" y="89479"/>
                          </a:cubicBezTo>
                          <a:cubicBezTo>
                            <a:pt x="-92" y="82182"/>
                            <a:pt x="-225" y="74515"/>
                            <a:pt x="423" y="66600"/>
                          </a:cubicBezTo>
                          <a:cubicBezTo>
                            <a:pt x="1042" y="58713"/>
                            <a:pt x="2347" y="50674"/>
                            <a:pt x="4766" y="42501"/>
                          </a:cubicBezTo>
                          <a:cubicBezTo>
                            <a:pt x="7166" y="34357"/>
                            <a:pt x="10671" y="26090"/>
                            <a:pt x="15443" y="18032"/>
                          </a:cubicBezTo>
                          <a:cubicBezTo>
                            <a:pt x="20244" y="9945"/>
                            <a:pt x="25883" y="4744"/>
                            <a:pt x="31950" y="2096"/>
                          </a:cubicBezTo>
                          <a:cubicBezTo>
                            <a:pt x="38037" y="-580"/>
                            <a:pt x="44419" y="-590"/>
                            <a:pt x="50724" y="1477"/>
                          </a:cubicBezTo>
                          <a:cubicBezTo>
                            <a:pt x="53867" y="2515"/>
                            <a:pt x="56982" y="4087"/>
                            <a:pt x="59982" y="6116"/>
                          </a:cubicBezTo>
                          <a:cubicBezTo>
                            <a:pt x="62992" y="8145"/>
                            <a:pt x="65783" y="10726"/>
                            <a:pt x="68450" y="13660"/>
                          </a:cubicBezTo>
                          <a:cubicBezTo>
                            <a:pt x="71098" y="16603"/>
                            <a:pt x="73565" y="19946"/>
                            <a:pt x="75765" y="23613"/>
                          </a:cubicBezTo>
                          <a:cubicBezTo>
                            <a:pt x="77937" y="27309"/>
                            <a:pt x="79785" y="31376"/>
                            <a:pt x="81328" y="35672"/>
                          </a:cubicBezTo>
                          <a:cubicBezTo>
                            <a:pt x="82852" y="39977"/>
                            <a:pt x="84081" y="44521"/>
                            <a:pt x="84833" y="49283"/>
                          </a:cubicBezTo>
                          <a:cubicBezTo>
                            <a:pt x="85557" y="54074"/>
                            <a:pt x="85871" y="59037"/>
                            <a:pt x="85709" y="64113"/>
                          </a:cubicBezTo>
                          <a:cubicBezTo>
                            <a:pt x="85547" y="69190"/>
                            <a:pt x="84909" y="74372"/>
                            <a:pt x="83728" y="79611"/>
                          </a:cubicBezTo>
                          <a:cubicBezTo>
                            <a:pt x="82499" y="84878"/>
                            <a:pt x="80728" y="90183"/>
                            <a:pt x="78366" y="95460"/>
                          </a:cubicBezTo>
                          <a:cubicBezTo>
                            <a:pt x="73651" y="106023"/>
                            <a:pt x="66555" y="116482"/>
                            <a:pt x="56715" y="126436"/>
                          </a:cubicBezTo>
                          <a:cubicBezTo>
                            <a:pt x="46866" y="136408"/>
                            <a:pt x="34284" y="145867"/>
                            <a:pt x="18720" y="154639"/>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75" name="Google Shape;1875;p65"/>
                    <p:cNvSpPr/>
                    <p:nvPr/>
                  </p:nvSpPr>
                  <p:spPr>
                    <a:xfrm>
                      <a:off x="6018714" y="2112063"/>
                      <a:ext cx="82810" cy="192509"/>
                    </a:xfrm>
                    <a:custGeom>
                      <a:avLst/>
                      <a:gdLst/>
                      <a:ahLst/>
                      <a:cxnLst/>
                      <a:rect l="l" t="t" r="r" b="b"/>
                      <a:pathLst>
                        <a:path w="82810" h="192509" extrusionOk="0">
                          <a:moveTo>
                            <a:pt x="31928" y="100908"/>
                          </a:moveTo>
                          <a:cubicBezTo>
                            <a:pt x="31928" y="100908"/>
                            <a:pt x="32604" y="97965"/>
                            <a:pt x="33623" y="93536"/>
                          </a:cubicBezTo>
                          <a:cubicBezTo>
                            <a:pt x="34652" y="89087"/>
                            <a:pt x="35862" y="83229"/>
                            <a:pt x="37081" y="77276"/>
                          </a:cubicBezTo>
                          <a:cubicBezTo>
                            <a:pt x="38291" y="71333"/>
                            <a:pt x="39462" y="65351"/>
                            <a:pt x="40310" y="60836"/>
                          </a:cubicBezTo>
                          <a:cubicBezTo>
                            <a:pt x="40729" y="58579"/>
                            <a:pt x="41081" y="56693"/>
                            <a:pt x="41329" y="55378"/>
                          </a:cubicBezTo>
                          <a:cubicBezTo>
                            <a:pt x="41557" y="54064"/>
                            <a:pt x="41691" y="53311"/>
                            <a:pt x="41691" y="53311"/>
                          </a:cubicBezTo>
                          <a:cubicBezTo>
                            <a:pt x="41691" y="53311"/>
                            <a:pt x="44244" y="52454"/>
                            <a:pt x="48073" y="51178"/>
                          </a:cubicBezTo>
                          <a:cubicBezTo>
                            <a:pt x="51902" y="49911"/>
                            <a:pt x="57007" y="48235"/>
                            <a:pt x="62151" y="46596"/>
                          </a:cubicBezTo>
                          <a:cubicBezTo>
                            <a:pt x="72419" y="43301"/>
                            <a:pt x="82810" y="40157"/>
                            <a:pt x="82810" y="40157"/>
                          </a:cubicBezTo>
                          <a:cubicBezTo>
                            <a:pt x="82534" y="39186"/>
                            <a:pt x="82239" y="38224"/>
                            <a:pt x="81934" y="37271"/>
                          </a:cubicBezTo>
                          <a:cubicBezTo>
                            <a:pt x="81934" y="37271"/>
                            <a:pt x="71923" y="40329"/>
                            <a:pt x="62017" y="43520"/>
                          </a:cubicBezTo>
                          <a:cubicBezTo>
                            <a:pt x="57055" y="45110"/>
                            <a:pt x="52140" y="46720"/>
                            <a:pt x="48435" y="47968"/>
                          </a:cubicBezTo>
                          <a:cubicBezTo>
                            <a:pt x="44729" y="49216"/>
                            <a:pt x="42253" y="50054"/>
                            <a:pt x="42253" y="50054"/>
                          </a:cubicBezTo>
                          <a:cubicBezTo>
                            <a:pt x="42253" y="50054"/>
                            <a:pt x="44348" y="37900"/>
                            <a:pt x="46206" y="25508"/>
                          </a:cubicBezTo>
                          <a:cubicBezTo>
                            <a:pt x="47168" y="19298"/>
                            <a:pt x="47939" y="13145"/>
                            <a:pt x="48549" y="8477"/>
                          </a:cubicBezTo>
                          <a:cubicBezTo>
                            <a:pt x="49130" y="3800"/>
                            <a:pt x="49521" y="686"/>
                            <a:pt x="49521" y="686"/>
                          </a:cubicBezTo>
                          <a:cubicBezTo>
                            <a:pt x="48568" y="410"/>
                            <a:pt x="47615" y="181"/>
                            <a:pt x="46663" y="0"/>
                          </a:cubicBezTo>
                          <a:cubicBezTo>
                            <a:pt x="46663" y="0"/>
                            <a:pt x="46187" y="3820"/>
                            <a:pt x="45472" y="9554"/>
                          </a:cubicBezTo>
                          <a:cubicBezTo>
                            <a:pt x="44729" y="15278"/>
                            <a:pt x="43758" y="22812"/>
                            <a:pt x="42548" y="30404"/>
                          </a:cubicBezTo>
                          <a:cubicBezTo>
                            <a:pt x="41377" y="37967"/>
                            <a:pt x="40138" y="45463"/>
                            <a:pt x="39176" y="51054"/>
                          </a:cubicBezTo>
                          <a:cubicBezTo>
                            <a:pt x="38691" y="53845"/>
                            <a:pt x="38281" y="56159"/>
                            <a:pt x="37995" y="57788"/>
                          </a:cubicBezTo>
                          <a:cubicBezTo>
                            <a:pt x="37690" y="59417"/>
                            <a:pt x="37519" y="60350"/>
                            <a:pt x="37519" y="60350"/>
                          </a:cubicBezTo>
                          <a:cubicBezTo>
                            <a:pt x="37519" y="60350"/>
                            <a:pt x="37100" y="59836"/>
                            <a:pt x="36366" y="58941"/>
                          </a:cubicBezTo>
                          <a:cubicBezTo>
                            <a:pt x="35624" y="58055"/>
                            <a:pt x="34557" y="56788"/>
                            <a:pt x="33280" y="55264"/>
                          </a:cubicBezTo>
                          <a:cubicBezTo>
                            <a:pt x="30718" y="52216"/>
                            <a:pt x="27299" y="48158"/>
                            <a:pt x="23889" y="44101"/>
                          </a:cubicBezTo>
                          <a:cubicBezTo>
                            <a:pt x="20441" y="40072"/>
                            <a:pt x="16888" y="36109"/>
                            <a:pt x="14268" y="33109"/>
                          </a:cubicBezTo>
                          <a:cubicBezTo>
                            <a:pt x="11630" y="30118"/>
                            <a:pt x="9868" y="28127"/>
                            <a:pt x="9868" y="28127"/>
                          </a:cubicBezTo>
                          <a:cubicBezTo>
                            <a:pt x="9468" y="29013"/>
                            <a:pt x="9077" y="29908"/>
                            <a:pt x="8696" y="30804"/>
                          </a:cubicBezTo>
                          <a:cubicBezTo>
                            <a:pt x="8696" y="30804"/>
                            <a:pt x="10487" y="32842"/>
                            <a:pt x="13183" y="35900"/>
                          </a:cubicBezTo>
                          <a:cubicBezTo>
                            <a:pt x="14526" y="37424"/>
                            <a:pt x="16097" y="39214"/>
                            <a:pt x="17774" y="41119"/>
                          </a:cubicBezTo>
                          <a:cubicBezTo>
                            <a:pt x="19460" y="43024"/>
                            <a:pt x="21250" y="45063"/>
                            <a:pt x="22984" y="47149"/>
                          </a:cubicBezTo>
                          <a:cubicBezTo>
                            <a:pt x="26470" y="51292"/>
                            <a:pt x="29956" y="55435"/>
                            <a:pt x="32575" y="58550"/>
                          </a:cubicBezTo>
                          <a:cubicBezTo>
                            <a:pt x="33880" y="60103"/>
                            <a:pt x="34966" y="61398"/>
                            <a:pt x="35700" y="62332"/>
                          </a:cubicBezTo>
                          <a:cubicBezTo>
                            <a:pt x="36443" y="63256"/>
                            <a:pt x="36862" y="63779"/>
                            <a:pt x="36862" y="63779"/>
                          </a:cubicBezTo>
                          <a:cubicBezTo>
                            <a:pt x="36862" y="63779"/>
                            <a:pt x="34471" y="76305"/>
                            <a:pt x="31842" y="88573"/>
                          </a:cubicBezTo>
                          <a:cubicBezTo>
                            <a:pt x="31509" y="90106"/>
                            <a:pt x="31185" y="91640"/>
                            <a:pt x="30861" y="93145"/>
                          </a:cubicBezTo>
                          <a:cubicBezTo>
                            <a:pt x="30518" y="94659"/>
                            <a:pt x="30175" y="96145"/>
                            <a:pt x="29851" y="97593"/>
                          </a:cubicBezTo>
                          <a:cubicBezTo>
                            <a:pt x="29185" y="100460"/>
                            <a:pt x="28556" y="103146"/>
                            <a:pt x="28013" y="105442"/>
                          </a:cubicBezTo>
                          <a:cubicBezTo>
                            <a:pt x="26918" y="110004"/>
                            <a:pt x="26184" y="113052"/>
                            <a:pt x="26184" y="113052"/>
                          </a:cubicBezTo>
                          <a:cubicBezTo>
                            <a:pt x="26184" y="113052"/>
                            <a:pt x="24594" y="111042"/>
                            <a:pt x="22203" y="108023"/>
                          </a:cubicBezTo>
                          <a:cubicBezTo>
                            <a:pt x="21003" y="106518"/>
                            <a:pt x="19621" y="104746"/>
                            <a:pt x="18097" y="102880"/>
                          </a:cubicBezTo>
                          <a:cubicBezTo>
                            <a:pt x="16564" y="101022"/>
                            <a:pt x="14916" y="99050"/>
                            <a:pt x="13278" y="97069"/>
                          </a:cubicBezTo>
                          <a:cubicBezTo>
                            <a:pt x="9982" y="93126"/>
                            <a:pt x="6734" y="89144"/>
                            <a:pt x="4220" y="86220"/>
                          </a:cubicBezTo>
                          <a:cubicBezTo>
                            <a:pt x="1686" y="83306"/>
                            <a:pt x="0" y="81363"/>
                            <a:pt x="0" y="81363"/>
                          </a:cubicBezTo>
                          <a:cubicBezTo>
                            <a:pt x="48" y="82801"/>
                            <a:pt x="124" y="84230"/>
                            <a:pt x="219" y="85649"/>
                          </a:cubicBezTo>
                          <a:cubicBezTo>
                            <a:pt x="219" y="85649"/>
                            <a:pt x="629" y="86116"/>
                            <a:pt x="1343" y="86935"/>
                          </a:cubicBezTo>
                          <a:cubicBezTo>
                            <a:pt x="2048" y="87754"/>
                            <a:pt x="3086" y="88916"/>
                            <a:pt x="4267" y="90354"/>
                          </a:cubicBezTo>
                          <a:cubicBezTo>
                            <a:pt x="6648" y="93212"/>
                            <a:pt x="9811" y="97031"/>
                            <a:pt x="12982" y="100851"/>
                          </a:cubicBezTo>
                          <a:cubicBezTo>
                            <a:pt x="14554" y="102765"/>
                            <a:pt x="16173" y="104642"/>
                            <a:pt x="17602" y="106480"/>
                          </a:cubicBezTo>
                          <a:cubicBezTo>
                            <a:pt x="19050" y="108299"/>
                            <a:pt x="20393" y="109995"/>
                            <a:pt x="21545" y="111452"/>
                          </a:cubicBezTo>
                          <a:cubicBezTo>
                            <a:pt x="23851" y="114367"/>
                            <a:pt x="25394" y="116310"/>
                            <a:pt x="25394" y="116310"/>
                          </a:cubicBezTo>
                          <a:cubicBezTo>
                            <a:pt x="25394" y="116310"/>
                            <a:pt x="24870" y="118405"/>
                            <a:pt x="24089" y="121558"/>
                          </a:cubicBezTo>
                          <a:cubicBezTo>
                            <a:pt x="23298" y="124701"/>
                            <a:pt x="22241" y="128854"/>
                            <a:pt x="21088" y="133055"/>
                          </a:cubicBezTo>
                          <a:cubicBezTo>
                            <a:pt x="18821" y="141418"/>
                            <a:pt x="16450" y="149657"/>
                            <a:pt x="16450" y="149657"/>
                          </a:cubicBezTo>
                          <a:cubicBezTo>
                            <a:pt x="16450" y="149657"/>
                            <a:pt x="15678" y="152314"/>
                            <a:pt x="14526" y="156296"/>
                          </a:cubicBezTo>
                          <a:cubicBezTo>
                            <a:pt x="13935" y="158277"/>
                            <a:pt x="13249" y="160582"/>
                            <a:pt x="12516" y="163059"/>
                          </a:cubicBezTo>
                          <a:cubicBezTo>
                            <a:pt x="11773" y="165535"/>
                            <a:pt x="10925" y="168193"/>
                            <a:pt x="10096" y="170821"/>
                          </a:cubicBezTo>
                          <a:cubicBezTo>
                            <a:pt x="6763" y="181375"/>
                            <a:pt x="3267" y="191710"/>
                            <a:pt x="3267" y="191710"/>
                          </a:cubicBezTo>
                          <a:lnTo>
                            <a:pt x="5772" y="192510"/>
                          </a:lnTo>
                          <a:cubicBezTo>
                            <a:pt x="5772" y="192510"/>
                            <a:pt x="9039" y="182880"/>
                            <a:pt x="12163" y="173060"/>
                          </a:cubicBezTo>
                          <a:cubicBezTo>
                            <a:pt x="13716" y="168164"/>
                            <a:pt x="15288" y="163192"/>
                            <a:pt x="16383" y="159496"/>
                          </a:cubicBezTo>
                          <a:cubicBezTo>
                            <a:pt x="17469" y="155791"/>
                            <a:pt x="18193" y="153324"/>
                            <a:pt x="18193" y="153324"/>
                          </a:cubicBezTo>
                          <a:cubicBezTo>
                            <a:pt x="18193" y="153324"/>
                            <a:pt x="21727" y="141237"/>
                            <a:pt x="25022" y="128854"/>
                          </a:cubicBezTo>
                          <a:cubicBezTo>
                            <a:pt x="26679" y="122672"/>
                            <a:pt x="28175" y="116529"/>
                            <a:pt x="29318" y="111843"/>
                          </a:cubicBezTo>
                          <a:cubicBezTo>
                            <a:pt x="30442" y="107166"/>
                            <a:pt x="31185" y="104042"/>
                            <a:pt x="31185" y="104042"/>
                          </a:cubicBezTo>
                          <a:cubicBezTo>
                            <a:pt x="31185" y="104042"/>
                            <a:pt x="43120" y="100870"/>
                            <a:pt x="55216" y="97907"/>
                          </a:cubicBezTo>
                          <a:cubicBezTo>
                            <a:pt x="61284" y="96412"/>
                            <a:pt x="67304" y="95002"/>
                            <a:pt x="71847" y="93974"/>
                          </a:cubicBezTo>
                          <a:cubicBezTo>
                            <a:pt x="76391" y="92945"/>
                            <a:pt x="79429" y="92259"/>
                            <a:pt x="79429" y="92259"/>
                          </a:cubicBezTo>
                          <a:cubicBezTo>
                            <a:pt x="79877" y="91173"/>
                            <a:pt x="80286" y="90078"/>
                            <a:pt x="80686" y="88992"/>
                          </a:cubicBezTo>
                          <a:cubicBezTo>
                            <a:pt x="80686" y="88992"/>
                            <a:pt x="77619" y="89687"/>
                            <a:pt x="73028" y="90726"/>
                          </a:cubicBezTo>
                          <a:cubicBezTo>
                            <a:pt x="68456" y="91764"/>
                            <a:pt x="62303" y="93231"/>
                            <a:pt x="56197" y="94736"/>
                          </a:cubicBezTo>
                          <a:cubicBezTo>
                            <a:pt x="43977" y="97698"/>
                            <a:pt x="31928" y="100908"/>
                            <a:pt x="31928" y="100908"/>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76" name="Google Shape;1876;p65"/>
                  <p:cNvGrpSpPr/>
                  <p:nvPr/>
                </p:nvGrpSpPr>
                <p:grpSpPr>
                  <a:xfrm>
                    <a:off x="5871370" y="2321579"/>
                    <a:ext cx="186329" cy="73724"/>
                    <a:chOff x="5871370" y="2321579"/>
                    <a:chExt cx="186329" cy="73724"/>
                  </a:xfrm>
                </p:grpSpPr>
                <p:sp>
                  <p:nvSpPr>
                    <p:cNvPr id="1877" name="Google Shape;1877;p65"/>
                    <p:cNvSpPr/>
                    <p:nvPr/>
                  </p:nvSpPr>
                  <p:spPr>
                    <a:xfrm>
                      <a:off x="5871370" y="2321579"/>
                      <a:ext cx="145857" cy="73724"/>
                    </a:xfrm>
                    <a:custGeom>
                      <a:avLst/>
                      <a:gdLst/>
                      <a:ahLst/>
                      <a:cxnLst/>
                      <a:rect l="l" t="t" r="r" b="b"/>
                      <a:pathLst>
                        <a:path w="145857" h="73724" extrusionOk="0">
                          <a:moveTo>
                            <a:pt x="145858" y="30857"/>
                          </a:moveTo>
                          <a:cubicBezTo>
                            <a:pt x="145858" y="30857"/>
                            <a:pt x="144905" y="29933"/>
                            <a:pt x="143105" y="28352"/>
                          </a:cubicBezTo>
                          <a:cubicBezTo>
                            <a:pt x="142210" y="27561"/>
                            <a:pt x="141095" y="26618"/>
                            <a:pt x="139781" y="25542"/>
                          </a:cubicBezTo>
                          <a:cubicBezTo>
                            <a:pt x="139114" y="25009"/>
                            <a:pt x="138409" y="24437"/>
                            <a:pt x="137657" y="23837"/>
                          </a:cubicBezTo>
                          <a:cubicBezTo>
                            <a:pt x="136923" y="23275"/>
                            <a:pt x="136190" y="22742"/>
                            <a:pt x="135390" y="22161"/>
                          </a:cubicBezTo>
                          <a:cubicBezTo>
                            <a:pt x="132208" y="19875"/>
                            <a:pt x="128332" y="17284"/>
                            <a:pt x="123855" y="14693"/>
                          </a:cubicBezTo>
                          <a:cubicBezTo>
                            <a:pt x="121598" y="13407"/>
                            <a:pt x="119264" y="12074"/>
                            <a:pt x="116673" y="10864"/>
                          </a:cubicBezTo>
                          <a:cubicBezTo>
                            <a:pt x="114101" y="9645"/>
                            <a:pt x="111387" y="8454"/>
                            <a:pt x="108558" y="7340"/>
                          </a:cubicBezTo>
                          <a:cubicBezTo>
                            <a:pt x="97309" y="2806"/>
                            <a:pt x="83707" y="-242"/>
                            <a:pt x="69143" y="15"/>
                          </a:cubicBezTo>
                          <a:cubicBezTo>
                            <a:pt x="61771" y="225"/>
                            <a:pt x="54132" y="1263"/>
                            <a:pt x="46331" y="3396"/>
                          </a:cubicBezTo>
                          <a:cubicBezTo>
                            <a:pt x="38521" y="5530"/>
                            <a:pt x="30577" y="8721"/>
                            <a:pt x="22442" y="13283"/>
                          </a:cubicBezTo>
                          <a:cubicBezTo>
                            <a:pt x="14327" y="17827"/>
                            <a:pt x="8669" y="22999"/>
                            <a:pt x="5059" y="28247"/>
                          </a:cubicBezTo>
                          <a:cubicBezTo>
                            <a:pt x="1478" y="33476"/>
                            <a:pt x="-151" y="38915"/>
                            <a:pt x="11" y="44002"/>
                          </a:cubicBezTo>
                          <a:cubicBezTo>
                            <a:pt x="154" y="49116"/>
                            <a:pt x="2164" y="53812"/>
                            <a:pt x="5488" y="58089"/>
                          </a:cubicBezTo>
                          <a:cubicBezTo>
                            <a:pt x="7183" y="60204"/>
                            <a:pt x="9260" y="62147"/>
                            <a:pt x="11708" y="63899"/>
                          </a:cubicBezTo>
                          <a:cubicBezTo>
                            <a:pt x="12927" y="64776"/>
                            <a:pt x="14260" y="65576"/>
                            <a:pt x="15642" y="66376"/>
                          </a:cubicBezTo>
                          <a:cubicBezTo>
                            <a:pt x="17013" y="67166"/>
                            <a:pt x="18480" y="67909"/>
                            <a:pt x="20023" y="68586"/>
                          </a:cubicBezTo>
                          <a:cubicBezTo>
                            <a:pt x="23119" y="69938"/>
                            <a:pt x="26567" y="71053"/>
                            <a:pt x="30329" y="71881"/>
                          </a:cubicBezTo>
                          <a:cubicBezTo>
                            <a:pt x="32206" y="72300"/>
                            <a:pt x="34187" y="72624"/>
                            <a:pt x="36196" y="72920"/>
                          </a:cubicBezTo>
                          <a:cubicBezTo>
                            <a:pt x="38206" y="73215"/>
                            <a:pt x="40292" y="73434"/>
                            <a:pt x="42454" y="73567"/>
                          </a:cubicBezTo>
                          <a:cubicBezTo>
                            <a:pt x="46779" y="73834"/>
                            <a:pt x="51398" y="73767"/>
                            <a:pt x="56294" y="73329"/>
                          </a:cubicBezTo>
                          <a:cubicBezTo>
                            <a:pt x="58742" y="73110"/>
                            <a:pt x="61257" y="72786"/>
                            <a:pt x="63838" y="72367"/>
                          </a:cubicBezTo>
                          <a:cubicBezTo>
                            <a:pt x="66429" y="71967"/>
                            <a:pt x="68972" y="71300"/>
                            <a:pt x="71982" y="71110"/>
                          </a:cubicBezTo>
                          <a:cubicBezTo>
                            <a:pt x="83631" y="69767"/>
                            <a:pt x="95766" y="66014"/>
                            <a:pt x="108129" y="59403"/>
                          </a:cubicBezTo>
                          <a:cubicBezTo>
                            <a:pt x="120512" y="52803"/>
                            <a:pt x="133094" y="43344"/>
                            <a:pt x="145858" y="30857"/>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78" name="Google Shape;1878;p65"/>
                    <p:cNvSpPr/>
                    <p:nvPr/>
                  </p:nvSpPr>
                  <p:spPr>
                    <a:xfrm>
                      <a:off x="5871410" y="2322318"/>
                      <a:ext cx="186289" cy="71227"/>
                    </a:xfrm>
                    <a:custGeom>
                      <a:avLst/>
                      <a:gdLst/>
                      <a:ahLst/>
                      <a:cxnLst/>
                      <a:rect l="l" t="t" r="r" b="b"/>
                      <a:pathLst>
                        <a:path w="186289" h="71227" extrusionOk="0">
                          <a:moveTo>
                            <a:pt x="92507" y="30890"/>
                          </a:moveTo>
                          <a:cubicBezTo>
                            <a:pt x="92507" y="30890"/>
                            <a:pt x="91802" y="30937"/>
                            <a:pt x="90564" y="31023"/>
                          </a:cubicBezTo>
                          <a:cubicBezTo>
                            <a:pt x="89316" y="31118"/>
                            <a:pt x="87544" y="31251"/>
                            <a:pt x="85411" y="31423"/>
                          </a:cubicBezTo>
                          <a:cubicBezTo>
                            <a:pt x="81153" y="31756"/>
                            <a:pt x="75495" y="32242"/>
                            <a:pt x="69875" y="32766"/>
                          </a:cubicBezTo>
                          <a:cubicBezTo>
                            <a:pt x="64256" y="33290"/>
                            <a:pt x="58683" y="33861"/>
                            <a:pt x="54502" y="34328"/>
                          </a:cubicBezTo>
                          <a:cubicBezTo>
                            <a:pt x="50301" y="34833"/>
                            <a:pt x="47501" y="35166"/>
                            <a:pt x="47501" y="35166"/>
                          </a:cubicBezTo>
                          <a:cubicBezTo>
                            <a:pt x="47501" y="35166"/>
                            <a:pt x="46044" y="37319"/>
                            <a:pt x="43853" y="40538"/>
                          </a:cubicBezTo>
                          <a:cubicBezTo>
                            <a:pt x="42748" y="42139"/>
                            <a:pt x="41472" y="44015"/>
                            <a:pt x="40091" y="46015"/>
                          </a:cubicBezTo>
                          <a:cubicBezTo>
                            <a:pt x="38691" y="48025"/>
                            <a:pt x="37205" y="50159"/>
                            <a:pt x="35709" y="52302"/>
                          </a:cubicBezTo>
                          <a:cubicBezTo>
                            <a:pt x="29728" y="60846"/>
                            <a:pt x="23641" y="69247"/>
                            <a:pt x="23641" y="69247"/>
                          </a:cubicBezTo>
                          <a:cubicBezTo>
                            <a:pt x="22917" y="68990"/>
                            <a:pt x="22203" y="68732"/>
                            <a:pt x="21507" y="68447"/>
                          </a:cubicBezTo>
                          <a:cubicBezTo>
                            <a:pt x="21507" y="68447"/>
                            <a:pt x="27375" y="60331"/>
                            <a:pt x="33137" y="52064"/>
                          </a:cubicBezTo>
                          <a:cubicBezTo>
                            <a:pt x="36024" y="47939"/>
                            <a:pt x="38833" y="43834"/>
                            <a:pt x="40948" y="40719"/>
                          </a:cubicBezTo>
                          <a:cubicBezTo>
                            <a:pt x="43062" y="37605"/>
                            <a:pt x="44463" y="35528"/>
                            <a:pt x="44463" y="35528"/>
                          </a:cubicBezTo>
                          <a:cubicBezTo>
                            <a:pt x="44463" y="35528"/>
                            <a:pt x="33185" y="36947"/>
                            <a:pt x="22136" y="38605"/>
                          </a:cubicBezTo>
                          <a:cubicBezTo>
                            <a:pt x="16573" y="39453"/>
                            <a:pt x="11011" y="40405"/>
                            <a:pt x="6877" y="41119"/>
                          </a:cubicBezTo>
                          <a:cubicBezTo>
                            <a:pt x="2753" y="41853"/>
                            <a:pt x="0" y="42339"/>
                            <a:pt x="0" y="42339"/>
                          </a:cubicBezTo>
                          <a:cubicBezTo>
                            <a:pt x="9" y="41567"/>
                            <a:pt x="57" y="40786"/>
                            <a:pt x="143" y="39995"/>
                          </a:cubicBezTo>
                          <a:cubicBezTo>
                            <a:pt x="143" y="39995"/>
                            <a:pt x="3515" y="39395"/>
                            <a:pt x="8572" y="38500"/>
                          </a:cubicBezTo>
                          <a:cubicBezTo>
                            <a:pt x="13630" y="37633"/>
                            <a:pt x="20488" y="36471"/>
                            <a:pt x="27308" y="35481"/>
                          </a:cubicBezTo>
                          <a:cubicBezTo>
                            <a:pt x="40910" y="33490"/>
                            <a:pt x="54826" y="31871"/>
                            <a:pt x="54826" y="31871"/>
                          </a:cubicBezTo>
                          <a:cubicBezTo>
                            <a:pt x="54826" y="31871"/>
                            <a:pt x="49406" y="25670"/>
                            <a:pt x="43977" y="19469"/>
                          </a:cubicBezTo>
                          <a:cubicBezTo>
                            <a:pt x="38424" y="13411"/>
                            <a:pt x="32871" y="7353"/>
                            <a:pt x="32871" y="7353"/>
                          </a:cubicBezTo>
                          <a:cubicBezTo>
                            <a:pt x="33737" y="6982"/>
                            <a:pt x="34604" y="6620"/>
                            <a:pt x="35471" y="6277"/>
                          </a:cubicBezTo>
                          <a:cubicBezTo>
                            <a:pt x="35471" y="6277"/>
                            <a:pt x="41167" y="12516"/>
                            <a:pt x="46872" y="18745"/>
                          </a:cubicBezTo>
                          <a:cubicBezTo>
                            <a:pt x="52445" y="25127"/>
                            <a:pt x="58017" y="31499"/>
                            <a:pt x="58017" y="31499"/>
                          </a:cubicBezTo>
                          <a:cubicBezTo>
                            <a:pt x="58017" y="31499"/>
                            <a:pt x="60931" y="31194"/>
                            <a:pt x="65294" y="30747"/>
                          </a:cubicBezTo>
                          <a:cubicBezTo>
                            <a:pt x="69666" y="30308"/>
                            <a:pt x="75524" y="29766"/>
                            <a:pt x="81429" y="29270"/>
                          </a:cubicBezTo>
                          <a:cubicBezTo>
                            <a:pt x="87316" y="28785"/>
                            <a:pt x="93307" y="28308"/>
                            <a:pt x="97717" y="28051"/>
                          </a:cubicBezTo>
                          <a:cubicBezTo>
                            <a:pt x="102156" y="27794"/>
                            <a:pt x="105118" y="27632"/>
                            <a:pt x="105118" y="27632"/>
                          </a:cubicBezTo>
                          <a:cubicBezTo>
                            <a:pt x="105118" y="27632"/>
                            <a:pt x="103784" y="25860"/>
                            <a:pt x="101794" y="23212"/>
                          </a:cubicBezTo>
                          <a:cubicBezTo>
                            <a:pt x="99736" y="20612"/>
                            <a:pt x="96983" y="17154"/>
                            <a:pt x="94240" y="13687"/>
                          </a:cubicBezTo>
                          <a:cubicBezTo>
                            <a:pt x="92869" y="11954"/>
                            <a:pt x="91497" y="10220"/>
                            <a:pt x="90211" y="8601"/>
                          </a:cubicBezTo>
                          <a:cubicBezTo>
                            <a:pt x="88925" y="6972"/>
                            <a:pt x="87658" y="5515"/>
                            <a:pt x="86611" y="4239"/>
                          </a:cubicBezTo>
                          <a:cubicBezTo>
                            <a:pt x="84496" y="1695"/>
                            <a:pt x="83077" y="0"/>
                            <a:pt x="83077" y="0"/>
                          </a:cubicBezTo>
                          <a:cubicBezTo>
                            <a:pt x="84392" y="162"/>
                            <a:pt x="85696" y="352"/>
                            <a:pt x="86992" y="562"/>
                          </a:cubicBezTo>
                          <a:cubicBezTo>
                            <a:pt x="86992" y="562"/>
                            <a:pt x="88363" y="2210"/>
                            <a:pt x="90421" y="4677"/>
                          </a:cubicBezTo>
                          <a:cubicBezTo>
                            <a:pt x="92488" y="7134"/>
                            <a:pt x="95098" y="10544"/>
                            <a:pt x="97784" y="13887"/>
                          </a:cubicBezTo>
                          <a:cubicBezTo>
                            <a:pt x="99117" y="15564"/>
                            <a:pt x="100451" y="17250"/>
                            <a:pt x="101698" y="18821"/>
                          </a:cubicBezTo>
                          <a:cubicBezTo>
                            <a:pt x="102956" y="20393"/>
                            <a:pt x="104127" y="21860"/>
                            <a:pt x="105080" y="23165"/>
                          </a:cubicBezTo>
                          <a:cubicBezTo>
                            <a:pt x="107023" y="25737"/>
                            <a:pt x="108309" y="27451"/>
                            <a:pt x="108309" y="27451"/>
                          </a:cubicBezTo>
                          <a:cubicBezTo>
                            <a:pt x="108309" y="27451"/>
                            <a:pt x="116567" y="27022"/>
                            <a:pt x="124920" y="26727"/>
                          </a:cubicBezTo>
                          <a:cubicBezTo>
                            <a:pt x="127016" y="26660"/>
                            <a:pt x="129102" y="26584"/>
                            <a:pt x="131064" y="26527"/>
                          </a:cubicBezTo>
                          <a:cubicBezTo>
                            <a:pt x="131559" y="26518"/>
                            <a:pt x="132026" y="26489"/>
                            <a:pt x="132521" y="26499"/>
                          </a:cubicBezTo>
                          <a:cubicBezTo>
                            <a:pt x="133017" y="26508"/>
                            <a:pt x="133493" y="26518"/>
                            <a:pt x="133960" y="26527"/>
                          </a:cubicBezTo>
                          <a:cubicBezTo>
                            <a:pt x="134893" y="26546"/>
                            <a:pt x="135779" y="26565"/>
                            <a:pt x="136588" y="26575"/>
                          </a:cubicBezTo>
                          <a:cubicBezTo>
                            <a:pt x="139837" y="26622"/>
                            <a:pt x="142008" y="26651"/>
                            <a:pt x="142008" y="26651"/>
                          </a:cubicBezTo>
                          <a:cubicBezTo>
                            <a:pt x="142008" y="26651"/>
                            <a:pt x="153210" y="26794"/>
                            <a:pt x="164182" y="26613"/>
                          </a:cubicBezTo>
                          <a:cubicBezTo>
                            <a:pt x="166916" y="26584"/>
                            <a:pt x="169697" y="26489"/>
                            <a:pt x="172288" y="26403"/>
                          </a:cubicBezTo>
                          <a:cubicBezTo>
                            <a:pt x="174869" y="26308"/>
                            <a:pt x="177279" y="26213"/>
                            <a:pt x="179346" y="26137"/>
                          </a:cubicBezTo>
                          <a:cubicBezTo>
                            <a:pt x="183451" y="25946"/>
                            <a:pt x="186195" y="25822"/>
                            <a:pt x="186195" y="25822"/>
                          </a:cubicBezTo>
                          <a:lnTo>
                            <a:pt x="186290" y="28442"/>
                          </a:lnTo>
                          <a:cubicBezTo>
                            <a:pt x="186290" y="28442"/>
                            <a:pt x="176117" y="28975"/>
                            <a:pt x="165745" y="29251"/>
                          </a:cubicBezTo>
                          <a:cubicBezTo>
                            <a:pt x="160572" y="29394"/>
                            <a:pt x="155467" y="29394"/>
                            <a:pt x="151571" y="29404"/>
                          </a:cubicBezTo>
                          <a:cubicBezTo>
                            <a:pt x="147685" y="29394"/>
                            <a:pt x="145085" y="29385"/>
                            <a:pt x="145085" y="29385"/>
                          </a:cubicBezTo>
                          <a:cubicBezTo>
                            <a:pt x="145085" y="29385"/>
                            <a:pt x="141894" y="29346"/>
                            <a:pt x="137112" y="29299"/>
                          </a:cubicBezTo>
                          <a:cubicBezTo>
                            <a:pt x="134703" y="29251"/>
                            <a:pt x="131902" y="29194"/>
                            <a:pt x="128892" y="29127"/>
                          </a:cubicBezTo>
                          <a:cubicBezTo>
                            <a:pt x="125968" y="29175"/>
                            <a:pt x="122911" y="29318"/>
                            <a:pt x="119834" y="29423"/>
                          </a:cubicBezTo>
                          <a:cubicBezTo>
                            <a:pt x="107547" y="29889"/>
                            <a:pt x="95479" y="30651"/>
                            <a:pt x="95479" y="30651"/>
                          </a:cubicBezTo>
                          <a:cubicBezTo>
                            <a:pt x="95479" y="30651"/>
                            <a:pt x="88983" y="40843"/>
                            <a:pt x="82334" y="50825"/>
                          </a:cubicBezTo>
                          <a:cubicBezTo>
                            <a:pt x="75705" y="60827"/>
                            <a:pt x="68923" y="70599"/>
                            <a:pt x="68923" y="70599"/>
                          </a:cubicBezTo>
                          <a:cubicBezTo>
                            <a:pt x="67828" y="70828"/>
                            <a:pt x="66742" y="71037"/>
                            <a:pt x="65665" y="71228"/>
                          </a:cubicBezTo>
                          <a:cubicBezTo>
                            <a:pt x="65665" y="71228"/>
                            <a:pt x="72514" y="61341"/>
                            <a:pt x="79219" y="51235"/>
                          </a:cubicBezTo>
                          <a:cubicBezTo>
                            <a:pt x="85944" y="41205"/>
                            <a:pt x="92507" y="30890"/>
                            <a:pt x="92507" y="3089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79" name="Google Shape;1879;p65"/>
                  <p:cNvGrpSpPr/>
                  <p:nvPr/>
                </p:nvGrpSpPr>
                <p:grpSpPr>
                  <a:xfrm>
                    <a:off x="5907759" y="2003953"/>
                    <a:ext cx="85620" cy="197312"/>
                    <a:chOff x="5907759" y="2003953"/>
                    <a:chExt cx="85620" cy="197312"/>
                  </a:xfrm>
                </p:grpSpPr>
                <p:sp>
                  <p:nvSpPr>
                    <p:cNvPr id="1880" name="Google Shape;1880;p65"/>
                    <p:cNvSpPr/>
                    <p:nvPr/>
                  </p:nvSpPr>
                  <p:spPr>
                    <a:xfrm>
                      <a:off x="5907759" y="2003953"/>
                      <a:ext cx="85620" cy="157421"/>
                    </a:xfrm>
                    <a:custGeom>
                      <a:avLst/>
                      <a:gdLst/>
                      <a:ahLst/>
                      <a:cxnLst/>
                      <a:rect l="l" t="t" r="r" b="b"/>
                      <a:pathLst>
                        <a:path w="85620" h="157421" extrusionOk="0">
                          <a:moveTo>
                            <a:pt x="33650" y="157421"/>
                          </a:moveTo>
                          <a:cubicBezTo>
                            <a:pt x="33650" y="157421"/>
                            <a:pt x="32859" y="156373"/>
                            <a:pt x="31535" y="154411"/>
                          </a:cubicBezTo>
                          <a:cubicBezTo>
                            <a:pt x="30192" y="152468"/>
                            <a:pt x="28392" y="149534"/>
                            <a:pt x="26191" y="145953"/>
                          </a:cubicBezTo>
                          <a:cubicBezTo>
                            <a:pt x="24010" y="142343"/>
                            <a:pt x="21543" y="137942"/>
                            <a:pt x="19029" y="132875"/>
                          </a:cubicBezTo>
                          <a:cubicBezTo>
                            <a:pt x="16447" y="127875"/>
                            <a:pt x="13838" y="122207"/>
                            <a:pt x="11418" y="115978"/>
                          </a:cubicBezTo>
                          <a:cubicBezTo>
                            <a:pt x="8913" y="109834"/>
                            <a:pt x="6665" y="103071"/>
                            <a:pt x="4779" y="95928"/>
                          </a:cubicBezTo>
                          <a:cubicBezTo>
                            <a:pt x="3827" y="92375"/>
                            <a:pt x="2979" y="88698"/>
                            <a:pt x="2284" y="84917"/>
                          </a:cubicBezTo>
                          <a:cubicBezTo>
                            <a:pt x="1588" y="81135"/>
                            <a:pt x="1045" y="77249"/>
                            <a:pt x="626" y="73315"/>
                          </a:cubicBezTo>
                          <a:cubicBezTo>
                            <a:pt x="-193" y="65448"/>
                            <a:pt x="-231" y="57142"/>
                            <a:pt x="645" y="48684"/>
                          </a:cubicBezTo>
                          <a:cubicBezTo>
                            <a:pt x="1541" y="40216"/>
                            <a:pt x="3455" y="31491"/>
                            <a:pt x="6760" y="22642"/>
                          </a:cubicBezTo>
                          <a:cubicBezTo>
                            <a:pt x="10056" y="13794"/>
                            <a:pt x="14695" y="7688"/>
                            <a:pt x="20238" y="4078"/>
                          </a:cubicBezTo>
                          <a:cubicBezTo>
                            <a:pt x="25772" y="468"/>
                            <a:pt x="32192" y="-656"/>
                            <a:pt x="38888" y="354"/>
                          </a:cubicBezTo>
                          <a:cubicBezTo>
                            <a:pt x="52157" y="2459"/>
                            <a:pt x="66454" y="13241"/>
                            <a:pt x="75540" y="29443"/>
                          </a:cubicBezTo>
                          <a:cubicBezTo>
                            <a:pt x="76683" y="31453"/>
                            <a:pt x="77760" y="33548"/>
                            <a:pt x="78750" y="35701"/>
                          </a:cubicBezTo>
                          <a:cubicBezTo>
                            <a:pt x="79712" y="37882"/>
                            <a:pt x="80589" y="40130"/>
                            <a:pt x="81379" y="42445"/>
                          </a:cubicBezTo>
                          <a:cubicBezTo>
                            <a:pt x="82951" y="47074"/>
                            <a:pt x="84142" y="51941"/>
                            <a:pt x="84875" y="56989"/>
                          </a:cubicBezTo>
                          <a:cubicBezTo>
                            <a:pt x="86247" y="67181"/>
                            <a:pt x="85799" y="78078"/>
                            <a:pt x="82922" y="89279"/>
                          </a:cubicBezTo>
                          <a:cubicBezTo>
                            <a:pt x="79998" y="100528"/>
                            <a:pt x="74702" y="112034"/>
                            <a:pt x="66606" y="123464"/>
                          </a:cubicBezTo>
                          <a:cubicBezTo>
                            <a:pt x="58500" y="134913"/>
                            <a:pt x="47594" y="146267"/>
                            <a:pt x="33650" y="157421"/>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81" name="Google Shape;1881;p65"/>
                    <p:cNvSpPr/>
                    <p:nvPr/>
                  </p:nvSpPr>
                  <p:spPr>
                    <a:xfrm>
                      <a:off x="5910357" y="2003974"/>
                      <a:ext cx="81715" cy="197291"/>
                    </a:xfrm>
                    <a:custGeom>
                      <a:avLst/>
                      <a:gdLst/>
                      <a:ahLst/>
                      <a:cxnLst/>
                      <a:rect l="l" t="t" r="r" b="b"/>
                      <a:pathLst>
                        <a:path w="81715" h="197291" extrusionOk="0">
                          <a:moveTo>
                            <a:pt x="35347" y="102565"/>
                          </a:moveTo>
                          <a:cubicBezTo>
                            <a:pt x="35347" y="102565"/>
                            <a:pt x="35509" y="99546"/>
                            <a:pt x="35747" y="95012"/>
                          </a:cubicBezTo>
                          <a:cubicBezTo>
                            <a:pt x="35966" y="90488"/>
                            <a:pt x="36271" y="84363"/>
                            <a:pt x="36414" y="78305"/>
                          </a:cubicBezTo>
                          <a:cubicBezTo>
                            <a:pt x="36586" y="72228"/>
                            <a:pt x="36690" y="66104"/>
                            <a:pt x="36747" y="61493"/>
                          </a:cubicBezTo>
                          <a:cubicBezTo>
                            <a:pt x="36767" y="59188"/>
                            <a:pt x="36786" y="57264"/>
                            <a:pt x="36805" y="55912"/>
                          </a:cubicBezTo>
                          <a:cubicBezTo>
                            <a:pt x="36805" y="54569"/>
                            <a:pt x="36805" y="53807"/>
                            <a:pt x="36805" y="53807"/>
                          </a:cubicBezTo>
                          <a:cubicBezTo>
                            <a:pt x="36805" y="53807"/>
                            <a:pt x="39186" y="52540"/>
                            <a:pt x="42767" y="50644"/>
                          </a:cubicBezTo>
                          <a:cubicBezTo>
                            <a:pt x="46339" y="48768"/>
                            <a:pt x="51130" y="46272"/>
                            <a:pt x="55950" y="43815"/>
                          </a:cubicBezTo>
                          <a:cubicBezTo>
                            <a:pt x="65580" y="38881"/>
                            <a:pt x="75371" y="34090"/>
                            <a:pt x="75371" y="34090"/>
                          </a:cubicBezTo>
                          <a:cubicBezTo>
                            <a:pt x="74924" y="33166"/>
                            <a:pt x="74467" y="32261"/>
                            <a:pt x="73981" y="31366"/>
                          </a:cubicBezTo>
                          <a:cubicBezTo>
                            <a:pt x="73981" y="31366"/>
                            <a:pt x="64551" y="36004"/>
                            <a:pt x="55274" y="40777"/>
                          </a:cubicBezTo>
                          <a:cubicBezTo>
                            <a:pt x="50625" y="43158"/>
                            <a:pt x="46025" y="45558"/>
                            <a:pt x="42558" y="47387"/>
                          </a:cubicBezTo>
                          <a:cubicBezTo>
                            <a:pt x="39100" y="49225"/>
                            <a:pt x="36795" y="50454"/>
                            <a:pt x="36795" y="50454"/>
                          </a:cubicBezTo>
                          <a:cubicBezTo>
                            <a:pt x="36795" y="50454"/>
                            <a:pt x="36767" y="47339"/>
                            <a:pt x="36719" y="42672"/>
                          </a:cubicBezTo>
                          <a:cubicBezTo>
                            <a:pt x="36652" y="38005"/>
                            <a:pt x="36576" y="31699"/>
                            <a:pt x="36338" y="25441"/>
                          </a:cubicBezTo>
                          <a:cubicBezTo>
                            <a:pt x="36109" y="19174"/>
                            <a:pt x="35824" y="12868"/>
                            <a:pt x="35576" y="8115"/>
                          </a:cubicBezTo>
                          <a:cubicBezTo>
                            <a:pt x="35338" y="3353"/>
                            <a:pt x="35109" y="200"/>
                            <a:pt x="35109" y="200"/>
                          </a:cubicBezTo>
                          <a:cubicBezTo>
                            <a:pt x="34100" y="86"/>
                            <a:pt x="33099" y="19"/>
                            <a:pt x="32118" y="0"/>
                          </a:cubicBezTo>
                          <a:cubicBezTo>
                            <a:pt x="32118" y="0"/>
                            <a:pt x="32185" y="972"/>
                            <a:pt x="32299" y="2667"/>
                          </a:cubicBezTo>
                          <a:cubicBezTo>
                            <a:pt x="32414" y="4362"/>
                            <a:pt x="32575" y="6772"/>
                            <a:pt x="32718" y="9687"/>
                          </a:cubicBezTo>
                          <a:cubicBezTo>
                            <a:pt x="33023" y="15507"/>
                            <a:pt x="33357" y="23232"/>
                            <a:pt x="33604" y="30890"/>
                          </a:cubicBezTo>
                          <a:cubicBezTo>
                            <a:pt x="33823" y="38576"/>
                            <a:pt x="33890" y="46244"/>
                            <a:pt x="33928" y="51949"/>
                          </a:cubicBezTo>
                          <a:cubicBezTo>
                            <a:pt x="33938" y="54797"/>
                            <a:pt x="33938" y="57169"/>
                            <a:pt x="33938" y="58826"/>
                          </a:cubicBezTo>
                          <a:cubicBezTo>
                            <a:pt x="33928" y="60493"/>
                            <a:pt x="33919" y="61446"/>
                            <a:pt x="33919" y="61446"/>
                          </a:cubicBezTo>
                          <a:cubicBezTo>
                            <a:pt x="33919" y="61446"/>
                            <a:pt x="33414" y="61008"/>
                            <a:pt x="32528" y="60236"/>
                          </a:cubicBezTo>
                          <a:cubicBezTo>
                            <a:pt x="31633" y="59474"/>
                            <a:pt x="30356" y="58388"/>
                            <a:pt x="28823" y="57083"/>
                          </a:cubicBezTo>
                          <a:cubicBezTo>
                            <a:pt x="27289" y="55778"/>
                            <a:pt x="25489" y="54254"/>
                            <a:pt x="23574" y="52626"/>
                          </a:cubicBezTo>
                          <a:cubicBezTo>
                            <a:pt x="22612" y="51807"/>
                            <a:pt x="21622" y="50968"/>
                            <a:pt x="20612" y="50111"/>
                          </a:cubicBezTo>
                          <a:cubicBezTo>
                            <a:pt x="19583" y="49273"/>
                            <a:pt x="18545" y="48416"/>
                            <a:pt x="17507" y="47558"/>
                          </a:cubicBezTo>
                          <a:cubicBezTo>
                            <a:pt x="13316" y="44158"/>
                            <a:pt x="9182" y="40700"/>
                            <a:pt x="5982" y="38205"/>
                          </a:cubicBezTo>
                          <a:cubicBezTo>
                            <a:pt x="2791" y="35690"/>
                            <a:pt x="667" y="34023"/>
                            <a:pt x="667" y="34023"/>
                          </a:cubicBezTo>
                          <a:cubicBezTo>
                            <a:pt x="429" y="34976"/>
                            <a:pt x="210" y="35919"/>
                            <a:pt x="0" y="36862"/>
                          </a:cubicBezTo>
                          <a:cubicBezTo>
                            <a:pt x="0" y="36862"/>
                            <a:pt x="2172" y="38567"/>
                            <a:pt x="5429" y="41138"/>
                          </a:cubicBezTo>
                          <a:cubicBezTo>
                            <a:pt x="8668" y="43720"/>
                            <a:pt x="12916" y="47225"/>
                            <a:pt x="17183" y="50702"/>
                          </a:cubicBezTo>
                          <a:cubicBezTo>
                            <a:pt x="21422" y="54207"/>
                            <a:pt x="25575" y="57788"/>
                            <a:pt x="28718" y="60446"/>
                          </a:cubicBezTo>
                          <a:cubicBezTo>
                            <a:pt x="30290" y="61779"/>
                            <a:pt x="31594" y="62884"/>
                            <a:pt x="32480" y="63684"/>
                          </a:cubicBezTo>
                          <a:cubicBezTo>
                            <a:pt x="33376" y="64475"/>
                            <a:pt x="33890" y="64932"/>
                            <a:pt x="33890" y="64932"/>
                          </a:cubicBezTo>
                          <a:cubicBezTo>
                            <a:pt x="33890" y="64932"/>
                            <a:pt x="33833" y="68123"/>
                            <a:pt x="33747" y="72904"/>
                          </a:cubicBezTo>
                          <a:cubicBezTo>
                            <a:pt x="33633" y="77686"/>
                            <a:pt x="33499" y="83982"/>
                            <a:pt x="33204" y="90316"/>
                          </a:cubicBezTo>
                          <a:cubicBezTo>
                            <a:pt x="32652" y="103003"/>
                            <a:pt x="31785" y="115434"/>
                            <a:pt x="31785" y="115434"/>
                          </a:cubicBezTo>
                          <a:cubicBezTo>
                            <a:pt x="31785" y="115434"/>
                            <a:pt x="29851" y="113709"/>
                            <a:pt x="26956" y="111138"/>
                          </a:cubicBezTo>
                          <a:cubicBezTo>
                            <a:pt x="25508" y="109852"/>
                            <a:pt x="23813" y="108347"/>
                            <a:pt x="22003" y="106737"/>
                          </a:cubicBezTo>
                          <a:cubicBezTo>
                            <a:pt x="21098" y="105928"/>
                            <a:pt x="20155" y="105099"/>
                            <a:pt x="19212" y="104251"/>
                          </a:cubicBezTo>
                          <a:cubicBezTo>
                            <a:pt x="18240" y="103422"/>
                            <a:pt x="17259" y="102575"/>
                            <a:pt x="16278" y="101737"/>
                          </a:cubicBezTo>
                          <a:cubicBezTo>
                            <a:pt x="12335" y="98374"/>
                            <a:pt x="8420" y="94983"/>
                            <a:pt x="5420" y="92497"/>
                          </a:cubicBezTo>
                          <a:cubicBezTo>
                            <a:pt x="2410" y="90021"/>
                            <a:pt x="410" y="88373"/>
                            <a:pt x="410" y="88373"/>
                          </a:cubicBezTo>
                          <a:cubicBezTo>
                            <a:pt x="705" y="89792"/>
                            <a:pt x="1029" y="91192"/>
                            <a:pt x="1362" y="92583"/>
                          </a:cubicBezTo>
                          <a:cubicBezTo>
                            <a:pt x="1362" y="92583"/>
                            <a:pt x="1848" y="92983"/>
                            <a:pt x="2696" y="93678"/>
                          </a:cubicBezTo>
                          <a:cubicBezTo>
                            <a:pt x="3534" y="94383"/>
                            <a:pt x="4763" y="95355"/>
                            <a:pt x="6182" y="96583"/>
                          </a:cubicBezTo>
                          <a:cubicBezTo>
                            <a:pt x="9030" y="99022"/>
                            <a:pt x="12830" y="102270"/>
                            <a:pt x="16631" y="105518"/>
                          </a:cubicBezTo>
                          <a:cubicBezTo>
                            <a:pt x="20364" y="108833"/>
                            <a:pt x="24098" y="112138"/>
                            <a:pt x="26899" y="114624"/>
                          </a:cubicBezTo>
                          <a:cubicBezTo>
                            <a:pt x="28289" y="115872"/>
                            <a:pt x="29461" y="116910"/>
                            <a:pt x="30271" y="117634"/>
                          </a:cubicBezTo>
                          <a:cubicBezTo>
                            <a:pt x="31071" y="118377"/>
                            <a:pt x="31528" y="118796"/>
                            <a:pt x="31528" y="118796"/>
                          </a:cubicBezTo>
                          <a:cubicBezTo>
                            <a:pt x="31528" y="118796"/>
                            <a:pt x="30851" y="127502"/>
                            <a:pt x="30032" y="136084"/>
                          </a:cubicBezTo>
                          <a:cubicBezTo>
                            <a:pt x="29623" y="140379"/>
                            <a:pt x="29204" y="144637"/>
                            <a:pt x="28823" y="147866"/>
                          </a:cubicBezTo>
                          <a:cubicBezTo>
                            <a:pt x="28451" y="151076"/>
                            <a:pt x="28204" y="153219"/>
                            <a:pt x="28204" y="153219"/>
                          </a:cubicBezTo>
                          <a:cubicBezTo>
                            <a:pt x="28204" y="153219"/>
                            <a:pt x="26918" y="164278"/>
                            <a:pt x="25375" y="175155"/>
                          </a:cubicBezTo>
                          <a:cubicBezTo>
                            <a:pt x="23784" y="186128"/>
                            <a:pt x="21965" y="196891"/>
                            <a:pt x="21965" y="196891"/>
                          </a:cubicBezTo>
                          <a:lnTo>
                            <a:pt x="24565" y="197291"/>
                          </a:lnTo>
                          <a:cubicBezTo>
                            <a:pt x="24565" y="197291"/>
                            <a:pt x="26260" y="187262"/>
                            <a:pt x="27775" y="177051"/>
                          </a:cubicBezTo>
                          <a:cubicBezTo>
                            <a:pt x="28547" y="171936"/>
                            <a:pt x="29223" y="166840"/>
                            <a:pt x="29709" y="163011"/>
                          </a:cubicBezTo>
                          <a:cubicBezTo>
                            <a:pt x="30185" y="159163"/>
                            <a:pt x="30509" y="156601"/>
                            <a:pt x="30509" y="156601"/>
                          </a:cubicBezTo>
                          <a:cubicBezTo>
                            <a:pt x="30509" y="156601"/>
                            <a:pt x="30880" y="153448"/>
                            <a:pt x="31442" y="148723"/>
                          </a:cubicBezTo>
                          <a:cubicBezTo>
                            <a:pt x="31709" y="146352"/>
                            <a:pt x="32014" y="143580"/>
                            <a:pt x="32337" y="140608"/>
                          </a:cubicBezTo>
                          <a:cubicBezTo>
                            <a:pt x="32623" y="137646"/>
                            <a:pt x="32918" y="134484"/>
                            <a:pt x="33223" y="131312"/>
                          </a:cubicBezTo>
                          <a:cubicBezTo>
                            <a:pt x="33804" y="124968"/>
                            <a:pt x="34319" y="118567"/>
                            <a:pt x="34681" y="113738"/>
                          </a:cubicBezTo>
                          <a:cubicBezTo>
                            <a:pt x="34871" y="111319"/>
                            <a:pt x="34976" y="109338"/>
                            <a:pt x="35071" y="107928"/>
                          </a:cubicBezTo>
                          <a:cubicBezTo>
                            <a:pt x="35157" y="106528"/>
                            <a:pt x="35204" y="105727"/>
                            <a:pt x="35204" y="105727"/>
                          </a:cubicBezTo>
                          <a:cubicBezTo>
                            <a:pt x="35204" y="105727"/>
                            <a:pt x="38043" y="104461"/>
                            <a:pt x="42301" y="102565"/>
                          </a:cubicBezTo>
                          <a:cubicBezTo>
                            <a:pt x="46549" y="100689"/>
                            <a:pt x="52226" y="98241"/>
                            <a:pt x="57950" y="95821"/>
                          </a:cubicBezTo>
                          <a:cubicBezTo>
                            <a:pt x="69390" y="90973"/>
                            <a:pt x="81039" y="86335"/>
                            <a:pt x="81039" y="86335"/>
                          </a:cubicBezTo>
                          <a:cubicBezTo>
                            <a:pt x="81286" y="85192"/>
                            <a:pt x="81515" y="84049"/>
                            <a:pt x="81715" y="82906"/>
                          </a:cubicBezTo>
                          <a:cubicBezTo>
                            <a:pt x="81715" y="82906"/>
                            <a:pt x="69942" y="87601"/>
                            <a:pt x="58388" y="92497"/>
                          </a:cubicBezTo>
                          <a:cubicBezTo>
                            <a:pt x="52607" y="94945"/>
                            <a:pt x="46873" y="97422"/>
                            <a:pt x="42558" y="99346"/>
                          </a:cubicBezTo>
                          <a:cubicBezTo>
                            <a:pt x="38214" y="101279"/>
                            <a:pt x="35347" y="102565"/>
                            <a:pt x="35347" y="102565"/>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82" name="Google Shape;1882;p65"/>
                  <p:cNvGrpSpPr/>
                  <p:nvPr/>
                </p:nvGrpSpPr>
                <p:grpSpPr>
                  <a:xfrm>
                    <a:off x="5793626" y="2230073"/>
                    <a:ext cx="180224" cy="78649"/>
                    <a:chOff x="5793626" y="2230073"/>
                    <a:chExt cx="180224" cy="78649"/>
                  </a:xfrm>
                </p:grpSpPr>
                <p:sp>
                  <p:nvSpPr>
                    <p:cNvPr id="1883" name="Google Shape;1883;p65"/>
                    <p:cNvSpPr/>
                    <p:nvPr/>
                  </p:nvSpPr>
                  <p:spPr>
                    <a:xfrm>
                      <a:off x="5793626" y="2230073"/>
                      <a:ext cx="140791" cy="78649"/>
                    </a:xfrm>
                    <a:custGeom>
                      <a:avLst/>
                      <a:gdLst/>
                      <a:ahLst/>
                      <a:cxnLst/>
                      <a:rect l="l" t="t" r="r" b="b"/>
                      <a:pathLst>
                        <a:path w="140791" h="78649" extrusionOk="0">
                          <a:moveTo>
                            <a:pt x="140791" y="19132"/>
                          </a:moveTo>
                          <a:cubicBezTo>
                            <a:pt x="140791" y="19132"/>
                            <a:pt x="136829" y="16293"/>
                            <a:pt x="129942" y="12683"/>
                          </a:cubicBezTo>
                          <a:cubicBezTo>
                            <a:pt x="126494" y="10883"/>
                            <a:pt x="122218" y="9007"/>
                            <a:pt x="117407" y="7168"/>
                          </a:cubicBezTo>
                          <a:cubicBezTo>
                            <a:pt x="114988" y="6263"/>
                            <a:pt x="112454" y="5349"/>
                            <a:pt x="109730" y="4549"/>
                          </a:cubicBezTo>
                          <a:cubicBezTo>
                            <a:pt x="107006" y="3758"/>
                            <a:pt x="104149" y="3025"/>
                            <a:pt x="101186" y="2387"/>
                          </a:cubicBezTo>
                          <a:cubicBezTo>
                            <a:pt x="98224" y="1748"/>
                            <a:pt x="95157" y="1187"/>
                            <a:pt x="91985" y="777"/>
                          </a:cubicBezTo>
                          <a:cubicBezTo>
                            <a:pt x="88785" y="396"/>
                            <a:pt x="85499" y="139"/>
                            <a:pt x="82146" y="44"/>
                          </a:cubicBezTo>
                          <a:cubicBezTo>
                            <a:pt x="78793" y="-52"/>
                            <a:pt x="75364" y="5"/>
                            <a:pt x="71887" y="253"/>
                          </a:cubicBezTo>
                          <a:cubicBezTo>
                            <a:pt x="68382" y="539"/>
                            <a:pt x="64820" y="1025"/>
                            <a:pt x="61229" y="1720"/>
                          </a:cubicBezTo>
                          <a:cubicBezTo>
                            <a:pt x="46913" y="4435"/>
                            <a:pt x="31940" y="11007"/>
                            <a:pt x="17566" y="22618"/>
                          </a:cubicBezTo>
                          <a:cubicBezTo>
                            <a:pt x="10366" y="28438"/>
                            <a:pt x="5631" y="34476"/>
                            <a:pt x="2898" y="40258"/>
                          </a:cubicBezTo>
                          <a:cubicBezTo>
                            <a:pt x="174" y="46049"/>
                            <a:pt x="-550" y="51583"/>
                            <a:pt x="393" y="56479"/>
                          </a:cubicBezTo>
                          <a:cubicBezTo>
                            <a:pt x="879" y="58908"/>
                            <a:pt x="1736" y="61270"/>
                            <a:pt x="2984" y="63423"/>
                          </a:cubicBezTo>
                          <a:cubicBezTo>
                            <a:pt x="4231" y="65576"/>
                            <a:pt x="5870" y="67538"/>
                            <a:pt x="7870" y="69271"/>
                          </a:cubicBezTo>
                          <a:cubicBezTo>
                            <a:pt x="9861" y="71014"/>
                            <a:pt x="12147" y="72615"/>
                            <a:pt x="14795" y="73910"/>
                          </a:cubicBezTo>
                          <a:cubicBezTo>
                            <a:pt x="17424" y="75234"/>
                            <a:pt x="20443" y="76215"/>
                            <a:pt x="23643" y="77053"/>
                          </a:cubicBezTo>
                          <a:cubicBezTo>
                            <a:pt x="30092" y="78691"/>
                            <a:pt x="37826" y="79063"/>
                            <a:pt x="46351" y="78196"/>
                          </a:cubicBezTo>
                          <a:cubicBezTo>
                            <a:pt x="54923" y="77282"/>
                            <a:pt x="64506" y="74862"/>
                            <a:pt x="74659" y="70738"/>
                          </a:cubicBezTo>
                          <a:cubicBezTo>
                            <a:pt x="84841" y="66576"/>
                            <a:pt x="95728" y="60546"/>
                            <a:pt x="106920" y="52145"/>
                          </a:cubicBezTo>
                          <a:cubicBezTo>
                            <a:pt x="118112" y="43744"/>
                            <a:pt x="129599" y="32971"/>
                            <a:pt x="140791" y="19132"/>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84" name="Google Shape;1884;p65"/>
                    <p:cNvSpPr/>
                    <p:nvPr/>
                  </p:nvSpPr>
                  <p:spPr>
                    <a:xfrm>
                      <a:off x="5793647" y="2230078"/>
                      <a:ext cx="180203" cy="77819"/>
                    </a:xfrm>
                    <a:custGeom>
                      <a:avLst/>
                      <a:gdLst/>
                      <a:ahLst/>
                      <a:cxnLst/>
                      <a:rect l="l" t="t" r="r" b="b"/>
                      <a:pathLst>
                        <a:path w="180203" h="77819" extrusionOk="0">
                          <a:moveTo>
                            <a:pt x="89163" y="28889"/>
                          </a:moveTo>
                          <a:cubicBezTo>
                            <a:pt x="89163" y="28889"/>
                            <a:pt x="88478" y="29051"/>
                            <a:pt x="87278" y="29327"/>
                          </a:cubicBezTo>
                          <a:cubicBezTo>
                            <a:pt x="86068" y="29623"/>
                            <a:pt x="84344" y="30042"/>
                            <a:pt x="82267" y="30547"/>
                          </a:cubicBezTo>
                          <a:cubicBezTo>
                            <a:pt x="78134" y="31566"/>
                            <a:pt x="72647" y="32966"/>
                            <a:pt x="67208" y="34404"/>
                          </a:cubicBezTo>
                          <a:cubicBezTo>
                            <a:pt x="64503" y="35128"/>
                            <a:pt x="61798" y="35862"/>
                            <a:pt x="59255" y="36547"/>
                          </a:cubicBezTo>
                          <a:cubicBezTo>
                            <a:pt x="56721" y="37271"/>
                            <a:pt x="54350" y="37948"/>
                            <a:pt x="52321" y="38519"/>
                          </a:cubicBezTo>
                          <a:cubicBezTo>
                            <a:pt x="48292" y="39700"/>
                            <a:pt x="45596" y="40491"/>
                            <a:pt x="45596" y="40491"/>
                          </a:cubicBezTo>
                          <a:cubicBezTo>
                            <a:pt x="45596" y="40491"/>
                            <a:pt x="41205" y="49930"/>
                            <a:pt x="36671" y="59226"/>
                          </a:cubicBezTo>
                          <a:cubicBezTo>
                            <a:pt x="32118" y="68580"/>
                            <a:pt x="27394" y="77819"/>
                            <a:pt x="27394" y="77819"/>
                          </a:cubicBezTo>
                          <a:cubicBezTo>
                            <a:pt x="26641" y="77695"/>
                            <a:pt x="25908" y="77553"/>
                            <a:pt x="25184" y="77400"/>
                          </a:cubicBezTo>
                          <a:cubicBezTo>
                            <a:pt x="25184" y="77400"/>
                            <a:pt x="26308" y="75162"/>
                            <a:pt x="28004" y="71809"/>
                          </a:cubicBezTo>
                          <a:cubicBezTo>
                            <a:pt x="29689" y="68437"/>
                            <a:pt x="31909" y="63951"/>
                            <a:pt x="34080" y="59465"/>
                          </a:cubicBezTo>
                          <a:cubicBezTo>
                            <a:pt x="38443" y="50483"/>
                            <a:pt x="42682" y="41367"/>
                            <a:pt x="42682" y="41367"/>
                          </a:cubicBezTo>
                          <a:cubicBezTo>
                            <a:pt x="42682" y="41367"/>
                            <a:pt x="39995" y="42186"/>
                            <a:pt x="35957" y="43425"/>
                          </a:cubicBezTo>
                          <a:cubicBezTo>
                            <a:pt x="31956" y="44644"/>
                            <a:pt x="26565" y="46406"/>
                            <a:pt x="21260" y="48187"/>
                          </a:cubicBezTo>
                          <a:cubicBezTo>
                            <a:pt x="15945" y="49968"/>
                            <a:pt x="10687" y="51806"/>
                            <a:pt x="6772" y="53197"/>
                          </a:cubicBezTo>
                          <a:cubicBezTo>
                            <a:pt x="2848" y="54635"/>
                            <a:pt x="229" y="55597"/>
                            <a:pt x="229" y="55597"/>
                          </a:cubicBezTo>
                          <a:cubicBezTo>
                            <a:pt x="114" y="54845"/>
                            <a:pt x="38" y="54083"/>
                            <a:pt x="0" y="53302"/>
                          </a:cubicBezTo>
                          <a:cubicBezTo>
                            <a:pt x="0" y="53302"/>
                            <a:pt x="3210" y="52121"/>
                            <a:pt x="8030" y="50349"/>
                          </a:cubicBezTo>
                          <a:cubicBezTo>
                            <a:pt x="12849" y="48625"/>
                            <a:pt x="19298" y="46406"/>
                            <a:pt x="25841" y="44244"/>
                          </a:cubicBezTo>
                          <a:cubicBezTo>
                            <a:pt x="29108" y="43167"/>
                            <a:pt x="32414" y="42081"/>
                            <a:pt x="35500" y="41119"/>
                          </a:cubicBezTo>
                          <a:cubicBezTo>
                            <a:pt x="38586" y="40176"/>
                            <a:pt x="41472" y="39291"/>
                            <a:pt x="43948" y="38538"/>
                          </a:cubicBezTo>
                          <a:cubicBezTo>
                            <a:pt x="48939" y="37062"/>
                            <a:pt x="52264" y="36081"/>
                            <a:pt x="52264" y="36081"/>
                          </a:cubicBezTo>
                          <a:cubicBezTo>
                            <a:pt x="52264" y="36081"/>
                            <a:pt x="50702" y="34776"/>
                            <a:pt x="48358" y="32823"/>
                          </a:cubicBezTo>
                          <a:cubicBezTo>
                            <a:pt x="47187" y="31852"/>
                            <a:pt x="45834" y="30690"/>
                            <a:pt x="44348" y="29489"/>
                          </a:cubicBezTo>
                          <a:cubicBezTo>
                            <a:pt x="42863" y="28299"/>
                            <a:pt x="41272" y="27032"/>
                            <a:pt x="39691" y="25765"/>
                          </a:cubicBezTo>
                          <a:cubicBezTo>
                            <a:pt x="36519" y="23232"/>
                            <a:pt x="33376" y="20679"/>
                            <a:pt x="30937" y="18860"/>
                          </a:cubicBezTo>
                          <a:cubicBezTo>
                            <a:pt x="28527" y="17012"/>
                            <a:pt x="26927" y="15783"/>
                            <a:pt x="26927" y="15783"/>
                          </a:cubicBezTo>
                          <a:cubicBezTo>
                            <a:pt x="27718" y="15269"/>
                            <a:pt x="28508" y="14764"/>
                            <a:pt x="29308" y="14278"/>
                          </a:cubicBezTo>
                          <a:cubicBezTo>
                            <a:pt x="29308" y="14278"/>
                            <a:pt x="30956" y="15545"/>
                            <a:pt x="33433" y="17440"/>
                          </a:cubicBezTo>
                          <a:cubicBezTo>
                            <a:pt x="35938" y="19307"/>
                            <a:pt x="39148" y="21974"/>
                            <a:pt x="42415" y="24565"/>
                          </a:cubicBezTo>
                          <a:cubicBezTo>
                            <a:pt x="44044" y="25870"/>
                            <a:pt x="45682" y="27156"/>
                            <a:pt x="47196" y="28404"/>
                          </a:cubicBezTo>
                          <a:cubicBezTo>
                            <a:pt x="48701" y="29661"/>
                            <a:pt x="50101" y="30832"/>
                            <a:pt x="51311" y="31842"/>
                          </a:cubicBezTo>
                          <a:cubicBezTo>
                            <a:pt x="53721" y="33852"/>
                            <a:pt x="55331" y="35195"/>
                            <a:pt x="55331" y="35195"/>
                          </a:cubicBezTo>
                          <a:cubicBezTo>
                            <a:pt x="55331" y="35195"/>
                            <a:pt x="58160" y="34395"/>
                            <a:pt x="62398" y="33204"/>
                          </a:cubicBezTo>
                          <a:cubicBezTo>
                            <a:pt x="66627" y="32061"/>
                            <a:pt x="72295" y="30566"/>
                            <a:pt x="78019" y="29118"/>
                          </a:cubicBezTo>
                          <a:cubicBezTo>
                            <a:pt x="83725" y="27680"/>
                            <a:pt x="89545" y="26241"/>
                            <a:pt x="93840" y="25279"/>
                          </a:cubicBezTo>
                          <a:cubicBezTo>
                            <a:pt x="98174" y="24308"/>
                            <a:pt x="101060" y="23660"/>
                            <a:pt x="101060" y="23660"/>
                          </a:cubicBezTo>
                          <a:cubicBezTo>
                            <a:pt x="101060" y="23660"/>
                            <a:pt x="99470" y="22146"/>
                            <a:pt x="97088" y="19860"/>
                          </a:cubicBezTo>
                          <a:cubicBezTo>
                            <a:pt x="94659" y="17631"/>
                            <a:pt x="91421" y="14669"/>
                            <a:pt x="88192" y="11706"/>
                          </a:cubicBezTo>
                          <a:cubicBezTo>
                            <a:pt x="84982" y="8706"/>
                            <a:pt x="81658" y="5858"/>
                            <a:pt x="79191" y="3686"/>
                          </a:cubicBezTo>
                          <a:cubicBezTo>
                            <a:pt x="76724" y="1515"/>
                            <a:pt x="75076" y="76"/>
                            <a:pt x="75076" y="76"/>
                          </a:cubicBezTo>
                          <a:cubicBezTo>
                            <a:pt x="76390" y="29"/>
                            <a:pt x="77695" y="0"/>
                            <a:pt x="79000" y="0"/>
                          </a:cubicBezTo>
                          <a:cubicBezTo>
                            <a:pt x="79000" y="0"/>
                            <a:pt x="80600" y="1400"/>
                            <a:pt x="83001" y="3505"/>
                          </a:cubicBezTo>
                          <a:cubicBezTo>
                            <a:pt x="84201" y="4563"/>
                            <a:pt x="85601" y="5791"/>
                            <a:pt x="87097" y="7106"/>
                          </a:cubicBezTo>
                          <a:cubicBezTo>
                            <a:pt x="88573" y="8458"/>
                            <a:pt x="90145" y="9896"/>
                            <a:pt x="91716" y="11335"/>
                          </a:cubicBezTo>
                          <a:cubicBezTo>
                            <a:pt x="93288" y="12773"/>
                            <a:pt x="94859" y="14211"/>
                            <a:pt x="96336" y="15564"/>
                          </a:cubicBezTo>
                          <a:cubicBezTo>
                            <a:pt x="97069" y="16240"/>
                            <a:pt x="97784" y="16888"/>
                            <a:pt x="98460" y="17507"/>
                          </a:cubicBezTo>
                          <a:cubicBezTo>
                            <a:pt x="99127" y="18136"/>
                            <a:pt x="99746" y="18736"/>
                            <a:pt x="100327" y="19288"/>
                          </a:cubicBezTo>
                          <a:cubicBezTo>
                            <a:pt x="102641" y="21498"/>
                            <a:pt x="104184" y="22974"/>
                            <a:pt x="104184" y="22974"/>
                          </a:cubicBezTo>
                          <a:cubicBezTo>
                            <a:pt x="104184" y="22974"/>
                            <a:pt x="112262" y="21212"/>
                            <a:pt x="120463" y="19583"/>
                          </a:cubicBezTo>
                          <a:cubicBezTo>
                            <a:pt x="128578" y="18012"/>
                            <a:pt x="136817" y="16574"/>
                            <a:pt x="136817" y="16574"/>
                          </a:cubicBezTo>
                          <a:cubicBezTo>
                            <a:pt x="136817" y="16574"/>
                            <a:pt x="139484" y="16116"/>
                            <a:pt x="143494" y="15421"/>
                          </a:cubicBezTo>
                          <a:cubicBezTo>
                            <a:pt x="147514" y="14735"/>
                            <a:pt x="152895" y="13849"/>
                            <a:pt x="158248" y="13078"/>
                          </a:cubicBezTo>
                          <a:cubicBezTo>
                            <a:pt x="168973" y="11487"/>
                            <a:pt x="179899" y="10106"/>
                            <a:pt x="179899" y="10106"/>
                          </a:cubicBezTo>
                          <a:lnTo>
                            <a:pt x="180203" y="12697"/>
                          </a:lnTo>
                          <a:cubicBezTo>
                            <a:pt x="180203" y="12697"/>
                            <a:pt x="170012" y="13973"/>
                            <a:pt x="159991" y="15440"/>
                          </a:cubicBezTo>
                          <a:cubicBezTo>
                            <a:pt x="154962" y="16174"/>
                            <a:pt x="150019" y="16907"/>
                            <a:pt x="146256" y="17545"/>
                          </a:cubicBezTo>
                          <a:cubicBezTo>
                            <a:pt x="142513" y="18174"/>
                            <a:pt x="140017" y="18602"/>
                            <a:pt x="140017" y="18602"/>
                          </a:cubicBezTo>
                          <a:cubicBezTo>
                            <a:pt x="140017" y="18602"/>
                            <a:pt x="136979" y="19136"/>
                            <a:pt x="132436" y="19936"/>
                          </a:cubicBezTo>
                          <a:cubicBezTo>
                            <a:pt x="127892" y="20755"/>
                            <a:pt x="121891" y="21860"/>
                            <a:pt x="115900" y="23051"/>
                          </a:cubicBezTo>
                          <a:cubicBezTo>
                            <a:pt x="103851" y="25489"/>
                            <a:pt x="92078" y="28204"/>
                            <a:pt x="92078" y="28204"/>
                          </a:cubicBezTo>
                          <a:cubicBezTo>
                            <a:pt x="92078" y="28204"/>
                            <a:pt x="87268" y="39272"/>
                            <a:pt x="82258" y="50130"/>
                          </a:cubicBezTo>
                          <a:cubicBezTo>
                            <a:pt x="77295" y="60979"/>
                            <a:pt x="72018" y="71742"/>
                            <a:pt x="72018" y="71742"/>
                          </a:cubicBezTo>
                          <a:cubicBezTo>
                            <a:pt x="70980" y="72142"/>
                            <a:pt x="69952" y="72514"/>
                            <a:pt x="68932" y="72866"/>
                          </a:cubicBezTo>
                          <a:cubicBezTo>
                            <a:pt x="68932" y="72866"/>
                            <a:pt x="70247" y="70142"/>
                            <a:pt x="72228" y="66056"/>
                          </a:cubicBezTo>
                          <a:cubicBezTo>
                            <a:pt x="74171" y="61989"/>
                            <a:pt x="76733" y="56531"/>
                            <a:pt x="79258" y="51045"/>
                          </a:cubicBezTo>
                          <a:cubicBezTo>
                            <a:pt x="84315" y="40081"/>
                            <a:pt x="89163" y="28889"/>
                            <a:pt x="89163" y="28889"/>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grpSp>
            <p:nvGrpSpPr>
              <p:cNvPr id="1885" name="Google Shape;1885;p65"/>
              <p:cNvGrpSpPr/>
              <p:nvPr/>
            </p:nvGrpSpPr>
            <p:grpSpPr>
              <a:xfrm>
                <a:off x="6532202" y="3536527"/>
                <a:ext cx="768355" cy="769807"/>
                <a:chOff x="7077970" y="3919270"/>
                <a:chExt cx="1024474" cy="1026409"/>
              </a:xfrm>
            </p:grpSpPr>
            <p:grpSp>
              <p:nvGrpSpPr>
                <p:cNvPr id="1886" name="Google Shape;1886;p65"/>
                <p:cNvGrpSpPr/>
                <p:nvPr/>
              </p:nvGrpSpPr>
              <p:grpSpPr>
                <a:xfrm>
                  <a:off x="7246962" y="4028744"/>
                  <a:ext cx="703468" cy="725668"/>
                  <a:chOff x="7246962" y="4028744"/>
                  <a:chExt cx="703468" cy="725668"/>
                </a:xfrm>
              </p:grpSpPr>
              <p:sp>
                <p:nvSpPr>
                  <p:cNvPr id="1887" name="Google Shape;1887;p65"/>
                  <p:cNvSpPr/>
                  <p:nvPr/>
                </p:nvSpPr>
                <p:spPr>
                  <a:xfrm>
                    <a:off x="7255074" y="4028744"/>
                    <a:ext cx="695347" cy="689940"/>
                  </a:xfrm>
                  <a:custGeom>
                    <a:avLst/>
                    <a:gdLst/>
                    <a:ahLst/>
                    <a:cxnLst/>
                    <a:rect l="l" t="t" r="r" b="b"/>
                    <a:pathLst>
                      <a:path w="695347" h="689940" extrusionOk="0">
                        <a:moveTo>
                          <a:pt x="695347" y="7"/>
                        </a:moveTo>
                        <a:cubicBezTo>
                          <a:pt x="695347" y="7"/>
                          <a:pt x="685870" y="-155"/>
                          <a:pt x="668677" y="1083"/>
                        </a:cubicBezTo>
                        <a:cubicBezTo>
                          <a:pt x="651494" y="2331"/>
                          <a:pt x="626577" y="4969"/>
                          <a:pt x="595859" y="10618"/>
                        </a:cubicBezTo>
                        <a:cubicBezTo>
                          <a:pt x="565150" y="16257"/>
                          <a:pt x="528612" y="24896"/>
                          <a:pt x="488388" y="38069"/>
                        </a:cubicBezTo>
                        <a:cubicBezTo>
                          <a:pt x="448183" y="51242"/>
                          <a:pt x="404273" y="68958"/>
                          <a:pt x="359191" y="92666"/>
                        </a:cubicBezTo>
                        <a:cubicBezTo>
                          <a:pt x="314128" y="116364"/>
                          <a:pt x="267865" y="146082"/>
                          <a:pt x="223593" y="182934"/>
                        </a:cubicBezTo>
                        <a:cubicBezTo>
                          <a:pt x="179359" y="219749"/>
                          <a:pt x="137078" y="263783"/>
                          <a:pt x="101035" y="315189"/>
                        </a:cubicBezTo>
                        <a:cubicBezTo>
                          <a:pt x="83033" y="340878"/>
                          <a:pt x="66612" y="368386"/>
                          <a:pt x="52458" y="397542"/>
                        </a:cubicBezTo>
                        <a:cubicBezTo>
                          <a:pt x="38303" y="426689"/>
                          <a:pt x="26416" y="457474"/>
                          <a:pt x="17548" y="489497"/>
                        </a:cubicBezTo>
                        <a:cubicBezTo>
                          <a:pt x="8681" y="521501"/>
                          <a:pt x="2842" y="554743"/>
                          <a:pt x="803" y="588480"/>
                        </a:cubicBezTo>
                        <a:cubicBezTo>
                          <a:pt x="-1235" y="622199"/>
                          <a:pt x="546" y="656403"/>
                          <a:pt x="6823" y="689941"/>
                        </a:cubicBezTo>
                        <a:cubicBezTo>
                          <a:pt x="34627" y="670024"/>
                          <a:pt x="61116" y="651469"/>
                          <a:pt x="86405" y="633553"/>
                        </a:cubicBezTo>
                        <a:cubicBezTo>
                          <a:pt x="111693" y="615646"/>
                          <a:pt x="135811" y="598377"/>
                          <a:pt x="158928" y="581251"/>
                        </a:cubicBezTo>
                        <a:cubicBezTo>
                          <a:pt x="205153" y="547075"/>
                          <a:pt x="247472" y="513319"/>
                          <a:pt x="287115" y="478619"/>
                        </a:cubicBezTo>
                        <a:cubicBezTo>
                          <a:pt x="326730" y="443996"/>
                          <a:pt x="363649" y="408544"/>
                          <a:pt x="398272" y="372768"/>
                        </a:cubicBezTo>
                        <a:cubicBezTo>
                          <a:pt x="432876" y="337020"/>
                          <a:pt x="465157" y="300997"/>
                          <a:pt x="494941" y="265964"/>
                        </a:cubicBezTo>
                        <a:cubicBezTo>
                          <a:pt x="524717" y="230941"/>
                          <a:pt x="551977" y="196927"/>
                          <a:pt x="576247" y="165494"/>
                        </a:cubicBezTo>
                        <a:cubicBezTo>
                          <a:pt x="600517" y="134071"/>
                          <a:pt x="621786" y="105249"/>
                          <a:pt x="639407" y="80741"/>
                        </a:cubicBezTo>
                        <a:cubicBezTo>
                          <a:pt x="657028" y="56233"/>
                          <a:pt x="671001" y="36069"/>
                          <a:pt x="680584" y="22010"/>
                        </a:cubicBezTo>
                        <a:cubicBezTo>
                          <a:pt x="690147" y="7960"/>
                          <a:pt x="695347" y="7"/>
                          <a:pt x="695347" y="7"/>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88" name="Google Shape;1888;p65"/>
                  <p:cNvSpPr/>
                  <p:nvPr/>
                </p:nvSpPr>
                <p:spPr>
                  <a:xfrm>
                    <a:off x="7246962" y="4028755"/>
                    <a:ext cx="703468" cy="725657"/>
                  </a:xfrm>
                  <a:custGeom>
                    <a:avLst/>
                    <a:gdLst/>
                    <a:ahLst/>
                    <a:cxnLst/>
                    <a:rect l="l" t="t" r="r" b="b"/>
                    <a:pathLst>
                      <a:path w="703468" h="725657" extrusionOk="0">
                        <a:moveTo>
                          <a:pt x="334556" y="443184"/>
                        </a:moveTo>
                        <a:cubicBezTo>
                          <a:pt x="335966" y="441860"/>
                          <a:pt x="337385" y="440536"/>
                          <a:pt x="338795" y="439222"/>
                        </a:cubicBezTo>
                        <a:cubicBezTo>
                          <a:pt x="338795" y="439222"/>
                          <a:pt x="329670" y="437364"/>
                          <a:pt x="315801" y="434754"/>
                        </a:cubicBezTo>
                        <a:cubicBezTo>
                          <a:pt x="312325" y="434116"/>
                          <a:pt x="308553" y="433421"/>
                          <a:pt x="304572" y="432687"/>
                        </a:cubicBezTo>
                        <a:cubicBezTo>
                          <a:pt x="300590" y="431992"/>
                          <a:pt x="296389" y="431259"/>
                          <a:pt x="292046" y="430506"/>
                        </a:cubicBezTo>
                        <a:cubicBezTo>
                          <a:pt x="283350" y="429030"/>
                          <a:pt x="273968" y="427477"/>
                          <a:pt x="264605" y="426058"/>
                        </a:cubicBezTo>
                        <a:cubicBezTo>
                          <a:pt x="255261" y="424648"/>
                          <a:pt x="245850" y="423305"/>
                          <a:pt x="236982" y="422115"/>
                        </a:cubicBezTo>
                        <a:cubicBezTo>
                          <a:pt x="228086" y="420905"/>
                          <a:pt x="219866" y="419943"/>
                          <a:pt x="212722" y="419095"/>
                        </a:cubicBezTo>
                        <a:cubicBezTo>
                          <a:pt x="205569" y="418295"/>
                          <a:pt x="199596" y="417638"/>
                          <a:pt x="195424" y="417171"/>
                        </a:cubicBezTo>
                        <a:cubicBezTo>
                          <a:pt x="191253" y="416752"/>
                          <a:pt x="188862" y="416514"/>
                          <a:pt x="188862" y="416514"/>
                        </a:cubicBezTo>
                        <a:cubicBezTo>
                          <a:pt x="188862" y="416514"/>
                          <a:pt x="190405" y="414628"/>
                          <a:pt x="193215" y="411418"/>
                        </a:cubicBezTo>
                        <a:cubicBezTo>
                          <a:pt x="196005" y="408189"/>
                          <a:pt x="199997" y="403589"/>
                          <a:pt x="204778" y="398064"/>
                        </a:cubicBezTo>
                        <a:cubicBezTo>
                          <a:pt x="209664" y="392625"/>
                          <a:pt x="215284" y="386205"/>
                          <a:pt x="221456" y="379462"/>
                        </a:cubicBezTo>
                        <a:cubicBezTo>
                          <a:pt x="224552" y="376099"/>
                          <a:pt x="227743" y="372623"/>
                          <a:pt x="230991" y="369089"/>
                        </a:cubicBezTo>
                        <a:cubicBezTo>
                          <a:pt x="234220" y="365546"/>
                          <a:pt x="237620" y="362041"/>
                          <a:pt x="240954" y="358488"/>
                        </a:cubicBezTo>
                        <a:cubicBezTo>
                          <a:pt x="247612" y="351363"/>
                          <a:pt x="254470" y="344429"/>
                          <a:pt x="260823" y="337866"/>
                        </a:cubicBezTo>
                        <a:cubicBezTo>
                          <a:pt x="267253" y="331370"/>
                          <a:pt x="273282" y="325331"/>
                          <a:pt x="278482" y="320188"/>
                        </a:cubicBezTo>
                        <a:cubicBezTo>
                          <a:pt x="283712" y="315082"/>
                          <a:pt x="288074" y="310825"/>
                          <a:pt x="291132" y="307843"/>
                        </a:cubicBezTo>
                        <a:cubicBezTo>
                          <a:pt x="294218" y="304900"/>
                          <a:pt x="295980" y="303214"/>
                          <a:pt x="295980" y="303214"/>
                        </a:cubicBezTo>
                        <a:cubicBezTo>
                          <a:pt x="295980" y="303214"/>
                          <a:pt x="304829" y="305405"/>
                          <a:pt x="317963" y="308824"/>
                        </a:cubicBezTo>
                        <a:cubicBezTo>
                          <a:pt x="324517" y="310520"/>
                          <a:pt x="332213" y="312615"/>
                          <a:pt x="340376" y="314854"/>
                        </a:cubicBezTo>
                        <a:cubicBezTo>
                          <a:pt x="348558" y="317111"/>
                          <a:pt x="357188" y="319511"/>
                          <a:pt x="365865" y="322055"/>
                        </a:cubicBezTo>
                        <a:cubicBezTo>
                          <a:pt x="374523" y="324579"/>
                          <a:pt x="383134" y="327141"/>
                          <a:pt x="391173" y="329579"/>
                        </a:cubicBezTo>
                        <a:cubicBezTo>
                          <a:pt x="399212" y="332018"/>
                          <a:pt x="406727" y="334389"/>
                          <a:pt x="413118" y="336409"/>
                        </a:cubicBezTo>
                        <a:cubicBezTo>
                          <a:pt x="419491" y="338457"/>
                          <a:pt x="424805" y="340161"/>
                          <a:pt x="428530" y="341362"/>
                        </a:cubicBezTo>
                        <a:cubicBezTo>
                          <a:pt x="432245" y="342581"/>
                          <a:pt x="434369" y="343276"/>
                          <a:pt x="434369" y="343276"/>
                        </a:cubicBezTo>
                        <a:cubicBezTo>
                          <a:pt x="435559" y="342009"/>
                          <a:pt x="436750" y="340733"/>
                          <a:pt x="437931" y="339466"/>
                        </a:cubicBezTo>
                        <a:cubicBezTo>
                          <a:pt x="437931" y="339466"/>
                          <a:pt x="435816" y="338771"/>
                          <a:pt x="432121" y="337542"/>
                        </a:cubicBezTo>
                        <a:cubicBezTo>
                          <a:pt x="428415" y="336323"/>
                          <a:pt x="423120" y="334580"/>
                          <a:pt x="416766" y="332551"/>
                        </a:cubicBezTo>
                        <a:cubicBezTo>
                          <a:pt x="404060" y="328484"/>
                          <a:pt x="386953" y="323150"/>
                          <a:pt x="369770" y="318130"/>
                        </a:cubicBezTo>
                        <a:cubicBezTo>
                          <a:pt x="352530" y="313044"/>
                          <a:pt x="335232" y="308301"/>
                          <a:pt x="322107" y="304805"/>
                        </a:cubicBezTo>
                        <a:cubicBezTo>
                          <a:pt x="315544" y="303043"/>
                          <a:pt x="310096" y="301661"/>
                          <a:pt x="306267" y="300671"/>
                        </a:cubicBezTo>
                        <a:cubicBezTo>
                          <a:pt x="302428" y="299699"/>
                          <a:pt x="300238" y="299137"/>
                          <a:pt x="300238" y="299137"/>
                        </a:cubicBezTo>
                        <a:cubicBezTo>
                          <a:pt x="300238" y="299137"/>
                          <a:pt x="306029" y="293546"/>
                          <a:pt x="314906" y="285355"/>
                        </a:cubicBezTo>
                        <a:cubicBezTo>
                          <a:pt x="317116" y="283297"/>
                          <a:pt x="319516" y="281078"/>
                          <a:pt x="322050" y="278716"/>
                        </a:cubicBezTo>
                        <a:cubicBezTo>
                          <a:pt x="324612" y="276392"/>
                          <a:pt x="327308" y="273934"/>
                          <a:pt x="330108" y="271391"/>
                        </a:cubicBezTo>
                        <a:cubicBezTo>
                          <a:pt x="335671" y="266286"/>
                          <a:pt x="341709" y="260952"/>
                          <a:pt x="347729" y="255608"/>
                        </a:cubicBezTo>
                        <a:cubicBezTo>
                          <a:pt x="353739" y="250246"/>
                          <a:pt x="359864" y="245016"/>
                          <a:pt x="365541" y="240044"/>
                        </a:cubicBezTo>
                        <a:cubicBezTo>
                          <a:pt x="371285" y="235148"/>
                          <a:pt x="376647" y="230577"/>
                          <a:pt x="381248" y="226652"/>
                        </a:cubicBezTo>
                        <a:cubicBezTo>
                          <a:pt x="390525" y="218918"/>
                          <a:pt x="396716" y="213755"/>
                          <a:pt x="396716" y="213755"/>
                        </a:cubicBezTo>
                        <a:cubicBezTo>
                          <a:pt x="396716" y="213755"/>
                          <a:pt x="404898" y="215108"/>
                          <a:pt x="417176" y="217137"/>
                        </a:cubicBezTo>
                        <a:cubicBezTo>
                          <a:pt x="423272" y="218156"/>
                          <a:pt x="430425" y="219432"/>
                          <a:pt x="438026" y="220813"/>
                        </a:cubicBezTo>
                        <a:cubicBezTo>
                          <a:pt x="445627" y="222185"/>
                          <a:pt x="453704" y="223699"/>
                          <a:pt x="461791" y="225281"/>
                        </a:cubicBezTo>
                        <a:cubicBezTo>
                          <a:pt x="477907" y="228395"/>
                          <a:pt x="493957" y="231776"/>
                          <a:pt x="505892" y="234367"/>
                        </a:cubicBezTo>
                        <a:cubicBezTo>
                          <a:pt x="517827" y="237034"/>
                          <a:pt x="525780" y="238816"/>
                          <a:pt x="525780" y="238816"/>
                        </a:cubicBezTo>
                        <a:cubicBezTo>
                          <a:pt x="526952" y="237396"/>
                          <a:pt x="528123" y="235977"/>
                          <a:pt x="529285" y="234567"/>
                        </a:cubicBezTo>
                        <a:cubicBezTo>
                          <a:pt x="529285" y="234567"/>
                          <a:pt x="527323" y="234120"/>
                          <a:pt x="523894" y="233329"/>
                        </a:cubicBezTo>
                        <a:cubicBezTo>
                          <a:pt x="520455" y="232558"/>
                          <a:pt x="515550" y="231462"/>
                          <a:pt x="509664" y="230148"/>
                        </a:cubicBezTo>
                        <a:cubicBezTo>
                          <a:pt x="503749" y="228833"/>
                          <a:pt x="496853" y="227338"/>
                          <a:pt x="489452" y="225795"/>
                        </a:cubicBezTo>
                        <a:cubicBezTo>
                          <a:pt x="482041" y="224252"/>
                          <a:pt x="474078" y="222594"/>
                          <a:pt x="466144" y="221052"/>
                        </a:cubicBezTo>
                        <a:cubicBezTo>
                          <a:pt x="458200" y="219499"/>
                          <a:pt x="450190" y="217937"/>
                          <a:pt x="442693" y="216565"/>
                        </a:cubicBezTo>
                        <a:cubicBezTo>
                          <a:pt x="435169" y="215213"/>
                          <a:pt x="428139" y="213955"/>
                          <a:pt x="422120" y="212879"/>
                        </a:cubicBezTo>
                        <a:cubicBezTo>
                          <a:pt x="416071" y="211812"/>
                          <a:pt x="411051" y="211002"/>
                          <a:pt x="407508" y="210402"/>
                        </a:cubicBezTo>
                        <a:cubicBezTo>
                          <a:pt x="403974" y="209821"/>
                          <a:pt x="401946" y="209488"/>
                          <a:pt x="401946" y="209488"/>
                        </a:cubicBezTo>
                        <a:cubicBezTo>
                          <a:pt x="401946" y="209488"/>
                          <a:pt x="403517" y="208202"/>
                          <a:pt x="406279" y="205945"/>
                        </a:cubicBezTo>
                        <a:cubicBezTo>
                          <a:pt x="409023" y="203678"/>
                          <a:pt x="412985" y="200487"/>
                          <a:pt x="417747" y="196677"/>
                        </a:cubicBezTo>
                        <a:cubicBezTo>
                          <a:pt x="420129" y="194772"/>
                          <a:pt x="422710" y="192695"/>
                          <a:pt x="425434" y="190514"/>
                        </a:cubicBezTo>
                        <a:cubicBezTo>
                          <a:pt x="428177" y="188352"/>
                          <a:pt x="431073" y="186066"/>
                          <a:pt x="434073" y="183713"/>
                        </a:cubicBezTo>
                        <a:cubicBezTo>
                          <a:pt x="440046" y="178970"/>
                          <a:pt x="446513" y="174026"/>
                          <a:pt x="452942" y="169036"/>
                        </a:cubicBezTo>
                        <a:cubicBezTo>
                          <a:pt x="465868" y="159148"/>
                          <a:pt x="478879" y="149366"/>
                          <a:pt x="488737" y="142165"/>
                        </a:cubicBezTo>
                        <a:cubicBezTo>
                          <a:pt x="493652" y="138546"/>
                          <a:pt x="497757" y="135545"/>
                          <a:pt x="500653" y="133469"/>
                        </a:cubicBezTo>
                        <a:cubicBezTo>
                          <a:pt x="503539" y="131383"/>
                          <a:pt x="505187" y="130193"/>
                          <a:pt x="505187" y="130193"/>
                        </a:cubicBezTo>
                        <a:cubicBezTo>
                          <a:pt x="505187" y="130193"/>
                          <a:pt x="527914" y="135060"/>
                          <a:pt x="550355" y="140470"/>
                        </a:cubicBezTo>
                        <a:cubicBezTo>
                          <a:pt x="561565" y="143127"/>
                          <a:pt x="572757" y="145956"/>
                          <a:pt x="581082" y="148061"/>
                        </a:cubicBezTo>
                        <a:cubicBezTo>
                          <a:pt x="589417" y="150224"/>
                          <a:pt x="594970" y="151671"/>
                          <a:pt x="594970" y="151671"/>
                        </a:cubicBezTo>
                        <a:cubicBezTo>
                          <a:pt x="596065" y="150233"/>
                          <a:pt x="597151" y="148795"/>
                          <a:pt x="598237" y="147375"/>
                        </a:cubicBezTo>
                        <a:cubicBezTo>
                          <a:pt x="598237" y="147375"/>
                          <a:pt x="576653" y="141642"/>
                          <a:pt x="554755" y="136355"/>
                        </a:cubicBezTo>
                        <a:cubicBezTo>
                          <a:pt x="532905" y="131059"/>
                          <a:pt x="510740" y="126211"/>
                          <a:pt x="510740" y="126211"/>
                        </a:cubicBezTo>
                        <a:cubicBezTo>
                          <a:pt x="510740" y="126211"/>
                          <a:pt x="513597" y="124182"/>
                          <a:pt x="518589" y="120629"/>
                        </a:cubicBezTo>
                        <a:cubicBezTo>
                          <a:pt x="521084" y="118848"/>
                          <a:pt x="524123" y="116695"/>
                          <a:pt x="527628" y="114257"/>
                        </a:cubicBezTo>
                        <a:cubicBezTo>
                          <a:pt x="531133" y="111819"/>
                          <a:pt x="535057" y="109028"/>
                          <a:pt x="539391" y="106056"/>
                        </a:cubicBezTo>
                        <a:cubicBezTo>
                          <a:pt x="556670" y="94093"/>
                          <a:pt x="579911" y="78443"/>
                          <a:pt x="603523" y="63356"/>
                        </a:cubicBezTo>
                        <a:cubicBezTo>
                          <a:pt x="627116" y="48239"/>
                          <a:pt x="651053" y="33666"/>
                          <a:pt x="669198" y="23084"/>
                        </a:cubicBezTo>
                        <a:cubicBezTo>
                          <a:pt x="687334" y="12473"/>
                          <a:pt x="699630" y="5805"/>
                          <a:pt x="699630" y="5805"/>
                        </a:cubicBezTo>
                        <a:cubicBezTo>
                          <a:pt x="702145" y="2005"/>
                          <a:pt x="703469" y="5"/>
                          <a:pt x="703469" y="5"/>
                        </a:cubicBezTo>
                        <a:cubicBezTo>
                          <a:pt x="703469" y="5"/>
                          <a:pt x="701935" y="-14"/>
                          <a:pt x="699021" y="24"/>
                        </a:cubicBezTo>
                        <a:cubicBezTo>
                          <a:pt x="699021" y="24"/>
                          <a:pt x="690944" y="4386"/>
                          <a:pt x="679018" y="11206"/>
                        </a:cubicBezTo>
                        <a:cubicBezTo>
                          <a:pt x="667083" y="18017"/>
                          <a:pt x="651310" y="27313"/>
                          <a:pt x="635698" y="36885"/>
                        </a:cubicBezTo>
                        <a:cubicBezTo>
                          <a:pt x="620068" y="46430"/>
                          <a:pt x="604609" y="56240"/>
                          <a:pt x="593084" y="63689"/>
                        </a:cubicBezTo>
                        <a:cubicBezTo>
                          <a:pt x="581558" y="71157"/>
                          <a:pt x="573939" y="76214"/>
                          <a:pt x="573939" y="76214"/>
                        </a:cubicBezTo>
                        <a:cubicBezTo>
                          <a:pt x="573939" y="76214"/>
                          <a:pt x="574710" y="72328"/>
                          <a:pt x="575872" y="66489"/>
                        </a:cubicBezTo>
                        <a:cubicBezTo>
                          <a:pt x="577082" y="60651"/>
                          <a:pt x="578701" y="52859"/>
                          <a:pt x="580320" y="45077"/>
                        </a:cubicBezTo>
                        <a:cubicBezTo>
                          <a:pt x="583635" y="29513"/>
                          <a:pt x="587245" y="13883"/>
                          <a:pt x="587245" y="13883"/>
                        </a:cubicBezTo>
                        <a:cubicBezTo>
                          <a:pt x="585416" y="14264"/>
                          <a:pt x="583559" y="14654"/>
                          <a:pt x="581692" y="15054"/>
                        </a:cubicBezTo>
                        <a:cubicBezTo>
                          <a:pt x="581692" y="15054"/>
                          <a:pt x="577958" y="31371"/>
                          <a:pt x="574548" y="47649"/>
                        </a:cubicBezTo>
                        <a:cubicBezTo>
                          <a:pt x="572824" y="55783"/>
                          <a:pt x="571176" y="63918"/>
                          <a:pt x="569966" y="70023"/>
                        </a:cubicBezTo>
                        <a:cubicBezTo>
                          <a:pt x="568766" y="76119"/>
                          <a:pt x="567966" y="80177"/>
                          <a:pt x="567966" y="80177"/>
                        </a:cubicBezTo>
                        <a:cubicBezTo>
                          <a:pt x="567966" y="80177"/>
                          <a:pt x="542430" y="97131"/>
                          <a:pt x="517436" y="114867"/>
                        </a:cubicBezTo>
                        <a:cubicBezTo>
                          <a:pt x="504920" y="123715"/>
                          <a:pt x="492519" y="132717"/>
                          <a:pt x="483270" y="139536"/>
                        </a:cubicBezTo>
                        <a:cubicBezTo>
                          <a:pt x="478631" y="142927"/>
                          <a:pt x="474812" y="145813"/>
                          <a:pt x="472116" y="147814"/>
                        </a:cubicBezTo>
                        <a:cubicBezTo>
                          <a:pt x="469430" y="149824"/>
                          <a:pt x="467897" y="150967"/>
                          <a:pt x="467897" y="150967"/>
                        </a:cubicBezTo>
                        <a:cubicBezTo>
                          <a:pt x="467897" y="150967"/>
                          <a:pt x="468411" y="144327"/>
                          <a:pt x="469182" y="134364"/>
                        </a:cubicBezTo>
                        <a:cubicBezTo>
                          <a:pt x="469992" y="124401"/>
                          <a:pt x="471164" y="111085"/>
                          <a:pt x="472478" y="97741"/>
                        </a:cubicBezTo>
                        <a:cubicBezTo>
                          <a:pt x="473164" y="91054"/>
                          <a:pt x="473850" y="84377"/>
                          <a:pt x="474498" y="78110"/>
                        </a:cubicBezTo>
                        <a:cubicBezTo>
                          <a:pt x="475202" y="71842"/>
                          <a:pt x="475860" y="65994"/>
                          <a:pt x="476422" y="60974"/>
                        </a:cubicBezTo>
                        <a:cubicBezTo>
                          <a:pt x="477021" y="55945"/>
                          <a:pt x="477517" y="51764"/>
                          <a:pt x="477860" y="48830"/>
                        </a:cubicBezTo>
                        <a:cubicBezTo>
                          <a:pt x="478222" y="45896"/>
                          <a:pt x="478431" y="44220"/>
                          <a:pt x="478431" y="44220"/>
                        </a:cubicBezTo>
                        <a:cubicBezTo>
                          <a:pt x="476622" y="44858"/>
                          <a:pt x="474802" y="45506"/>
                          <a:pt x="472973" y="46144"/>
                        </a:cubicBezTo>
                        <a:cubicBezTo>
                          <a:pt x="472973" y="46144"/>
                          <a:pt x="469621" y="73528"/>
                          <a:pt x="467030" y="100732"/>
                        </a:cubicBezTo>
                        <a:cubicBezTo>
                          <a:pt x="465725" y="114352"/>
                          <a:pt x="464553" y="127906"/>
                          <a:pt x="463782" y="138089"/>
                        </a:cubicBezTo>
                        <a:cubicBezTo>
                          <a:pt x="463391" y="143166"/>
                          <a:pt x="463077" y="147395"/>
                          <a:pt x="462848" y="150347"/>
                        </a:cubicBezTo>
                        <a:cubicBezTo>
                          <a:pt x="462639" y="153310"/>
                          <a:pt x="462524" y="155005"/>
                          <a:pt x="462524" y="155005"/>
                        </a:cubicBezTo>
                        <a:cubicBezTo>
                          <a:pt x="462524" y="155005"/>
                          <a:pt x="456810" y="159358"/>
                          <a:pt x="448246" y="165892"/>
                        </a:cubicBezTo>
                        <a:cubicBezTo>
                          <a:pt x="439712" y="172464"/>
                          <a:pt x="428368" y="181294"/>
                          <a:pt x="417166" y="190276"/>
                        </a:cubicBezTo>
                        <a:cubicBezTo>
                          <a:pt x="411556" y="194762"/>
                          <a:pt x="405955" y="199258"/>
                          <a:pt x="400765" y="203544"/>
                        </a:cubicBezTo>
                        <a:cubicBezTo>
                          <a:pt x="395545" y="207802"/>
                          <a:pt x="390687" y="211793"/>
                          <a:pt x="386563" y="215260"/>
                        </a:cubicBezTo>
                        <a:cubicBezTo>
                          <a:pt x="382429" y="218718"/>
                          <a:pt x="378990" y="221594"/>
                          <a:pt x="376571" y="223614"/>
                        </a:cubicBezTo>
                        <a:cubicBezTo>
                          <a:pt x="374180" y="225652"/>
                          <a:pt x="372809" y="226814"/>
                          <a:pt x="372809" y="226814"/>
                        </a:cubicBezTo>
                        <a:cubicBezTo>
                          <a:pt x="372809" y="226814"/>
                          <a:pt x="372809" y="218137"/>
                          <a:pt x="373047" y="205135"/>
                        </a:cubicBezTo>
                        <a:cubicBezTo>
                          <a:pt x="373161" y="198630"/>
                          <a:pt x="373294" y="190981"/>
                          <a:pt x="373532" y="182828"/>
                        </a:cubicBezTo>
                        <a:cubicBezTo>
                          <a:pt x="373771" y="174674"/>
                          <a:pt x="374066" y="165940"/>
                          <a:pt x="374409" y="157167"/>
                        </a:cubicBezTo>
                        <a:cubicBezTo>
                          <a:pt x="374780" y="148442"/>
                          <a:pt x="375199" y="139679"/>
                          <a:pt x="375628" y="131440"/>
                        </a:cubicBezTo>
                        <a:cubicBezTo>
                          <a:pt x="376066" y="123211"/>
                          <a:pt x="376542" y="115543"/>
                          <a:pt x="376952" y="108933"/>
                        </a:cubicBezTo>
                        <a:cubicBezTo>
                          <a:pt x="377362" y="102322"/>
                          <a:pt x="377752" y="96807"/>
                          <a:pt x="378028" y="92969"/>
                        </a:cubicBezTo>
                        <a:cubicBezTo>
                          <a:pt x="378314" y="89111"/>
                          <a:pt x="378476" y="86911"/>
                          <a:pt x="378476" y="86911"/>
                        </a:cubicBezTo>
                        <a:cubicBezTo>
                          <a:pt x="376666" y="87825"/>
                          <a:pt x="374856" y="88749"/>
                          <a:pt x="373047" y="89673"/>
                        </a:cubicBezTo>
                        <a:cubicBezTo>
                          <a:pt x="373047" y="89673"/>
                          <a:pt x="372885" y="91902"/>
                          <a:pt x="372608" y="95798"/>
                        </a:cubicBezTo>
                        <a:cubicBezTo>
                          <a:pt x="372351" y="99694"/>
                          <a:pt x="371990" y="105266"/>
                          <a:pt x="371561" y="111952"/>
                        </a:cubicBezTo>
                        <a:cubicBezTo>
                          <a:pt x="371142" y="118610"/>
                          <a:pt x="370694" y="126392"/>
                          <a:pt x="370284" y="134726"/>
                        </a:cubicBezTo>
                        <a:cubicBezTo>
                          <a:pt x="369865" y="143051"/>
                          <a:pt x="369446" y="151881"/>
                          <a:pt x="369132" y="160749"/>
                        </a:cubicBezTo>
                        <a:cubicBezTo>
                          <a:pt x="368437" y="178427"/>
                          <a:pt x="368065" y="196067"/>
                          <a:pt x="367875" y="209212"/>
                        </a:cubicBezTo>
                        <a:cubicBezTo>
                          <a:pt x="367722" y="222404"/>
                          <a:pt x="367722" y="231138"/>
                          <a:pt x="367722" y="231138"/>
                        </a:cubicBezTo>
                        <a:cubicBezTo>
                          <a:pt x="367722" y="231138"/>
                          <a:pt x="365703" y="232862"/>
                          <a:pt x="362169" y="235872"/>
                        </a:cubicBezTo>
                        <a:cubicBezTo>
                          <a:pt x="358664" y="238920"/>
                          <a:pt x="353663" y="243273"/>
                          <a:pt x="347653" y="248493"/>
                        </a:cubicBezTo>
                        <a:cubicBezTo>
                          <a:pt x="335728" y="259037"/>
                          <a:pt x="319916" y="273201"/>
                          <a:pt x="304448" y="287745"/>
                        </a:cubicBezTo>
                        <a:cubicBezTo>
                          <a:pt x="288998" y="302309"/>
                          <a:pt x="273777" y="317111"/>
                          <a:pt x="262595" y="328446"/>
                        </a:cubicBezTo>
                        <a:cubicBezTo>
                          <a:pt x="259775" y="331256"/>
                          <a:pt x="257203" y="333846"/>
                          <a:pt x="254965" y="336180"/>
                        </a:cubicBezTo>
                        <a:cubicBezTo>
                          <a:pt x="252708" y="338495"/>
                          <a:pt x="250746" y="340524"/>
                          <a:pt x="249126" y="342181"/>
                        </a:cubicBezTo>
                        <a:cubicBezTo>
                          <a:pt x="245888" y="345515"/>
                          <a:pt x="244040" y="347410"/>
                          <a:pt x="244040" y="347410"/>
                        </a:cubicBezTo>
                        <a:cubicBezTo>
                          <a:pt x="244040" y="347410"/>
                          <a:pt x="241887" y="338228"/>
                          <a:pt x="238820" y="324274"/>
                        </a:cubicBezTo>
                        <a:cubicBezTo>
                          <a:pt x="235715" y="310282"/>
                          <a:pt x="231934" y="291689"/>
                          <a:pt x="228333" y="272763"/>
                        </a:cubicBezTo>
                        <a:cubicBezTo>
                          <a:pt x="224838" y="253979"/>
                          <a:pt x="221532" y="234882"/>
                          <a:pt x="219303" y="220623"/>
                        </a:cubicBezTo>
                        <a:cubicBezTo>
                          <a:pt x="217037" y="206316"/>
                          <a:pt x="215627" y="196686"/>
                          <a:pt x="215627" y="196686"/>
                        </a:cubicBezTo>
                        <a:cubicBezTo>
                          <a:pt x="214074" y="198087"/>
                          <a:pt x="212512" y="199487"/>
                          <a:pt x="210960" y="200897"/>
                        </a:cubicBezTo>
                        <a:cubicBezTo>
                          <a:pt x="210960" y="200897"/>
                          <a:pt x="212388" y="210526"/>
                          <a:pt x="214694" y="224823"/>
                        </a:cubicBezTo>
                        <a:cubicBezTo>
                          <a:pt x="215846" y="231977"/>
                          <a:pt x="217275" y="240358"/>
                          <a:pt x="218837" y="249245"/>
                        </a:cubicBezTo>
                        <a:cubicBezTo>
                          <a:pt x="220399" y="258142"/>
                          <a:pt x="222104" y="267581"/>
                          <a:pt x="223942" y="277049"/>
                        </a:cubicBezTo>
                        <a:cubicBezTo>
                          <a:pt x="225762" y="286498"/>
                          <a:pt x="227629" y="295880"/>
                          <a:pt x="229438" y="304643"/>
                        </a:cubicBezTo>
                        <a:cubicBezTo>
                          <a:pt x="231286" y="313444"/>
                          <a:pt x="233058" y="321607"/>
                          <a:pt x="234610" y="328579"/>
                        </a:cubicBezTo>
                        <a:cubicBezTo>
                          <a:pt x="237687" y="342495"/>
                          <a:pt x="239944" y="351744"/>
                          <a:pt x="239944" y="351744"/>
                        </a:cubicBezTo>
                        <a:cubicBezTo>
                          <a:pt x="239944" y="351744"/>
                          <a:pt x="238353" y="353420"/>
                          <a:pt x="235582" y="356354"/>
                        </a:cubicBezTo>
                        <a:cubicBezTo>
                          <a:pt x="232810" y="359288"/>
                          <a:pt x="228819" y="363460"/>
                          <a:pt x="224161" y="368584"/>
                        </a:cubicBezTo>
                        <a:cubicBezTo>
                          <a:pt x="219475" y="373680"/>
                          <a:pt x="213989" y="379605"/>
                          <a:pt x="208255" y="386091"/>
                        </a:cubicBezTo>
                        <a:cubicBezTo>
                          <a:pt x="205378" y="389330"/>
                          <a:pt x="202378" y="392635"/>
                          <a:pt x="199387" y="396064"/>
                        </a:cubicBezTo>
                        <a:cubicBezTo>
                          <a:pt x="196415" y="399502"/>
                          <a:pt x="193396" y="402988"/>
                          <a:pt x="190367" y="406484"/>
                        </a:cubicBezTo>
                        <a:cubicBezTo>
                          <a:pt x="187328" y="409951"/>
                          <a:pt x="184366" y="413494"/>
                          <a:pt x="181451" y="416981"/>
                        </a:cubicBezTo>
                        <a:cubicBezTo>
                          <a:pt x="178536" y="420467"/>
                          <a:pt x="175660" y="423886"/>
                          <a:pt x="172879" y="427210"/>
                        </a:cubicBezTo>
                        <a:cubicBezTo>
                          <a:pt x="167440" y="433945"/>
                          <a:pt x="162316" y="440193"/>
                          <a:pt x="158010" y="445613"/>
                        </a:cubicBezTo>
                        <a:cubicBezTo>
                          <a:pt x="153743" y="451071"/>
                          <a:pt x="150181" y="455614"/>
                          <a:pt x="147695" y="458795"/>
                        </a:cubicBezTo>
                        <a:cubicBezTo>
                          <a:pt x="146437" y="460376"/>
                          <a:pt x="145475" y="461644"/>
                          <a:pt x="144837" y="462510"/>
                        </a:cubicBezTo>
                        <a:cubicBezTo>
                          <a:pt x="144189" y="463377"/>
                          <a:pt x="143837" y="463834"/>
                          <a:pt x="143837" y="463834"/>
                        </a:cubicBezTo>
                        <a:cubicBezTo>
                          <a:pt x="143837" y="463834"/>
                          <a:pt x="143142" y="461634"/>
                          <a:pt x="141913" y="457767"/>
                        </a:cubicBezTo>
                        <a:cubicBezTo>
                          <a:pt x="140732" y="453928"/>
                          <a:pt x="139055" y="448423"/>
                          <a:pt x="137074" y="441765"/>
                        </a:cubicBezTo>
                        <a:cubicBezTo>
                          <a:pt x="135112" y="435116"/>
                          <a:pt x="132817" y="427287"/>
                          <a:pt x="130483" y="418886"/>
                        </a:cubicBezTo>
                        <a:cubicBezTo>
                          <a:pt x="128178" y="410504"/>
                          <a:pt x="125768" y="401502"/>
                          <a:pt x="123425" y="392416"/>
                        </a:cubicBezTo>
                        <a:cubicBezTo>
                          <a:pt x="121053" y="383310"/>
                          <a:pt x="118881" y="374271"/>
                          <a:pt x="116834" y="365679"/>
                        </a:cubicBezTo>
                        <a:cubicBezTo>
                          <a:pt x="114815" y="357116"/>
                          <a:pt x="112928" y="348991"/>
                          <a:pt x="111443" y="342114"/>
                        </a:cubicBezTo>
                        <a:cubicBezTo>
                          <a:pt x="108433" y="328312"/>
                          <a:pt x="106537" y="318978"/>
                          <a:pt x="106537" y="318978"/>
                        </a:cubicBezTo>
                        <a:cubicBezTo>
                          <a:pt x="105156" y="321007"/>
                          <a:pt x="103775" y="323026"/>
                          <a:pt x="102394" y="325055"/>
                        </a:cubicBezTo>
                        <a:cubicBezTo>
                          <a:pt x="102394" y="325055"/>
                          <a:pt x="102879" y="327351"/>
                          <a:pt x="103727" y="331379"/>
                        </a:cubicBezTo>
                        <a:cubicBezTo>
                          <a:pt x="104594" y="335409"/>
                          <a:pt x="105794" y="341105"/>
                          <a:pt x="107366" y="348001"/>
                        </a:cubicBezTo>
                        <a:cubicBezTo>
                          <a:pt x="110490" y="361774"/>
                          <a:pt x="114748" y="379890"/>
                          <a:pt x="119510" y="397902"/>
                        </a:cubicBezTo>
                        <a:cubicBezTo>
                          <a:pt x="124158" y="415828"/>
                          <a:pt x="129330" y="433668"/>
                          <a:pt x="133283" y="446813"/>
                        </a:cubicBezTo>
                        <a:cubicBezTo>
                          <a:pt x="135236" y="453376"/>
                          <a:pt x="137008" y="458891"/>
                          <a:pt x="138217" y="462710"/>
                        </a:cubicBezTo>
                        <a:cubicBezTo>
                          <a:pt x="139437" y="466530"/>
                          <a:pt x="140141" y="468711"/>
                          <a:pt x="140141" y="468711"/>
                        </a:cubicBezTo>
                        <a:cubicBezTo>
                          <a:pt x="140141" y="468711"/>
                          <a:pt x="138332" y="471111"/>
                          <a:pt x="135169" y="475312"/>
                        </a:cubicBezTo>
                        <a:cubicBezTo>
                          <a:pt x="131978" y="479493"/>
                          <a:pt x="127635" y="485627"/>
                          <a:pt x="122320" y="492904"/>
                        </a:cubicBezTo>
                        <a:cubicBezTo>
                          <a:pt x="111871" y="507601"/>
                          <a:pt x="98193" y="527376"/>
                          <a:pt x="85468" y="547787"/>
                        </a:cubicBezTo>
                        <a:cubicBezTo>
                          <a:pt x="72704" y="568171"/>
                          <a:pt x="60808" y="589088"/>
                          <a:pt x="52254" y="604966"/>
                        </a:cubicBezTo>
                        <a:cubicBezTo>
                          <a:pt x="48101" y="612977"/>
                          <a:pt x="44634" y="619644"/>
                          <a:pt x="42205" y="624311"/>
                        </a:cubicBezTo>
                        <a:cubicBezTo>
                          <a:pt x="39891" y="629036"/>
                          <a:pt x="38567" y="631741"/>
                          <a:pt x="38567" y="631741"/>
                        </a:cubicBezTo>
                        <a:cubicBezTo>
                          <a:pt x="38567" y="631741"/>
                          <a:pt x="36709" y="627435"/>
                          <a:pt x="33928" y="620987"/>
                        </a:cubicBezTo>
                        <a:cubicBezTo>
                          <a:pt x="31252" y="614539"/>
                          <a:pt x="27756" y="605861"/>
                          <a:pt x="24327" y="597032"/>
                        </a:cubicBezTo>
                        <a:cubicBezTo>
                          <a:pt x="20841" y="588174"/>
                          <a:pt x="17707" y="579334"/>
                          <a:pt x="15297" y="572581"/>
                        </a:cubicBezTo>
                        <a:cubicBezTo>
                          <a:pt x="12935" y="565809"/>
                          <a:pt x="11363" y="561294"/>
                          <a:pt x="11363" y="561294"/>
                        </a:cubicBezTo>
                        <a:cubicBezTo>
                          <a:pt x="10897" y="565361"/>
                          <a:pt x="10478" y="569428"/>
                          <a:pt x="10087" y="573495"/>
                        </a:cubicBezTo>
                        <a:cubicBezTo>
                          <a:pt x="10087" y="573495"/>
                          <a:pt x="11554" y="577591"/>
                          <a:pt x="13764" y="583735"/>
                        </a:cubicBezTo>
                        <a:cubicBezTo>
                          <a:pt x="16012" y="589869"/>
                          <a:pt x="19164" y="598032"/>
                          <a:pt x="22336" y="606042"/>
                        </a:cubicBezTo>
                        <a:cubicBezTo>
                          <a:pt x="23927" y="610053"/>
                          <a:pt x="25518" y="614034"/>
                          <a:pt x="27061" y="617749"/>
                        </a:cubicBezTo>
                        <a:cubicBezTo>
                          <a:pt x="28642" y="621463"/>
                          <a:pt x="30118" y="624940"/>
                          <a:pt x="31385" y="627912"/>
                        </a:cubicBezTo>
                        <a:cubicBezTo>
                          <a:pt x="33957" y="633789"/>
                          <a:pt x="35671" y="637713"/>
                          <a:pt x="35671" y="637713"/>
                        </a:cubicBezTo>
                        <a:cubicBezTo>
                          <a:pt x="35671" y="637713"/>
                          <a:pt x="35309" y="638456"/>
                          <a:pt x="34680" y="639751"/>
                        </a:cubicBezTo>
                        <a:cubicBezTo>
                          <a:pt x="34061" y="641056"/>
                          <a:pt x="33118" y="642895"/>
                          <a:pt x="32080" y="645152"/>
                        </a:cubicBezTo>
                        <a:cubicBezTo>
                          <a:pt x="30023" y="649667"/>
                          <a:pt x="27280" y="655677"/>
                          <a:pt x="24536" y="661687"/>
                        </a:cubicBezTo>
                        <a:cubicBezTo>
                          <a:pt x="21841" y="667726"/>
                          <a:pt x="19336" y="673841"/>
                          <a:pt x="17383" y="678394"/>
                        </a:cubicBezTo>
                        <a:cubicBezTo>
                          <a:pt x="16421" y="680680"/>
                          <a:pt x="15612" y="682576"/>
                          <a:pt x="15049" y="683909"/>
                        </a:cubicBezTo>
                        <a:cubicBezTo>
                          <a:pt x="14526" y="685252"/>
                          <a:pt x="14221" y="686024"/>
                          <a:pt x="14221" y="686024"/>
                        </a:cubicBezTo>
                        <a:cubicBezTo>
                          <a:pt x="14221" y="686024"/>
                          <a:pt x="13297" y="688377"/>
                          <a:pt x="11906" y="691910"/>
                        </a:cubicBezTo>
                        <a:cubicBezTo>
                          <a:pt x="10535" y="695444"/>
                          <a:pt x="8639" y="700140"/>
                          <a:pt x="6858" y="704874"/>
                        </a:cubicBezTo>
                        <a:cubicBezTo>
                          <a:pt x="3429" y="714399"/>
                          <a:pt x="0" y="723914"/>
                          <a:pt x="0" y="723914"/>
                        </a:cubicBezTo>
                        <a:lnTo>
                          <a:pt x="5067" y="725657"/>
                        </a:lnTo>
                        <a:cubicBezTo>
                          <a:pt x="5067" y="725657"/>
                          <a:pt x="8630" y="715770"/>
                          <a:pt x="12192" y="705884"/>
                        </a:cubicBezTo>
                        <a:cubicBezTo>
                          <a:pt x="16031" y="696092"/>
                          <a:pt x="19860" y="686309"/>
                          <a:pt x="19860" y="686309"/>
                        </a:cubicBezTo>
                        <a:cubicBezTo>
                          <a:pt x="19860" y="686309"/>
                          <a:pt x="20079" y="685729"/>
                          <a:pt x="20536" y="684662"/>
                        </a:cubicBezTo>
                        <a:cubicBezTo>
                          <a:pt x="20993" y="683586"/>
                          <a:pt x="21660" y="682014"/>
                          <a:pt x="22508" y="680014"/>
                        </a:cubicBezTo>
                        <a:cubicBezTo>
                          <a:pt x="23355" y="678013"/>
                          <a:pt x="24384" y="675585"/>
                          <a:pt x="25575" y="672794"/>
                        </a:cubicBezTo>
                        <a:cubicBezTo>
                          <a:pt x="26165" y="671403"/>
                          <a:pt x="26794" y="669917"/>
                          <a:pt x="27461" y="668355"/>
                        </a:cubicBezTo>
                        <a:cubicBezTo>
                          <a:pt x="27794" y="667574"/>
                          <a:pt x="28137" y="666774"/>
                          <a:pt x="28480" y="665955"/>
                        </a:cubicBezTo>
                        <a:cubicBezTo>
                          <a:pt x="28851" y="665145"/>
                          <a:pt x="29232" y="664316"/>
                          <a:pt x="29613" y="663469"/>
                        </a:cubicBezTo>
                        <a:cubicBezTo>
                          <a:pt x="31156" y="660078"/>
                          <a:pt x="32833" y="656401"/>
                          <a:pt x="34604" y="652515"/>
                        </a:cubicBezTo>
                        <a:cubicBezTo>
                          <a:pt x="35490" y="650572"/>
                          <a:pt x="36404" y="648572"/>
                          <a:pt x="37329" y="646533"/>
                        </a:cubicBezTo>
                        <a:cubicBezTo>
                          <a:pt x="38310" y="644514"/>
                          <a:pt x="39310" y="642456"/>
                          <a:pt x="40329" y="640361"/>
                        </a:cubicBezTo>
                        <a:cubicBezTo>
                          <a:pt x="42367" y="636170"/>
                          <a:pt x="44482" y="631846"/>
                          <a:pt x="46625" y="627445"/>
                        </a:cubicBezTo>
                        <a:cubicBezTo>
                          <a:pt x="48873" y="623102"/>
                          <a:pt x="51159" y="618682"/>
                          <a:pt x="53445" y="614272"/>
                        </a:cubicBezTo>
                        <a:cubicBezTo>
                          <a:pt x="54588" y="612072"/>
                          <a:pt x="55740" y="609862"/>
                          <a:pt x="56883" y="607662"/>
                        </a:cubicBezTo>
                        <a:cubicBezTo>
                          <a:pt x="58074" y="605490"/>
                          <a:pt x="59265" y="603328"/>
                          <a:pt x="60436" y="601185"/>
                        </a:cubicBezTo>
                        <a:cubicBezTo>
                          <a:pt x="62798" y="596898"/>
                          <a:pt x="65122" y="592679"/>
                          <a:pt x="67370" y="588592"/>
                        </a:cubicBezTo>
                        <a:cubicBezTo>
                          <a:pt x="69704" y="584554"/>
                          <a:pt x="71961" y="580658"/>
                          <a:pt x="74104" y="576963"/>
                        </a:cubicBezTo>
                        <a:cubicBezTo>
                          <a:pt x="75171" y="575115"/>
                          <a:pt x="76219" y="573315"/>
                          <a:pt x="77229" y="571571"/>
                        </a:cubicBezTo>
                        <a:cubicBezTo>
                          <a:pt x="78238" y="569828"/>
                          <a:pt x="79277" y="568190"/>
                          <a:pt x="80239" y="566590"/>
                        </a:cubicBezTo>
                        <a:cubicBezTo>
                          <a:pt x="84134" y="560227"/>
                          <a:pt x="87325" y="554893"/>
                          <a:pt x="89640" y="551207"/>
                        </a:cubicBezTo>
                        <a:cubicBezTo>
                          <a:pt x="91983" y="547540"/>
                          <a:pt x="93326" y="545444"/>
                          <a:pt x="93326" y="545444"/>
                        </a:cubicBezTo>
                        <a:cubicBezTo>
                          <a:pt x="93326" y="545444"/>
                          <a:pt x="100384" y="545578"/>
                          <a:pt x="110862" y="545949"/>
                        </a:cubicBezTo>
                        <a:cubicBezTo>
                          <a:pt x="113481" y="546054"/>
                          <a:pt x="116310" y="546159"/>
                          <a:pt x="119310" y="546273"/>
                        </a:cubicBezTo>
                        <a:cubicBezTo>
                          <a:pt x="122320" y="546426"/>
                          <a:pt x="125492" y="546587"/>
                          <a:pt x="128778" y="546749"/>
                        </a:cubicBezTo>
                        <a:cubicBezTo>
                          <a:pt x="135331" y="547102"/>
                          <a:pt x="142294" y="547521"/>
                          <a:pt x="149219" y="547997"/>
                        </a:cubicBezTo>
                        <a:cubicBezTo>
                          <a:pt x="152676" y="548245"/>
                          <a:pt x="156124" y="548492"/>
                          <a:pt x="159525" y="548740"/>
                        </a:cubicBezTo>
                        <a:cubicBezTo>
                          <a:pt x="162935" y="549026"/>
                          <a:pt x="166297" y="549311"/>
                          <a:pt x="169545" y="549578"/>
                        </a:cubicBezTo>
                        <a:cubicBezTo>
                          <a:pt x="176031" y="550150"/>
                          <a:pt x="182051" y="550721"/>
                          <a:pt x="187195" y="551235"/>
                        </a:cubicBezTo>
                        <a:cubicBezTo>
                          <a:pt x="192319" y="551769"/>
                          <a:pt x="196596" y="552226"/>
                          <a:pt x="199587" y="552531"/>
                        </a:cubicBezTo>
                        <a:cubicBezTo>
                          <a:pt x="202587" y="552874"/>
                          <a:pt x="204302" y="553064"/>
                          <a:pt x="204302" y="553064"/>
                        </a:cubicBezTo>
                        <a:cubicBezTo>
                          <a:pt x="206073" y="551721"/>
                          <a:pt x="207836" y="550369"/>
                          <a:pt x="209598" y="549026"/>
                        </a:cubicBezTo>
                        <a:cubicBezTo>
                          <a:pt x="209598" y="549026"/>
                          <a:pt x="202635" y="548159"/>
                          <a:pt x="192100" y="547006"/>
                        </a:cubicBezTo>
                        <a:cubicBezTo>
                          <a:pt x="181651" y="545892"/>
                          <a:pt x="167612" y="544559"/>
                          <a:pt x="153400" y="543463"/>
                        </a:cubicBezTo>
                        <a:cubicBezTo>
                          <a:pt x="139303" y="542406"/>
                          <a:pt x="125082" y="541634"/>
                          <a:pt x="114310" y="541149"/>
                        </a:cubicBezTo>
                        <a:cubicBezTo>
                          <a:pt x="108918" y="540901"/>
                          <a:pt x="104499" y="540787"/>
                          <a:pt x="101365" y="540682"/>
                        </a:cubicBezTo>
                        <a:cubicBezTo>
                          <a:pt x="98231" y="540596"/>
                          <a:pt x="96441" y="540539"/>
                          <a:pt x="96441" y="540539"/>
                        </a:cubicBezTo>
                        <a:cubicBezTo>
                          <a:pt x="96441" y="540539"/>
                          <a:pt x="97689" y="538577"/>
                          <a:pt x="99879" y="535157"/>
                        </a:cubicBezTo>
                        <a:cubicBezTo>
                          <a:pt x="102098" y="531747"/>
                          <a:pt x="105356" y="526937"/>
                          <a:pt x="109214" y="521136"/>
                        </a:cubicBezTo>
                        <a:cubicBezTo>
                          <a:pt x="110185" y="519689"/>
                          <a:pt x="111185" y="518174"/>
                          <a:pt x="112233" y="516612"/>
                        </a:cubicBezTo>
                        <a:cubicBezTo>
                          <a:pt x="113309" y="515069"/>
                          <a:pt x="114414" y="513478"/>
                          <a:pt x="115557" y="511840"/>
                        </a:cubicBezTo>
                        <a:cubicBezTo>
                          <a:pt x="117843" y="508564"/>
                          <a:pt x="120253" y="505106"/>
                          <a:pt x="122739" y="501534"/>
                        </a:cubicBezTo>
                        <a:cubicBezTo>
                          <a:pt x="125197" y="497934"/>
                          <a:pt x="127911" y="494343"/>
                          <a:pt x="130578" y="490628"/>
                        </a:cubicBezTo>
                        <a:cubicBezTo>
                          <a:pt x="133283" y="486932"/>
                          <a:pt x="135960" y="483141"/>
                          <a:pt x="138760" y="479426"/>
                        </a:cubicBezTo>
                        <a:cubicBezTo>
                          <a:pt x="144380" y="472026"/>
                          <a:pt x="149895" y="464529"/>
                          <a:pt x="155324" y="457719"/>
                        </a:cubicBezTo>
                        <a:cubicBezTo>
                          <a:pt x="158010" y="454290"/>
                          <a:pt x="160611" y="450966"/>
                          <a:pt x="163068" y="447823"/>
                        </a:cubicBezTo>
                        <a:cubicBezTo>
                          <a:pt x="165583" y="444718"/>
                          <a:pt x="167954" y="441784"/>
                          <a:pt x="170145" y="439069"/>
                        </a:cubicBezTo>
                        <a:cubicBezTo>
                          <a:pt x="172336" y="436364"/>
                          <a:pt x="174355" y="433878"/>
                          <a:pt x="176136" y="431678"/>
                        </a:cubicBezTo>
                        <a:cubicBezTo>
                          <a:pt x="177918" y="429477"/>
                          <a:pt x="179537" y="427610"/>
                          <a:pt x="180832" y="426039"/>
                        </a:cubicBezTo>
                        <a:cubicBezTo>
                          <a:pt x="183442" y="422924"/>
                          <a:pt x="184938" y="421143"/>
                          <a:pt x="184938" y="421143"/>
                        </a:cubicBezTo>
                        <a:cubicBezTo>
                          <a:pt x="184938" y="421143"/>
                          <a:pt x="187319" y="421372"/>
                          <a:pt x="191491" y="421772"/>
                        </a:cubicBezTo>
                        <a:cubicBezTo>
                          <a:pt x="195653" y="422181"/>
                          <a:pt x="201568" y="422772"/>
                          <a:pt x="208712" y="423591"/>
                        </a:cubicBezTo>
                        <a:cubicBezTo>
                          <a:pt x="215837" y="424401"/>
                          <a:pt x="224114" y="425382"/>
                          <a:pt x="232924" y="426506"/>
                        </a:cubicBezTo>
                        <a:cubicBezTo>
                          <a:pt x="241725" y="427620"/>
                          <a:pt x="251184" y="428973"/>
                          <a:pt x="260509" y="430335"/>
                        </a:cubicBezTo>
                        <a:cubicBezTo>
                          <a:pt x="265166" y="431040"/>
                          <a:pt x="269824" y="431744"/>
                          <a:pt x="274406" y="432440"/>
                        </a:cubicBezTo>
                        <a:cubicBezTo>
                          <a:pt x="278987" y="433192"/>
                          <a:pt x="283502" y="433926"/>
                          <a:pt x="287874" y="434640"/>
                        </a:cubicBezTo>
                        <a:cubicBezTo>
                          <a:pt x="296589" y="436097"/>
                          <a:pt x="304638" y="437507"/>
                          <a:pt x="311553" y="438774"/>
                        </a:cubicBezTo>
                        <a:cubicBezTo>
                          <a:pt x="325431" y="441355"/>
                          <a:pt x="334556" y="443184"/>
                          <a:pt x="334556" y="443184"/>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89" name="Google Shape;1889;p65"/>
                <p:cNvGrpSpPr/>
                <p:nvPr/>
              </p:nvGrpSpPr>
              <p:grpSpPr>
                <a:xfrm>
                  <a:off x="7077970" y="4351710"/>
                  <a:ext cx="1024474" cy="593969"/>
                  <a:chOff x="7077970" y="4351710"/>
                  <a:chExt cx="1024474" cy="593969"/>
                </a:xfrm>
              </p:grpSpPr>
              <p:grpSp>
                <p:nvGrpSpPr>
                  <p:cNvPr id="1890" name="Google Shape;1890;p65"/>
                  <p:cNvGrpSpPr/>
                  <p:nvPr/>
                </p:nvGrpSpPr>
                <p:grpSpPr>
                  <a:xfrm>
                    <a:off x="7077970" y="4497558"/>
                    <a:ext cx="1024474" cy="254459"/>
                    <a:chOff x="7077970" y="4497558"/>
                    <a:chExt cx="1024474" cy="254459"/>
                  </a:xfrm>
                </p:grpSpPr>
                <p:sp>
                  <p:nvSpPr>
                    <p:cNvPr id="1891" name="Google Shape;1891;p65"/>
                    <p:cNvSpPr/>
                    <p:nvPr/>
                  </p:nvSpPr>
                  <p:spPr>
                    <a:xfrm>
                      <a:off x="7906654" y="4497558"/>
                      <a:ext cx="195790" cy="103839"/>
                    </a:xfrm>
                    <a:custGeom>
                      <a:avLst/>
                      <a:gdLst/>
                      <a:ahLst/>
                      <a:cxnLst/>
                      <a:rect l="l" t="t" r="r" b="b"/>
                      <a:pathLst>
                        <a:path w="195790" h="103839" extrusionOk="0">
                          <a:moveTo>
                            <a:pt x="0" y="64726"/>
                          </a:moveTo>
                          <a:cubicBezTo>
                            <a:pt x="0" y="64726"/>
                            <a:pt x="5372" y="68727"/>
                            <a:pt x="14507" y="73994"/>
                          </a:cubicBezTo>
                          <a:cubicBezTo>
                            <a:pt x="23660" y="79328"/>
                            <a:pt x="36528" y="86052"/>
                            <a:pt x="51626" y="91768"/>
                          </a:cubicBezTo>
                          <a:cubicBezTo>
                            <a:pt x="66742" y="97530"/>
                            <a:pt x="84039" y="102207"/>
                            <a:pt x="102641" y="103493"/>
                          </a:cubicBezTo>
                          <a:cubicBezTo>
                            <a:pt x="121282" y="104798"/>
                            <a:pt x="141208" y="102540"/>
                            <a:pt x="162601" y="94568"/>
                          </a:cubicBezTo>
                          <a:cubicBezTo>
                            <a:pt x="173317" y="90577"/>
                            <a:pt x="181147" y="85262"/>
                            <a:pt x="186547" y="78994"/>
                          </a:cubicBezTo>
                          <a:cubicBezTo>
                            <a:pt x="189243" y="75861"/>
                            <a:pt x="191338" y="72498"/>
                            <a:pt x="192843" y="68955"/>
                          </a:cubicBezTo>
                          <a:cubicBezTo>
                            <a:pt x="194358" y="65412"/>
                            <a:pt x="195367" y="61716"/>
                            <a:pt x="195653" y="57877"/>
                          </a:cubicBezTo>
                          <a:cubicBezTo>
                            <a:pt x="197101" y="42571"/>
                            <a:pt x="187052" y="25359"/>
                            <a:pt x="168412" y="13729"/>
                          </a:cubicBezTo>
                          <a:cubicBezTo>
                            <a:pt x="159125" y="7938"/>
                            <a:pt x="147723" y="3537"/>
                            <a:pt x="134798" y="1404"/>
                          </a:cubicBezTo>
                          <a:cubicBezTo>
                            <a:pt x="121882" y="-749"/>
                            <a:pt x="107470" y="-511"/>
                            <a:pt x="92297" y="2709"/>
                          </a:cubicBezTo>
                          <a:cubicBezTo>
                            <a:pt x="77124" y="5900"/>
                            <a:pt x="61246" y="12367"/>
                            <a:pt x="45520" y="22435"/>
                          </a:cubicBezTo>
                          <a:cubicBezTo>
                            <a:pt x="41596" y="24988"/>
                            <a:pt x="37681" y="27760"/>
                            <a:pt x="33785" y="30750"/>
                          </a:cubicBezTo>
                          <a:cubicBezTo>
                            <a:pt x="29889" y="33713"/>
                            <a:pt x="26041" y="37065"/>
                            <a:pt x="22222" y="40551"/>
                          </a:cubicBezTo>
                          <a:cubicBezTo>
                            <a:pt x="14592" y="47505"/>
                            <a:pt x="7163" y="55668"/>
                            <a:pt x="0" y="64726"/>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92" name="Google Shape;1892;p65"/>
                    <p:cNvSpPr/>
                    <p:nvPr/>
                  </p:nvSpPr>
                  <p:spPr>
                    <a:xfrm>
                      <a:off x="7077970" y="4498771"/>
                      <a:ext cx="1024166" cy="253246"/>
                    </a:xfrm>
                    <a:custGeom>
                      <a:avLst/>
                      <a:gdLst/>
                      <a:ahLst/>
                      <a:cxnLst/>
                      <a:rect l="l" t="t" r="r" b="b"/>
                      <a:pathLst>
                        <a:path w="1024166" h="253246" extrusionOk="0">
                          <a:moveTo>
                            <a:pt x="898084" y="56750"/>
                          </a:moveTo>
                          <a:cubicBezTo>
                            <a:pt x="898084" y="56750"/>
                            <a:pt x="901865" y="56502"/>
                            <a:pt x="907552" y="56131"/>
                          </a:cubicBezTo>
                          <a:cubicBezTo>
                            <a:pt x="908971" y="56036"/>
                            <a:pt x="910514" y="55940"/>
                            <a:pt x="912133" y="55836"/>
                          </a:cubicBezTo>
                          <a:cubicBezTo>
                            <a:pt x="913762" y="55759"/>
                            <a:pt x="915476" y="55674"/>
                            <a:pt x="917258" y="55588"/>
                          </a:cubicBezTo>
                          <a:cubicBezTo>
                            <a:pt x="920810" y="55426"/>
                            <a:pt x="924601" y="55207"/>
                            <a:pt x="928392" y="55083"/>
                          </a:cubicBezTo>
                          <a:cubicBezTo>
                            <a:pt x="943556" y="54473"/>
                            <a:pt x="958739" y="54521"/>
                            <a:pt x="958739" y="54521"/>
                          </a:cubicBezTo>
                          <a:cubicBezTo>
                            <a:pt x="958739" y="54521"/>
                            <a:pt x="960682" y="51663"/>
                            <a:pt x="963606" y="47368"/>
                          </a:cubicBezTo>
                          <a:cubicBezTo>
                            <a:pt x="966549" y="43072"/>
                            <a:pt x="970540" y="37443"/>
                            <a:pt x="974646" y="31775"/>
                          </a:cubicBezTo>
                          <a:cubicBezTo>
                            <a:pt x="978741" y="26117"/>
                            <a:pt x="982971" y="20564"/>
                            <a:pt x="986190" y="16354"/>
                          </a:cubicBezTo>
                          <a:cubicBezTo>
                            <a:pt x="989419" y="12173"/>
                            <a:pt x="991629" y="9420"/>
                            <a:pt x="991629" y="9420"/>
                          </a:cubicBezTo>
                          <a:cubicBezTo>
                            <a:pt x="992724" y="9992"/>
                            <a:pt x="993791" y="10573"/>
                            <a:pt x="994829" y="11173"/>
                          </a:cubicBezTo>
                          <a:cubicBezTo>
                            <a:pt x="994829" y="11173"/>
                            <a:pt x="992715" y="13840"/>
                            <a:pt x="989552" y="17840"/>
                          </a:cubicBezTo>
                          <a:cubicBezTo>
                            <a:pt x="986409" y="21822"/>
                            <a:pt x="982323" y="27270"/>
                            <a:pt x="978332" y="32651"/>
                          </a:cubicBezTo>
                          <a:cubicBezTo>
                            <a:pt x="974341" y="38052"/>
                            <a:pt x="970464" y="43558"/>
                            <a:pt x="967597" y="47644"/>
                          </a:cubicBezTo>
                          <a:cubicBezTo>
                            <a:pt x="964730" y="51730"/>
                            <a:pt x="962863" y="54512"/>
                            <a:pt x="962863" y="54512"/>
                          </a:cubicBezTo>
                          <a:cubicBezTo>
                            <a:pt x="962863" y="54512"/>
                            <a:pt x="963825" y="54512"/>
                            <a:pt x="965502" y="54521"/>
                          </a:cubicBezTo>
                          <a:cubicBezTo>
                            <a:pt x="967178" y="54550"/>
                            <a:pt x="969578" y="54588"/>
                            <a:pt x="972455" y="54635"/>
                          </a:cubicBezTo>
                          <a:cubicBezTo>
                            <a:pt x="978208" y="54721"/>
                            <a:pt x="985876" y="54988"/>
                            <a:pt x="993543" y="55369"/>
                          </a:cubicBezTo>
                          <a:cubicBezTo>
                            <a:pt x="1001211" y="55778"/>
                            <a:pt x="1008869" y="56340"/>
                            <a:pt x="1014603" y="56902"/>
                          </a:cubicBezTo>
                          <a:cubicBezTo>
                            <a:pt x="1017470" y="57188"/>
                            <a:pt x="1019861" y="57445"/>
                            <a:pt x="1021537" y="57645"/>
                          </a:cubicBezTo>
                          <a:cubicBezTo>
                            <a:pt x="1023204" y="57864"/>
                            <a:pt x="1024166" y="57988"/>
                            <a:pt x="1024166" y="57988"/>
                          </a:cubicBezTo>
                          <a:cubicBezTo>
                            <a:pt x="1024033" y="59141"/>
                            <a:pt x="1023842" y="60274"/>
                            <a:pt x="1023585" y="61398"/>
                          </a:cubicBezTo>
                          <a:cubicBezTo>
                            <a:pt x="1023585" y="61398"/>
                            <a:pt x="1022433" y="61255"/>
                            <a:pt x="1020413" y="60998"/>
                          </a:cubicBezTo>
                          <a:cubicBezTo>
                            <a:pt x="1018394" y="60760"/>
                            <a:pt x="1015489" y="60445"/>
                            <a:pt x="1012003" y="60131"/>
                          </a:cubicBezTo>
                          <a:cubicBezTo>
                            <a:pt x="1005021" y="59493"/>
                            <a:pt x="995686" y="58864"/>
                            <a:pt x="986342" y="58493"/>
                          </a:cubicBezTo>
                          <a:cubicBezTo>
                            <a:pt x="976989" y="58150"/>
                            <a:pt x="967626" y="57950"/>
                            <a:pt x="960606" y="57960"/>
                          </a:cubicBezTo>
                          <a:cubicBezTo>
                            <a:pt x="953586" y="57921"/>
                            <a:pt x="948900" y="58017"/>
                            <a:pt x="948900" y="58017"/>
                          </a:cubicBezTo>
                          <a:cubicBezTo>
                            <a:pt x="948900" y="58017"/>
                            <a:pt x="950776" y="60455"/>
                            <a:pt x="953605" y="64122"/>
                          </a:cubicBezTo>
                          <a:cubicBezTo>
                            <a:pt x="956405" y="67828"/>
                            <a:pt x="960082" y="72771"/>
                            <a:pt x="963682" y="77705"/>
                          </a:cubicBezTo>
                          <a:cubicBezTo>
                            <a:pt x="967273" y="82667"/>
                            <a:pt x="970769" y="87687"/>
                            <a:pt x="973350" y="91421"/>
                          </a:cubicBezTo>
                          <a:cubicBezTo>
                            <a:pt x="974646" y="93288"/>
                            <a:pt x="975703" y="94859"/>
                            <a:pt x="976446" y="95974"/>
                          </a:cubicBezTo>
                          <a:cubicBezTo>
                            <a:pt x="977179" y="97079"/>
                            <a:pt x="977608" y="97707"/>
                            <a:pt x="977608" y="97707"/>
                          </a:cubicBezTo>
                          <a:cubicBezTo>
                            <a:pt x="976474" y="97993"/>
                            <a:pt x="975351" y="98279"/>
                            <a:pt x="974236" y="98565"/>
                          </a:cubicBezTo>
                          <a:cubicBezTo>
                            <a:pt x="974236" y="98565"/>
                            <a:pt x="972474" y="96012"/>
                            <a:pt x="969845" y="92173"/>
                          </a:cubicBezTo>
                          <a:cubicBezTo>
                            <a:pt x="967188" y="88325"/>
                            <a:pt x="963578" y="83220"/>
                            <a:pt x="959863" y="78181"/>
                          </a:cubicBezTo>
                          <a:cubicBezTo>
                            <a:pt x="956158" y="73114"/>
                            <a:pt x="952367" y="68056"/>
                            <a:pt x="949471" y="64332"/>
                          </a:cubicBezTo>
                          <a:cubicBezTo>
                            <a:pt x="946566" y="60579"/>
                            <a:pt x="944623" y="58083"/>
                            <a:pt x="944623" y="58083"/>
                          </a:cubicBezTo>
                          <a:cubicBezTo>
                            <a:pt x="944623" y="58083"/>
                            <a:pt x="940680" y="58112"/>
                            <a:pt x="934774" y="58321"/>
                          </a:cubicBezTo>
                          <a:cubicBezTo>
                            <a:pt x="931821" y="58426"/>
                            <a:pt x="928373" y="58483"/>
                            <a:pt x="924687" y="58674"/>
                          </a:cubicBezTo>
                          <a:cubicBezTo>
                            <a:pt x="921001" y="58855"/>
                            <a:pt x="917067" y="59036"/>
                            <a:pt x="913124" y="59226"/>
                          </a:cubicBezTo>
                          <a:cubicBezTo>
                            <a:pt x="909190" y="59474"/>
                            <a:pt x="905256" y="59731"/>
                            <a:pt x="901570" y="59969"/>
                          </a:cubicBezTo>
                          <a:cubicBezTo>
                            <a:pt x="897884" y="60188"/>
                            <a:pt x="894445" y="60465"/>
                            <a:pt x="891502" y="60722"/>
                          </a:cubicBezTo>
                          <a:cubicBezTo>
                            <a:pt x="885615" y="61208"/>
                            <a:pt x="881682" y="61541"/>
                            <a:pt x="881682" y="61541"/>
                          </a:cubicBezTo>
                          <a:cubicBezTo>
                            <a:pt x="881682" y="61541"/>
                            <a:pt x="889978" y="71056"/>
                            <a:pt x="897912" y="80600"/>
                          </a:cubicBezTo>
                          <a:cubicBezTo>
                            <a:pt x="905885" y="90259"/>
                            <a:pt x="913486" y="99965"/>
                            <a:pt x="913486" y="99965"/>
                          </a:cubicBezTo>
                          <a:cubicBezTo>
                            <a:pt x="911800" y="99670"/>
                            <a:pt x="910123" y="99336"/>
                            <a:pt x="908466" y="98984"/>
                          </a:cubicBezTo>
                          <a:cubicBezTo>
                            <a:pt x="908466" y="98984"/>
                            <a:pt x="906589" y="96641"/>
                            <a:pt x="903789" y="93126"/>
                          </a:cubicBezTo>
                          <a:cubicBezTo>
                            <a:pt x="902370" y="91373"/>
                            <a:pt x="900703" y="89316"/>
                            <a:pt x="898931" y="87125"/>
                          </a:cubicBezTo>
                          <a:cubicBezTo>
                            <a:pt x="897131" y="84963"/>
                            <a:pt x="895207" y="82648"/>
                            <a:pt x="893283" y="80343"/>
                          </a:cubicBezTo>
                          <a:cubicBezTo>
                            <a:pt x="889406" y="75724"/>
                            <a:pt x="885473" y="71114"/>
                            <a:pt x="882482" y="67656"/>
                          </a:cubicBezTo>
                          <a:cubicBezTo>
                            <a:pt x="880986" y="65941"/>
                            <a:pt x="879738" y="64513"/>
                            <a:pt x="878862" y="63513"/>
                          </a:cubicBezTo>
                          <a:cubicBezTo>
                            <a:pt x="877986" y="62522"/>
                            <a:pt x="877481" y="61951"/>
                            <a:pt x="877481" y="61951"/>
                          </a:cubicBezTo>
                          <a:cubicBezTo>
                            <a:pt x="877481" y="61951"/>
                            <a:pt x="874757" y="62227"/>
                            <a:pt x="870671" y="62636"/>
                          </a:cubicBezTo>
                          <a:cubicBezTo>
                            <a:pt x="868632" y="62846"/>
                            <a:pt x="866242" y="63084"/>
                            <a:pt x="863689" y="63341"/>
                          </a:cubicBezTo>
                          <a:cubicBezTo>
                            <a:pt x="861136" y="63646"/>
                            <a:pt x="858422" y="63970"/>
                            <a:pt x="855698" y="64294"/>
                          </a:cubicBezTo>
                          <a:cubicBezTo>
                            <a:pt x="850259" y="64951"/>
                            <a:pt x="844820" y="65570"/>
                            <a:pt x="840753" y="66180"/>
                          </a:cubicBezTo>
                          <a:cubicBezTo>
                            <a:pt x="836686" y="66742"/>
                            <a:pt x="833971" y="67123"/>
                            <a:pt x="833971" y="67123"/>
                          </a:cubicBezTo>
                          <a:cubicBezTo>
                            <a:pt x="833971" y="67123"/>
                            <a:pt x="833142" y="67237"/>
                            <a:pt x="831533" y="67465"/>
                          </a:cubicBezTo>
                          <a:cubicBezTo>
                            <a:pt x="829923" y="67704"/>
                            <a:pt x="827522" y="67989"/>
                            <a:pt x="824417" y="68504"/>
                          </a:cubicBezTo>
                          <a:cubicBezTo>
                            <a:pt x="818207" y="69532"/>
                            <a:pt x="809063" y="70818"/>
                            <a:pt x="797509" y="72980"/>
                          </a:cubicBezTo>
                          <a:cubicBezTo>
                            <a:pt x="774373" y="77114"/>
                            <a:pt x="741445" y="83886"/>
                            <a:pt x="702583" y="94574"/>
                          </a:cubicBezTo>
                          <a:cubicBezTo>
                            <a:pt x="683200" y="100060"/>
                            <a:pt x="662245" y="106242"/>
                            <a:pt x="640432" y="113814"/>
                          </a:cubicBezTo>
                          <a:cubicBezTo>
                            <a:pt x="629460" y="117415"/>
                            <a:pt x="618373" y="121634"/>
                            <a:pt x="606981" y="125778"/>
                          </a:cubicBezTo>
                          <a:cubicBezTo>
                            <a:pt x="601294" y="127883"/>
                            <a:pt x="595627" y="130207"/>
                            <a:pt x="589855" y="132445"/>
                          </a:cubicBezTo>
                          <a:cubicBezTo>
                            <a:pt x="586978" y="133578"/>
                            <a:pt x="584083" y="134712"/>
                            <a:pt x="581177" y="135855"/>
                          </a:cubicBezTo>
                          <a:cubicBezTo>
                            <a:pt x="578263" y="136988"/>
                            <a:pt x="575405" y="138255"/>
                            <a:pt x="572491" y="139465"/>
                          </a:cubicBezTo>
                          <a:cubicBezTo>
                            <a:pt x="566690" y="141903"/>
                            <a:pt x="560832" y="144370"/>
                            <a:pt x="554936" y="146856"/>
                          </a:cubicBezTo>
                          <a:cubicBezTo>
                            <a:pt x="549078" y="149428"/>
                            <a:pt x="543220" y="152105"/>
                            <a:pt x="537305" y="154752"/>
                          </a:cubicBezTo>
                          <a:cubicBezTo>
                            <a:pt x="531381" y="157410"/>
                            <a:pt x="525418" y="160077"/>
                            <a:pt x="519427" y="162753"/>
                          </a:cubicBezTo>
                          <a:cubicBezTo>
                            <a:pt x="516427" y="164097"/>
                            <a:pt x="513407" y="165430"/>
                            <a:pt x="510388" y="166783"/>
                          </a:cubicBezTo>
                          <a:cubicBezTo>
                            <a:pt x="507368" y="168126"/>
                            <a:pt x="504358" y="169507"/>
                            <a:pt x="501272" y="170726"/>
                          </a:cubicBezTo>
                          <a:cubicBezTo>
                            <a:pt x="495129" y="173241"/>
                            <a:pt x="488966" y="175774"/>
                            <a:pt x="482784" y="178308"/>
                          </a:cubicBezTo>
                          <a:cubicBezTo>
                            <a:pt x="476574" y="180775"/>
                            <a:pt x="470268" y="183061"/>
                            <a:pt x="463991" y="185452"/>
                          </a:cubicBezTo>
                          <a:cubicBezTo>
                            <a:pt x="457733" y="187900"/>
                            <a:pt x="451352" y="190024"/>
                            <a:pt x="444989" y="192233"/>
                          </a:cubicBezTo>
                          <a:lnTo>
                            <a:pt x="435435" y="195539"/>
                          </a:lnTo>
                          <a:cubicBezTo>
                            <a:pt x="432254" y="196644"/>
                            <a:pt x="429016" y="197606"/>
                            <a:pt x="425815" y="198644"/>
                          </a:cubicBezTo>
                          <a:lnTo>
                            <a:pt x="416176" y="201701"/>
                          </a:lnTo>
                          <a:cubicBezTo>
                            <a:pt x="412966" y="202720"/>
                            <a:pt x="409756" y="203759"/>
                            <a:pt x="406518" y="204673"/>
                          </a:cubicBezTo>
                          <a:cubicBezTo>
                            <a:pt x="400050" y="206550"/>
                            <a:pt x="393592" y="208426"/>
                            <a:pt x="387144" y="210302"/>
                          </a:cubicBezTo>
                          <a:cubicBezTo>
                            <a:pt x="380657" y="212026"/>
                            <a:pt x="374180" y="213750"/>
                            <a:pt x="367722" y="215465"/>
                          </a:cubicBezTo>
                          <a:lnTo>
                            <a:pt x="362883" y="216741"/>
                          </a:lnTo>
                          <a:lnTo>
                            <a:pt x="358026" y="217913"/>
                          </a:lnTo>
                          <a:cubicBezTo>
                            <a:pt x="354787" y="218694"/>
                            <a:pt x="351558" y="219475"/>
                            <a:pt x="348329" y="220256"/>
                          </a:cubicBezTo>
                          <a:cubicBezTo>
                            <a:pt x="322507" y="226390"/>
                            <a:pt x="296885" y="231524"/>
                            <a:pt x="271967" y="235734"/>
                          </a:cubicBezTo>
                          <a:cubicBezTo>
                            <a:pt x="222104" y="244059"/>
                            <a:pt x="175108" y="248717"/>
                            <a:pt x="134750" y="251088"/>
                          </a:cubicBezTo>
                          <a:cubicBezTo>
                            <a:pt x="94383" y="253403"/>
                            <a:pt x="60665" y="253508"/>
                            <a:pt x="37081" y="252993"/>
                          </a:cubicBezTo>
                          <a:cubicBezTo>
                            <a:pt x="25289" y="252727"/>
                            <a:pt x="16021" y="252317"/>
                            <a:pt x="9706" y="251974"/>
                          </a:cubicBezTo>
                          <a:cubicBezTo>
                            <a:pt x="6544" y="251812"/>
                            <a:pt x="4124" y="251641"/>
                            <a:pt x="2486" y="251536"/>
                          </a:cubicBezTo>
                          <a:cubicBezTo>
                            <a:pt x="848" y="251412"/>
                            <a:pt x="0" y="251355"/>
                            <a:pt x="0" y="251355"/>
                          </a:cubicBezTo>
                          <a:lnTo>
                            <a:pt x="286" y="247907"/>
                          </a:lnTo>
                          <a:cubicBezTo>
                            <a:pt x="286" y="247907"/>
                            <a:pt x="3591" y="248183"/>
                            <a:pt x="9849" y="248517"/>
                          </a:cubicBezTo>
                          <a:cubicBezTo>
                            <a:pt x="16107" y="248860"/>
                            <a:pt x="25289" y="249269"/>
                            <a:pt x="36995" y="249536"/>
                          </a:cubicBezTo>
                          <a:cubicBezTo>
                            <a:pt x="60398" y="250050"/>
                            <a:pt x="93879" y="249955"/>
                            <a:pt x="133960" y="247678"/>
                          </a:cubicBezTo>
                          <a:cubicBezTo>
                            <a:pt x="174031" y="245316"/>
                            <a:pt x="220704" y="240763"/>
                            <a:pt x="270205" y="232515"/>
                          </a:cubicBezTo>
                          <a:cubicBezTo>
                            <a:pt x="294942" y="228362"/>
                            <a:pt x="320383" y="223304"/>
                            <a:pt x="346015" y="217256"/>
                          </a:cubicBezTo>
                          <a:cubicBezTo>
                            <a:pt x="352406" y="215684"/>
                            <a:pt x="358855" y="214217"/>
                            <a:pt x="365274" y="212541"/>
                          </a:cubicBezTo>
                          <a:cubicBezTo>
                            <a:pt x="371685" y="210836"/>
                            <a:pt x="378114" y="209131"/>
                            <a:pt x="384553" y="207426"/>
                          </a:cubicBezTo>
                          <a:cubicBezTo>
                            <a:pt x="397364" y="203749"/>
                            <a:pt x="410232" y="200101"/>
                            <a:pt x="422939" y="195929"/>
                          </a:cubicBezTo>
                          <a:lnTo>
                            <a:pt x="432502" y="192891"/>
                          </a:lnTo>
                          <a:lnTo>
                            <a:pt x="441979" y="189614"/>
                          </a:lnTo>
                          <a:cubicBezTo>
                            <a:pt x="445132" y="188519"/>
                            <a:pt x="448294" y="187433"/>
                            <a:pt x="451447" y="186337"/>
                          </a:cubicBezTo>
                          <a:lnTo>
                            <a:pt x="456171" y="184699"/>
                          </a:lnTo>
                          <a:lnTo>
                            <a:pt x="460848" y="182937"/>
                          </a:lnTo>
                          <a:cubicBezTo>
                            <a:pt x="467078" y="180584"/>
                            <a:pt x="473297" y="178241"/>
                            <a:pt x="479508" y="175908"/>
                          </a:cubicBezTo>
                          <a:cubicBezTo>
                            <a:pt x="485642" y="173393"/>
                            <a:pt x="491757" y="170888"/>
                            <a:pt x="497843" y="168392"/>
                          </a:cubicBezTo>
                          <a:lnTo>
                            <a:pt x="502406" y="166526"/>
                          </a:lnTo>
                          <a:cubicBezTo>
                            <a:pt x="503930" y="165906"/>
                            <a:pt x="505406" y="165202"/>
                            <a:pt x="506911" y="164544"/>
                          </a:cubicBezTo>
                          <a:cubicBezTo>
                            <a:pt x="509902" y="163211"/>
                            <a:pt x="512893" y="161877"/>
                            <a:pt x="515874" y="160553"/>
                          </a:cubicBezTo>
                          <a:cubicBezTo>
                            <a:pt x="521837" y="157886"/>
                            <a:pt x="527771" y="155238"/>
                            <a:pt x="533667" y="152600"/>
                          </a:cubicBezTo>
                          <a:cubicBezTo>
                            <a:pt x="539572" y="149942"/>
                            <a:pt x="545440" y="147304"/>
                            <a:pt x="551259" y="144694"/>
                          </a:cubicBezTo>
                          <a:cubicBezTo>
                            <a:pt x="557117" y="142151"/>
                            <a:pt x="562985" y="139741"/>
                            <a:pt x="568776" y="137284"/>
                          </a:cubicBezTo>
                          <a:cubicBezTo>
                            <a:pt x="571672" y="136064"/>
                            <a:pt x="574558" y="134845"/>
                            <a:pt x="577434" y="133645"/>
                          </a:cubicBezTo>
                          <a:cubicBezTo>
                            <a:pt x="580320" y="132464"/>
                            <a:pt x="583216" y="131359"/>
                            <a:pt x="586092" y="130226"/>
                          </a:cubicBezTo>
                          <a:cubicBezTo>
                            <a:pt x="591846" y="127968"/>
                            <a:pt x="597532" y="125730"/>
                            <a:pt x="603171" y="123510"/>
                          </a:cubicBezTo>
                          <a:cubicBezTo>
                            <a:pt x="608857" y="121425"/>
                            <a:pt x="614477" y="119367"/>
                            <a:pt x="620030" y="117329"/>
                          </a:cubicBezTo>
                          <a:cubicBezTo>
                            <a:pt x="622811" y="116310"/>
                            <a:pt x="625564" y="115300"/>
                            <a:pt x="628307" y="114300"/>
                          </a:cubicBezTo>
                          <a:cubicBezTo>
                            <a:pt x="631069" y="113357"/>
                            <a:pt x="633822" y="112423"/>
                            <a:pt x="636546" y="111500"/>
                          </a:cubicBezTo>
                          <a:cubicBezTo>
                            <a:pt x="642004" y="109642"/>
                            <a:pt x="647386" y="107813"/>
                            <a:pt x="652691" y="106013"/>
                          </a:cubicBezTo>
                          <a:cubicBezTo>
                            <a:pt x="658035" y="104327"/>
                            <a:pt x="663292" y="102670"/>
                            <a:pt x="668464" y="101041"/>
                          </a:cubicBezTo>
                          <a:cubicBezTo>
                            <a:pt x="671055" y="100222"/>
                            <a:pt x="673618" y="99422"/>
                            <a:pt x="676161" y="98622"/>
                          </a:cubicBezTo>
                          <a:cubicBezTo>
                            <a:pt x="678723" y="97879"/>
                            <a:pt x="681257" y="97136"/>
                            <a:pt x="683771" y="96403"/>
                          </a:cubicBezTo>
                          <a:cubicBezTo>
                            <a:pt x="688800" y="94945"/>
                            <a:pt x="693725" y="93507"/>
                            <a:pt x="698563" y="92107"/>
                          </a:cubicBezTo>
                          <a:cubicBezTo>
                            <a:pt x="737340" y="81305"/>
                            <a:pt x="770220" y="74466"/>
                            <a:pt x="793309" y="70237"/>
                          </a:cubicBezTo>
                          <a:cubicBezTo>
                            <a:pt x="799090" y="69218"/>
                            <a:pt x="804243" y="68237"/>
                            <a:pt x="808739" y="67513"/>
                          </a:cubicBezTo>
                          <a:cubicBezTo>
                            <a:pt x="813245" y="66799"/>
                            <a:pt x="817074" y="66189"/>
                            <a:pt x="820179" y="65694"/>
                          </a:cubicBezTo>
                          <a:cubicBezTo>
                            <a:pt x="826389" y="64675"/>
                            <a:pt x="829713" y="64246"/>
                            <a:pt x="829713" y="64246"/>
                          </a:cubicBezTo>
                          <a:cubicBezTo>
                            <a:pt x="829713" y="64246"/>
                            <a:pt x="833723" y="63684"/>
                            <a:pt x="839743" y="62855"/>
                          </a:cubicBezTo>
                          <a:cubicBezTo>
                            <a:pt x="845753" y="61951"/>
                            <a:pt x="853812" y="61103"/>
                            <a:pt x="861841" y="60103"/>
                          </a:cubicBezTo>
                          <a:cubicBezTo>
                            <a:pt x="865861" y="59655"/>
                            <a:pt x="869899" y="59274"/>
                            <a:pt x="873671" y="58883"/>
                          </a:cubicBezTo>
                          <a:cubicBezTo>
                            <a:pt x="877453" y="58493"/>
                            <a:pt x="880977" y="58131"/>
                            <a:pt x="884006" y="57902"/>
                          </a:cubicBezTo>
                          <a:cubicBezTo>
                            <a:pt x="890064" y="57398"/>
                            <a:pt x="894093" y="57064"/>
                            <a:pt x="894093" y="57064"/>
                          </a:cubicBezTo>
                          <a:cubicBezTo>
                            <a:pt x="894093" y="57064"/>
                            <a:pt x="895874" y="53473"/>
                            <a:pt x="898636" y="48196"/>
                          </a:cubicBezTo>
                          <a:cubicBezTo>
                            <a:pt x="901389" y="42901"/>
                            <a:pt x="905132" y="35843"/>
                            <a:pt x="908980" y="28765"/>
                          </a:cubicBezTo>
                          <a:cubicBezTo>
                            <a:pt x="916657" y="14716"/>
                            <a:pt x="924925" y="724"/>
                            <a:pt x="924925" y="724"/>
                          </a:cubicBezTo>
                          <a:cubicBezTo>
                            <a:pt x="926478" y="457"/>
                            <a:pt x="928021" y="219"/>
                            <a:pt x="929545" y="0"/>
                          </a:cubicBezTo>
                          <a:cubicBezTo>
                            <a:pt x="929545" y="0"/>
                            <a:pt x="927459" y="3505"/>
                            <a:pt x="924335" y="8772"/>
                          </a:cubicBezTo>
                          <a:cubicBezTo>
                            <a:pt x="921248" y="14087"/>
                            <a:pt x="917200" y="21164"/>
                            <a:pt x="913276" y="28232"/>
                          </a:cubicBezTo>
                          <a:cubicBezTo>
                            <a:pt x="909342" y="35290"/>
                            <a:pt x="905542" y="42491"/>
                            <a:pt x="902732" y="47825"/>
                          </a:cubicBezTo>
                          <a:cubicBezTo>
                            <a:pt x="899932" y="53187"/>
                            <a:pt x="898084" y="56750"/>
                            <a:pt x="898084" y="5675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93" name="Google Shape;1893;p65"/>
                  <p:cNvGrpSpPr/>
                  <p:nvPr/>
                </p:nvGrpSpPr>
                <p:grpSpPr>
                  <a:xfrm>
                    <a:off x="7292178" y="4512882"/>
                    <a:ext cx="113338" cy="229291"/>
                    <a:chOff x="7292178" y="4512882"/>
                    <a:chExt cx="113338" cy="229291"/>
                  </a:xfrm>
                </p:grpSpPr>
                <p:sp>
                  <p:nvSpPr>
                    <p:cNvPr id="1894" name="Google Shape;1894;p65"/>
                    <p:cNvSpPr/>
                    <p:nvPr/>
                  </p:nvSpPr>
                  <p:spPr>
                    <a:xfrm>
                      <a:off x="7304824" y="4512882"/>
                      <a:ext cx="100692" cy="180665"/>
                    </a:xfrm>
                    <a:custGeom>
                      <a:avLst/>
                      <a:gdLst/>
                      <a:ahLst/>
                      <a:cxnLst/>
                      <a:rect l="l" t="t" r="r" b="b"/>
                      <a:pathLst>
                        <a:path w="100692" h="180665" extrusionOk="0">
                          <a:moveTo>
                            <a:pt x="10051" y="180666"/>
                          </a:moveTo>
                          <a:cubicBezTo>
                            <a:pt x="10051" y="180666"/>
                            <a:pt x="11556" y="180151"/>
                            <a:pt x="14214" y="179065"/>
                          </a:cubicBezTo>
                          <a:cubicBezTo>
                            <a:pt x="16871" y="178008"/>
                            <a:pt x="20643" y="176256"/>
                            <a:pt x="25168" y="173874"/>
                          </a:cubicBezTo>
                          <a:cubicBezTo>
                            <a:pt x="27434" y="172684"/>
                            <a:pt x="29882" y="171331"/>
                            <a:pt x="32473" y="169817"/>
                          </a:cubicBezTo>
                          <a:cubicBezTo>
                            <a:pt x="35064" y="168302"/>
                            <a:pt x="37788" y="166616"/>
                            <a:pt x="40588" y="164673"/>
                          </a:cubicBezTo>
                          <a:cubicBezTo>
                            <a:pt x="46189" y="160816"/>
                            <a:pt x="52161" y="156339"/>
                            <a:pt x="58048" y="150976"/>
                          </a:cubicBezTo>
                          <a:cubicBezTo>
                            <a:pt x="63915" y="145557"/>
                            <a:pt x="69735" y="139432"/>
                            <a:pt x="75088" y="132450"/>
                          </a:cubicBezTo>
                          <a:cubicBezTo>
                            <a:pt x="80403" y="125383"/>
                            <a:pt x="85261" y="117534"/>
                            <a:pt x="89290" y="108895"/>
                          </a:cubicBezTo>
                          <a:cubicBezTo>
                            <a:pt x="93290" y="100189"/>
                            <a:pt x="96414" y="90588"/>
                            <a:pt x="98386" y="80225"/>
                          </a:cubicBezTo>
                          <a:cubicBezTo>
                            <a:pt x="100358" y="69852"/>
                            <a:pt x="101148" y="58660"/>
                            <a:pt x="100434" y="46506"/>
                          </a:cubicBezTo>
                          <a:cubicBezTo>
                            <a:pt x="99739" y="34390"/>
                            <a:pt x="96919" y="24770"/>
                            <a:pt x="92852" y="17512"/>
                          </a:cubicBezTo>
                          <a:cubicBezTo>
                            <a:pt x="88795" y="10292"/>
                            <a:pt x="83394" y="5282"/>
                            <a:pt x="77374" y="2529"/>
                          </a:cubicBezTo>
                          <a:cubicBezTo>
                            <a:pt x="74364" y="1158"/>
                            <a:pt x="71192" y="348"/>
                            <a:pt x="67925" y="91"/>
                          </a:cubicBezTo>
                          <a:cubicBezTo>
                            <a:pt x="64677" y="-128"/>
                            <a:pt x="61229" y="24"/>
                            <a:pt x="57810" y="824"/>
                          </a:cubicBezTo>
                          <a:cubicBezTo>
                            <a:pt x="54371" y="1605"/>
                            <a:pt x="50914" y="2929"/>
                            <a:pt x="47466" y="4815"/>
                          </a:cubicBezTo>
                          <a:cubicBezTo>
                            <a:pt x="43989" y="6615"/>
                            <a:pt x="40522" y="8949"/>
                            <a:pt x="37160" y="11835"/>
                          </a:cubicBezTo>
                          <a:cubicBezTo>
                            <a:pt x="30454" y="17683"/>
                            <a:pt x="23939" y="25351"/>
                            <a:pt x="18338" y="35314"/>
                          </a:cubicBezTo>
                          <a:cubicBezTo>
                            <a:pt x="15547" y="40315"/>
                            <a:pt x="12918" y="45706"/>
                            <a:pt x="10604" y="51697"/>
                          </a:cubicBezTo>
                          <a:cubicBezTo>
                            <a:pt x="8289" y="57669"/>
                            <a:pt x="6270" y="64185"/>
                            <a:pt x="4622" y="71233"/>
                          </a:cubicBezTo>
                          <a:cubicBezTo>
                            <a:pt x="1346" y="85339"/>
                            <a:pt x="-474" y="101399"/>
                            <a:pt x="107" y="119677"/>
                          </a:cubicBezTo>
                          <a:cubicBezTo>
                            <a:pt x="679" y="137918"/>
                            <a:pt x="3613" y="158282"/>
                            <a:pt x="10051" y="180666"/>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95" name="Google Shape;1895;p65"/>
                    <p:cNvSpPr/>
                    <p:nvPr/>
                  </p:nvSpPr>
                  <p:spPr>
                    <a:xfrm>
                      <a:off x="7292178" y="4515926"/>
                      <a:ext cx="113175" cy="226247"/>
                    </a:xfrm>
                    <a:custGeom>
                      <a:avLst/>
                      <a:gdLst/>
                      <a:ahLst/>
                      <a:cxnLst/>
                      <a:rect l="l" t="t" r="r" b="b"/>
                      <a:pathLst>
                        <a:path w="113175" h="226247" extrusionOk="0">
                          <a:moveTo>
                            <a:pt x="51359" y="115062"/>
                          </a:moveTo>
                          <a:cubicBezTo>
                            <a:pt x="51359" y="115062"/>
                            <a:pt x="52749" y="111623"/>
                            <a:pt x="54845" y="106461"/>
                          </a:cubicBezTo>
                          <a:cubicBezTo>
                            <a:pt x="55874" y="103889"/>
                            <a:pt x="57064" y="100879"/>
                            <a:pt x="58350" y="97660"/>
                          </a:cubicBezTo>
                          <a:cubicBezTo>
                            <a:pt x="59588" y="94412"/>
                            <a:pt x="60912" y="90954"/>
                            <a:pt x="62236" y="87487"/>
                          </a:cubicBezTo>
                          <a:cubicBezTo>
                            <a:pt x="67475" y="73628"/>
                            <a:pt x="72304" y="59874"/>
                            <a:pt x="72304" y="59874"/>
                          </a:cubicBezTo>
                          <a:cubicBezTo>
                            <a:pt x="72304" y="59874"/>
                            <a:pt x="65513" y="48015"/>
                            <a:pt x="58960" y="36109"/>
                          </a:cubicBezTo>
                          <a:cubicBezTo>
                            <a:pt x="52378" y="24212"/>
                            <a:pt x="46044" y="12268"/>
                            <a:pt x="46044" y="12268"/>
                          </a:cubicBezTo>
                          <a:cubicBezTo>
                            <a:pt x="46758" y="11554"/>
                            <a:pt x="47482" y="10858"/>
                            <a:pt x="48206" y="10201"/>
                          </a:cubicBezTo>
                          <a:cubicBezTo>
                            <a:pt x="48206" y="10201"/>
                            <a:pt x="54350" y="21717"/>
                            <a:pt x="60722" y="33204"/>
                          </a:cubicBezTo>
                          <a:cubicBezTo>
                            <a:pt x="63893" y="38948"/>
                            <a:pt x="67123" y="44682"/>
                            <a:pt x="69552" y="48978"/>
                          </a:cubicBezTo>
                          <a:cubicBezTo>
                            <a:pt x="71980" y="53245"/>
                            <a:pt x="73609" y="56083"/>
                            <a:pt x="73609" y="56083"/>
                          </a:cubicBezTo>
                          <a:cubicBezTo>
                            <a:pt x="73609" y="56083"/>
                            <a:pt x="78410" y="42015"/>
                            <a:pt x="82791" y="28070"/>
                          </a:cubicBezTo>
                          <a:cubicBezTo>
                            <a:pt x="83896" y="24594"/>
                            <a:pt x="84963" y="21079"/>
                            <a:pt x="85935" y="17774"/>
                          </a:cubicBezTo>
                          <a:cubicBezTo>
                            <a:pt x="86896" y="14478"/>
                            <a:pt x="87792" y="11401"/>
                            <a:pt x="88563" y="8763"/>
                          </a:cubicBezTo>
                          <a:cubicBezTo>
                            <a:pt x="90059" y="3505"/>
                            <a:pt x="91049" y="0"/>
                            <a:pt x="91049" y="0"/>
                          </a:cubicBezTo>
                          <a:cubicBezTo>
                            <a:pt x="91945" y="457"/>
                            <a:pt x="92831" y="962"/>
                            <a:pt x="93697" y="1514"/>
                          </a:cubicBezTo>
                          <a:cubicBezTo>
                            <a:pt x="93697" y="1514"/>
                            <a:pt x="92478" y="5810"/>
                            <a:pt x="90649" y="12259"/>
                          </a:cubicBezTo>
                          <a:cubicBezTo>
                            <a:pt x="89697" y="15497"/>
                            <a:pt x="88592" y="19269"/>
                            <a:pt x="87401" y="23308"/>
                          </a:cubicBezTo>
                          <a:cubicBezTo>
                            <a:pt x="86792" y="25337"/>
                            <a:pt x="86153" y="27422"/>
                            <a:pt x="85515" y="29546"/>
                          </a:cubicBezTo>
                          <a:cubicBezTo>
                            <a:pt x="84849" y="31652"/>
                            <a:pt x="84172" y="33795"/>
                            <a:pt x="83486" y="35928"/>
                          </a:cubicBezTo>
                          <a:cubicBezTo>
                            <a:pt x="80743" y="44491"/>
                            <a:pt x="77886" y="53092"/>
                            <a:pt x="75676" y="59560"/>
                          </a:cubicBezTo>
                          <a:cubicBezTo>
                            <a:pt x="73476" y="66046"/>
                            <a:pt x="71923" y="70304"/>
                            <a:pt x="71923" y="70304"/>
                          </a:cubicBezTo>
                          <a:cubicBezTo>
                            <a:pt x="71923" y="70304"/>
                            <a:pt x="72580" y="70142"/>
                            <a:pt x="73723" y="69856"/>
                          </a:cubicBezTo>
                          <a:cubicBezTo>
                            <a:pt x="74857" y="69552"/>
                            <a:pt x="76476" y="69113"/>
                            <a:pt x="78429" y="68580"/>
                          </a:cubicBezTo>
                          <a:cubicBezTo>
                            <a:pt x="82315" y="67523"/>
                            <a:pt x="87497" y="66113"/>
                            <a:pt x="92678" y="64703"/>
                          </a:cubicBezTo>
                          <a:cubicBezTo>
                            <a:pt x="102927" y="61693"/>
                            <a:pt x="113176" y="58683"/>
                            <a:pt x="113176" y="58683"/>
                          </a:cubicBezTo>
                          <a:cubicBezTo>
                            <a:pt x="113119" y="59912"/>
                            <a:pt x="113043" y="61141"/>
                            <a:pt x="112957" y="62351"/>
                          </a:cubicBezTo>
                          <a:cubicBezTo>
                            <a:pt x="112957" y="62351"/>
                            <a:pt x="110328" y="63122"/>
                            <a:pt x="106375" y="64284"/>
                          </a:cubicBezTo>
                          <a:cubicBezTo>
                            <a:pt x="104404" y="64865"/>
                            <a:pt x="102098" y="65551"/>
                            <a:pt x="99631" y="66275"/>
                          </a:cubicBezTo>
                          <a:cubicBezTo>
                            <a:pt x="97164" y="66999"/>
                            <a:pt x="94545" y="67808"/>
                            <a:pt x="91869" y="68504"/>
                          </a:cubicBezTo>
                          <a:cubicBezTo>
                            <a:pt x="86544" y="69952"/>
                            <a:pt x="81219" y="71399"/>
                            <a:pt x="77219" y="72485"/>
                          </a:cubicBezTo>
                          <a:cubicBezTo>
                            <a:pt x="75228" y="73047"/>
                            <a:pt x="73542" y="73466"/>
                            <a:pt x="72371" y="73752"/>
                          </a:cubicBezTo>
                          <a:cubicBezTo>
                            <a:pt x="71190" y="74047"/>
                            <a:pt x="70523" y="74209"/>
                            <a:pt x="70523" y="74209"/>
                          </a:cubicBezTo>
                          <a:cubicBezTo>
                            <a:pt x="70523" y="74209"/>
                            <a:pt x="65322" y="88592"/>
                            <a:pt x="59674" y="103061"/>
                          </a:cubicBezTo>
                          <a:cubicBezTo>
                            <a:pt x="54016" y="117367"/>
                            <a:pt x="47930" y="131759"/>
                            <a:pt x="47930" y="131759"/>
                          </a:cubicBezTo>
                          <a:cubicBezTo>
                            <a:pt x="47930" y="131759"/>
                            <a:pt x="50768" y="131178"/>
                            <a:pt x="55016" y="130302"/>
                          </a:cubicBezTo>
                          <a:cubicBezTo>
                            <a:pt x="59264" y="129426"/>
                            <a:pt x="64951" y="128321"/>
                            <a:pt x="70571" y="126997"/>
                          </a:cubicBezTo>
                          <a:cubicBezTo>
                            <a:pt x="76200" y="125721"/>
                            <a:pt x="81829" y="124453"/>
                            <a:pt x="86058" y="123501"/>
                          </a:cubicBezTo>
                          <a:cubicBezTo>
                            <a:pt x="90249" y="122463"/>
                            <a:pt x="93050" y="121777"/>
                            <a:pt x="93050" y="121777"/>
                          </a:cubicBezTo>
                          <a:cubicBezTo>
                            <a:pt x="92107" y="123234"/>
                            <a:pt x="91135" y="124654"/>
                            <a:pt x="90145" y="126054"/>
                          </a:cubicBezTo>
                          <a:cubicBezTo>
                            <a:pt x="90145" y="126054"/>
                            <a:pt x="89468" y="126225"/>
                            <a:pt x="88278" y="126511"/>
                          </a:cubicBezTo>
                          <a:cubicBezTo>
                            <a:pt x="87096" y="126816"/>
                            <a:pt x="85392" y="127225"/>
                            <a:pt x="83334" y="127673"/>
                          </a:cubicBezTo>
                          <a:cubicBezTo>
                            <a:pt x="79229" y="128597"/>
                            <a:pt x="73761" y="129826"/>
                            <a:pt x="68294" y="131055"/>
                          </a:cubicBezTo>
                          <a:cubicBezTo>
                            <a:pt x="62827" y="132293"/>
                            <a:pt x="57293" y="133340"/>
                            <a:pt x="53178" y="134207"/>
                          </a:cubicBezTo>
                          <a:cubicBezTo>
                            <a:pt x="49044" y="135055"/>
                            <a:pt x="46291" y="135617"/>
                            <a:pt x="46291" y="135617"/>
                          </a:cubicBezTo>
                          <a:cubicBezTo>
                            <a:pt x="46291" y="135617"/>
                            <a:pt x="45215" y="138103"/>
                            <a:pt x="43605" y="141827"/>
                          </a:cubicBezTo>
                          <a:cubicBezTo>
                            <a:pt x="41958" y="145542"/>
                            <a:pt x="39748" y="150504"/>
                            <a:pt x="37547" y="155467"/>
                          </a:cubicBezTo>
                          <a:cubicBezTo>
                            <a:pt x="35280" y="160439"/>
                            <a:pt x="33014" y="165411"/>
                            <a:pt x="31318" y="169135"/>
                          </a:cubicBezTo>
                          <a:cubicBezTo>
                            <a:pt x="29585" y="172850"/>
                            <a:pt x="28422" y="175327"/>
                            <a:pt x="28422" y="175327"/>
                          </a:cubicBezTo>
                          <a:cubicBezTo>
                            <a:pt x="28422" y="175327"/>
                            <a:pt x="22393" y="188061"/>
                            <a:pt x="16030" y="200854"/>
                          </a:cubicBezTo>
                          <a:cubicBezTo>
                            <a:pt x="12868" y="207283"/>
                            <a:pt x="9601" y="213541"/>
                            <a:pt x="7144" y="218322"/>
                          </a:cubicBezTo>
                          <a:cubicBezTo>
                            <a:pt x="4658" y="223075"/>
                            <a:pt x="3010" y="226247"/>
                            <a:pt x="3010" y="226247"/>
                          </a:cubicBezTo>
                          <a:lnTo>
                            <a:pt x="0" y="224619"/>
                          </a:lnTo>
                          <a:cubicBezTo>
                            <a:pt x="0" y="224619"/>
                            <a:pt x="6248" y="212779"/>
                            <a:pt x="12202" y="200978"/>
                          </a:cubicBezTo>
                          <a:cubicBezTo>
                            <a:pt x="18174" y="189071"/>
                            <a:pt x="23841" y="177174"/>
                            <a:pt x="23841" y="177174"/>
                          </a:cubicBezTo>
                          <a:cubicBezTo>
                            <a:pt x="23841" y="177174"/>
                            <a:pt x="25565" y="173546"/>
                            <a:pt x="28146" y="168097"/>
                          </a:cubicBezTo>
                          <a:cubicBezTo>
                            <a:pt x="30699" y="162630"/>
                            <a:pt x="34042" y="155277"/>
                            <a:pt x="37300" y="147980"/>
                          </a:cubicBezTo>
                          <a:cubicBezTo>
                            <a:pt x="40557" y="140646"/>
                            <a:pt x="43748" y="133417"/>
                            <a:pt x="46063" y="127863"/>
                          </a:cubicBezTo>
                          <a:cubicBezTo>
                            <a:pt x="48358" y="122339"/>
                            <a:pt x="49892" y="118663"/>
                            <a:pt x="49892" y="118663"/>
                          </a:cubicBezTo>
                          <a:cubicBezTo>
                            <a:pt x="49892" y="118663"/>
                            <a:pt x="47853" y="115310"/>
                            <a:pt x="44796" y="110271"/>
                          </a:cubicBezTo>
                          <a:cubicBezTo>
                            <a:pt x="41758" y="105242"/>
                            <a:pt x="37738" y="98517"/>
                            <a:pt x="33766" y="91707"/>
                          </a:cubicBezTo>
                          <a:cubicBezTo>
                            <a:pt x="25813" y="78134"/>
                            <a:pt x="18193" y="64522"/>
                            <a:pt x="18193" y="64522"/>
                          </a:cubicBezTo>
                          <a:cubicBezTo>
                            <a:pt x="18555" y="63113"/>
                            <a:pt x="18936" y="61722"/>
                            <a:pt x="19336" y="60350"/>
                          </a:cubicBezTo>
                          <a:cubicBezTo>
                            <a:pt x="19336" y="60350"/>
                            <a:pt x="27041" y="74104"/>
                            <a:pt x="35080" y="87821"/>
                          </a:cubicBezTo>
                          <a:cubicBezTo>
                            <a:pt x="39100" y="94688"/>
                            <a:pt x="43139" y="101432"/>
                            <a:pt x="46225" y="106537"/>
                          </a:cubicBezTo>
                          <a:cubicBezTo>
                            <a:pt x="49301" y="111671"/>
                            <a:pt x="51359" y="115062"/>
                            <a:pt x="51359" y="115062"/>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96" name="Google Shape;1896;p65"/>
                  <p:cNvGrpSpPr/>
                  <p:nvPr/>
                </p:nvGrpSpPr>
                <p:grpSpPr>
                  <a:xfrm>
                    <a:off x="7218121" y="4745745"/>
                    <a:ext cx="188886" cy="199934"/>
                    <a:chOff x="7218121" y="4745745"/>
                    <a:chExt cx="188886" cy="199934"/>
                  </a:xfrm>
                </p:grpSpPr>
                <p:sp>
                  <p:nvSpPr>
                    <p:cNvPr id="1897" name="Google Shape;1897;p65"/>
                    <p:cNvSpPr/>
                    <p:nvPr/>
                  </p:nvSpPr>
                  <p:spPr>
                    <a:xfrm>
                      <a:off x="7250359" y="4789284"/>
                      <a:ext cx="156648" cy="156395"/>
                    </a:xfrm>
                    <a:custGeom>
                      <a:avLst/>
                      <a:gdLst/>
                      <a:ahLst/>
                      <a:cxnLst/>
                      <a:rect l="l" t="t" r="r" b="b"/>
                      <a:pathLst>
                        <a:path w="156648" h="156395" extrusionOk="0">
                          <a:moveTo>
                            <a:pt x="566" y="0"/>
                          </a:moveTo>
                          <a:cubicBezTo>
                            <a:pt x="566" y="0"/>
                            <a:pt x="2262" y="171"/>
                            <a:pt x="5290" y="590"/>
                          </a:cubicBezTo>
                          <a:cubicBezTo>
                            <a:pt x="8320" y="1019"/>
                            <a:pt x="12691" y="1733"/>
                            <a:pt x="18054" y="2877"/>
                          </a:cubicBezTo>
                          <a:cubicBezTo>
                            <a:pt x="28779" y="5105"/>
                            <a:pt x="43476" y="8944"/>
                            <a:pt x="59517" y="15269"/>
                          </a:cubicBezTo>
                          <a:cubicBezTo>
                            <a:pt x="75557" y="21631"/>
                            <a:pt x="92968" y="30518"/>
                            <a:pt x="109122" y="43234"/>
                          </a:cubicBezTo>
                          <a:cubicBezTo>
                            <a:pt x="117200" y="49673"/>
                            <a:pt x="124963" y="56950"/>
                            <a:pt x="132030" y="65465"/>
                          </a:cubicBezTo>
                          <a:cubicBezTo>
                            <a:pt x="139098" y="73981"/>
                            <a:pt x="145489" y="83715"/>
                            <a:pt x="150766" y="94850"/>
                          </a:cubicBezTo>
                          <a:cubicBezTo>
                            <a:pt x="156043" y="105956"/>
                            <a:pt x="157605" y="115862"/>
                            <a:pt x="156109" y="124339"/>
                          </a:cubicBezTo>
                          <a:cubicBezTo>
                            <a:pt x="154623" y="132797"/>
                            <a:pt x="150099" y="139817"/>
                            <a:pt x="143384" y="145161"/>
                          </a:cubicBezTo>
                          <a:cubicBezTo>
                            <a:pt x="129973" y="155886"/>
                            <a:pt x="107808" y="159363"/>
                            <a:pt x="84986" y="153714"/>
                          </a:cubicBezTo>
                          <a:cubicBezTo>
                            <a:pt x="62155" y="147894"/>
                            <a:pt x="38857" y="132979"/>
                            <a:pt x="22712" y="107499"/>
                          </a:cubicBezTo>
                          <a:cubicBezTo>
                            <a:pt x="14615" y="94793"/>
                            <a:pt x="8282" y="79610"/>
                            <a:pt x="4405" y="61674"/>
                          </a:cubicBezTo>
                          <a:cubicBezTo>
                            <a:pt x="519" y="43777"/>
                            <a:pt x="-901" y="23250"/>
                            <a:pt x="566" y="0"/>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98" name="Google Shape;1898;p65"/>
                    <p:cNvSpPr/>
                    <p:nvPr/>
                  </p:nvSpPr>
                  <p:spPr>
                    <a:xfrm>
                      <a:off x="7218121" y="4745745"/>
                      <a:ext cx="179546" cy="196491"/>
                    </a:xfrm>
                    <a:custGeom>
                      <a:avLst/>
                      <a:gdLst/>
                      <a:ahLst/>
                      <a:cxnLst/>
                      <a:rect l="l" t="t" r="r" b="b"/>
                      <a:pathLst>
                        <a:path w="179546" h="196491" extrusionOk="0">
                          <a:moveTo>
                            <a:pt x="81248" y="96174"/>
                          </a:moveTo>
                          <a:cubicBezTo>
                            <a:pt x="81248" y="96174"/>
                            <a:pt x="92002" y="107499"/>
                            <a:pt x="103136" y="118767"/>
                          </a:cubicBezTo>
                          <a:cubicBezTo>
                            <a:pt x="108690" y="124435"/>
                            <a:pt x="114319" y="129912"/>
                            <a:pt x="118576" y="134093"/>
                          </a:cubicBezTo>
                          <a:cubicBezTo>
                            <a:pt x="122853" y="138246"/>
                            <a:pt x="125701" y="141018"/>
                            <a:pt x="125701" y="141018"/>
                          </a:cubicBezTo>
                          <a:cubicBezTo>
                            <a:pt x="125701" y="141018"/>
                            <a:pt x="122186" y="154600"/>
                            <a:pt x="118453" y="168202"/>
                          </a:cubicBezTo>
                          <a:cubicBezTo>
                            <a:pt x="116596" y="175003"/>
                            <a:pt x="114681" y="181823"/>
                            <a:pt x="113233" y="186880"/>
                          </a:cubicBezTo>
                          <a:cubicBezTo>
                            <a:pt x="111776" y="191957"/>
                            <a:pt x="110804" y="195339"/>
                            <a:pt x="110804" y="195339"/>
                          </a:cubicBezTo>
                          <a:cubicBezTo>
                            <a:pt x="112043" y="195748"/>
                            <a:pt x="113281" y="196129"/>
                            <a:pt x="114519" y="196491"/>
                          </a:cubicBezTo>
                          <a:cubicBezTo>
                            <a:pt x="114519" y="196491"/>
                            <a:pt x="115452" y="193224"/>
                            <a:pt x="116852" y="188309"/>
                          </a:cubicBezTo>
                          <a:cubicBezTo>
                            <a:pt x="118215" y="183385"/>
                            <a:pt x="120044" y="176822"/>
                            <a:pt x="121863" y="170250"/>
                          </a:cubicBezTo>
                          <a:cubicBezTo>
                            <a:pt x="125454" y="157124"/>
                            <a:pt x="128835" y="144018"/>
                            <a:pt x="128835" y="144018"/>
                          </a:cubicBezTo>
                          <a:cubicBezTo>
                            <a:pt x="128835" y="144018"/>
                            <a:pt x="131759" y="146799"/>
                            <a:pt x="136131" y="150981"/>
                          </a:cubicBezTo>
                          <a:cubicBezTo>
                            <a:pt x="140532" y="155105"/>
                            <a:pt x="146447" y="160592"/>
                            <a:pt x="152438" y="166068"/>
                          </a:cubicBezTo>
                          <a:cubicBezTo>
                            <a:pt x="158429" y="171526"/>
                            <a:pt x="164497" y="177041"/>
                            <a:pt x="169088" y="181023"/>
                          </a:cubicBezTo>
                          <a:cubicBezTo>
                            <a:pt x="173698" y="185042"/>
                            <a:pt x="176774" y="187719"/>
                            <a:pt x="176774" y="187719"/>
                          </a:cubicBezTo>
                          <a:cubicBezTo>
                            <a:pt x="177746" y="186880"/>
                            <a:pt x="178670" y="186014"/>
                            <a:pt x="179546" y="185099"/>
                          </a:cubicBezTo>
                          <a:cubicBezTo>
                            <a:pt x="179546" y="185099"/>
                            <a:pt x="175774" y="181813"/>
                            <a:pt x="170126" y="176889"/>
                          </a:cubicBezTo>
                          <a:cubicBezTo>
                            <a:pt x="164497" y="172003"/>
                            <a:pt x="157086" y="165268"/>
                            <a:pt x="149780" y="158553"/>
                          </a:cubicBezTo>
                          <a:cubicBezTo>
                            <a:pt x="135141" y="145199"/>
                            <a:pt x="121101" y="131398"/>
                            <a:pt x="121101" y="131398"/>
                          </a:cubicBezTo>
                          <a:cubicBezTo>
                            <a:pt x="121101" y="131398"/>
                            <a:pt x="124501" y="131045"/>
                            <a:pt x="129607" y="130531"/>
                          </a:cubicBezTo>
                          <a:cubicBezTo>
                            <a:pt x="134712" y="130007"/>
                            <a:pt x="141513" y="129140"/>
                            <a:pt x="148323" y="128340"/>
                          </a:cubicBezTo>
                          <a:cubicBezTo>
                            <a:pt x="155134" y="127568"/>
                            <a:pt x="161944" y="126606"/>
                            <a:pt x="167049" y="125902"/>
                          </a:cubicBezTo>
                          <a:cubicBezTo>
                            <a:pt x="172164" y="125197"/>
                            <a:pt x="175565" y="124720"/>
                            <a:pt x="175565" y="124720"/>
                          </a:cubicBezTo>
                          <a:cubicBezTo>
                            <a:pt x="174898" y="123635"/>
                            <a:pt x="174212" y="122568"/>
                            <a:pt x="173526" y="121510"/>
                          </a:cubicBezTo>
                          <a:cubicBezTo>
                            <a:pt x="173526" y="121510"/>
                            <a:pt x="170050" y="121996"/>
                            <a:pt x="164820" y="122711"/>
                          </a:cubicBezTo>
                          <a:cubicBezTo>
                            <a:pt x="162211" y="123072"/>
                            <a:pt x="159163" y="123492"/>
                            <a:pt x="155905" y="123939"/>
                          </a:cubicBezTo>
                          <a:cubicBezTo>
                            <a:pt x="152648" y="124330"/>
                            <a:pt x="149161" y="124749"/>
                            <a:pt x="145685" y="125168"/>
                          </a:cubicBezTo>
                          <a:cubicBezTo>
                            <a:pt x="138731" y="125987"/>
                            <a:pt x="131778" y="126883"/>
                            <a:pt x="126568" y="127368"/>
                          </a:cubicBezTo>
                          <a:cubicBezTo>
                            <a:pt x="121358" y="127902"/>
                            <a:pt x="117881" y="128254"/>
                            <a:pt x="117881" y="128254"/>
                          </a:cubicBezTo>
                          <a:cubicBezTo>
                            <a:pt x="117881" y="128254"/>
                            <a:pt x="114948" y="125359"/>
                            <a:pt x="110547" y="121025"/>
                          </a:cubicBezTo>
                          <a:cubicBezTo>
                            <a:pt x="106166" y="116719"/>
                            <a:pt x="100374" y="110795"/>
                            <a:pt x="94669" y="104918"/>
                          </a:cubicBezTo>
                          <a:cubicBezTo>
                            <a:pt x="88954" y="99022"/>
                            <a:pt x="83325" y="93145"/>
                            <a:pt x="79143" y="88687"/>
                          </a:cubicBezTo>
                          <a:cubicBezTo>
                            <a:pt x="74971" y="84201"/>
                            <a:pt x="72199" y="81210"/>
                            <a:pt x="72199" y="81210"/>
                          </a:cubicBezTo>
                          <a:cubicBezTo>
                            <a:pt x="72199" y="81210"/>
                            <a:pt x="75514" y="80915"/>
                            <a:pt x="80476" y="80477"/>
                          </a:cubicBezTo>
                          <a:cubicBezTo>
                            <a:pt x="85439" y="79972"/>
                            <a:pt x="92069" y="79296"/>
                            <a:pt x="98688" y="78619"/>
                          </a:cubicBezTo>
                          <a:cubicBezTo>
                            <a:pt x="105308" y="77914"/>
                            <a:pt x="111928" y="77076"/>
                            <a:pt x="116891" y="76495"/>
                          </a:cubicBezTo>
                          <a:cubicBezTo>
                            <a:pt x="119377" y="76200"/>
                            <a:pt x="121444" y="75952"/>
                            <a:pt x="122891" y="75781"/>
                          </a:cubicBezTo>
                          <a:cubicBezTo>
                            <a:pt x="124339" y="75619"/>
                            <a:pt x="125168" y="75486"/>
                            <a:pt x="125168" y="75486"/>
                          </a:cubicBezTo>
                          <a:cubicBezTo>
                            <a:pt x="123577" y="74514"/>
                            <a:pt x="121977" y="73533"/>
                            <a:pt x="120367" y="72600"/>
                          </a:cubicBezTo>
                          <a:cubicBezTo>
                            <a:pt x="120367" y="72600"/>
                            <a:pt x="117176" y="72981"/>
                            <a:pt x="112376" y="73552"/>
                          </a:cubicBezTo>
                          <a:cubicBezTo>
                            <a:pt x="107585" y="74104"/>
                            <a:pt x="101194" y="74933"/>
                            <a:pt x="94802" y="75533"/>
                          </a:cubicBezTo>
                          <a:cubicBezTo>
                            <a:pt x="88411" y="76172"/>
                            <a:pt x="82020" y="76857"/>
                            <a:pt x="77219" y="77295"/>
                          </a:cubicBezTo>
                          <a:cubicBezTo>
                            <a:pt x="72419" y="77705"/>
                            <a:pt x="69227" y="77981"/>
                            <a:pt x="69227" y="77981"/>
                          </a:cubicBezTo>
                          <a:cubicBezTo>
                            <a:pt x="69227" y="77981"/>
                            <a:pt x="67323" y="75895"/>
                            <a:pt x="64465" y="72780"/>
                          </a:cubicBezTo>
                          <a:cubicBezTo>
                            <a:pt x="61617" y="69647"/>
                            <a:pt x="57845" y="65513"/>
                            <a:pt x="54102" y="61293"/>
                          </a:cubicBezTo>
                          <a:cubicBezTo>
                            <a:pt x="46615" y="52854"/>
                            <a:pt x="39319" y="44387"/>
                            <a:pt x="39319" y="44387"/>
                          </a:cubicBezTo>
                          <a:cubicBezTo>
                            <a:pt x="39319" y="44387"/>
                            <a:pt x="36966" y="41653"/>
                            <a:pt x="33442" y="37548"/>
                          </a:cubicBezTo>
                          <a:cubicBezTo>
                            <a:pt x="29928" y="33395"/>
                            <a:pt x="25289" y="27861"/>
                            <a:pt x="20707" y="22317"/>
                          </a:cubicBezTo>
                          <a:cubicBezTo>
                            <a:pt x="16126" y="16774"/>
                            <a:pt x="11601" y="11239"/>
                            <a:pt x="8239" y="7010"/>
                          </a:cubicBezTo>
                          <a:cubicBezTo>
                            <a:pt x="4896" y="2800"/>
                            <a:pt x="2657" y="0"/>
                            <a:pt x="2657" y="0"/>
                          </a:cubicBezTo>
                          <a:lnTo>
                            <a:pt x="0" y="2162"/>
                          </a:lnTo>
                          <a:cubicBezTo>
                            <a:pt x="0" y="2162"/>
                            <a:pt x="2076" y="4782"/>
                            <a:pt x="5191" y="8696"/>
                          </a:cubicBezTo>
                          <a:cubicBezTo>
                            <a:pt x="8315" y="12611"/>
                            <a:pt x="12525" y="17879"/>
                            <a:pt x="16783" y="23022"/>
                          </a:cubicBezTo>
                          <a:cubicBezTo>
                            <a:pt x="25279" y="33366"/>
                            <a:pt x="34071" y="43682"/>
                            <a:pt x="34071" y="43682"/>
                          </a:cubicBezTo>
                          <a:cubicBezTo>
                            <a:pt x="34071" y="43682"/>
                            <a:pt x="44758" y="56159"/>
                            <a:pt x="55864" y="68589"/>
                          </a:cubicBezTo>
                          <a:cubicBezTo>
                            <a:pt x="66923" y="80905"/>
                            <a:pt x="78400" y="93136"/>
                            <a:pt x="78400" y="93136"/>
                          </a:cubicBezTo>
                          <a:cubicBezTo>
                            <a:pt x="78400" y="93136"/>
                            <a:pt x="73380" y="108413"/>
                            <a:pt x="68046" y="123730"/>
                          </a:cubicBezTo>
                          <a:cubicBezTo>
                            <a:pt x="65389" y="131388"/>
                            <a:pt x="62665" y="139046"/>
                            <a:pt x="60598" y="144742"/>
                          </a:cubicBezTo>
                          <a:cubicBezTo>
                            <a:pt x="58512" y="150457"/>
                            <a:pt x="57121" y="154257"/>
                            <a:pt x="57121" y="154257"/>
                          </a:cubicBezTo>
                          <a:cubicBezTo>
                            <a:pt x="57988" y="155524"/>
                            <a:pt x="58874" y="156753"/>
                            <a:pt x="59769" y="157963"/>
                          </a:cubicBezTo>
                          <a:cubicBezTo>
                            <a:pt x="59769" y="157963"/>
                            <a:pt x="61170" y="154114"/>
                            <a:pt x="63274" y="148342"/>
                          </a:cubicBezTo>
                          <a:cubicBezTo>
                            <a:pt x="65370" y="142570"/>
                            <a:pt x="68113" y="134807"/>
                            <a:pt x="70799" y="127083"/>
                          </a:cubicBezTo>
                          <a:cubicBezTo>
                            <a:pt x="76190" y="111614"/>
                            <a:pt x="81248" y="96174"/>
                            <a:pt x="81248" y="96174"/>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99" name="Google Shape;1899;p65"/>
                  <p:cNvGrpSpPr/>
                  <p:nvPr/>
                </p:nvGrpSpPr>
                <p:grpSpPr>
                  <a:xfrm>
                    <a:off x="7458796" y="4469513"/>
                    <a:ext cx="90680" cy="237750"/>
                    <a:chOff x="7458796" y="4469513"/>
                    <a:chExt cx="90680" cy="237750"/>
                  </a:xfrm>
                </p:grpSpPr>
                <p:sp>
                  <p:nvSpPr>
                    <p:cNvPr id="1900" name="Google Shape;1900;p65"/>
                    <p:cNvSpPr/>
                    <p:nvPr/>
                  </p:nvSpPr>
                  <p:spPr>
                    <a:xfrm>
                      <a:off x="7458796" y="4469513"/>
                      <a:ext cx="90680" cy="186639"/>
                    </a:xfrm>
                    <a:custGeom>
                      <a:avLst/>
                      <a:gdLst/>
                      <a:ahLst/>
                      <a:cxnLst/>
                      <a:rect l="l" t="t" r="r" b="b"/>
                      <a:pathLst>
                        <a:path w="90680" h="186639" extrusionOk="0">
                          <a:moveTo>
                            <a:pt x="23482" y="186640"/>
                          </a:moveTo>
                          <a:cubicBezTo>
                            <a:pt x="23482" y="186640"/>
                            <a:pt x="29054" y="183620"/>
                            <a:pt x="37160" y="177610"/>
                          </a:cubicBezTo>
                          <a:cubicBezTo>
                            <a:pt x="41160" y="174486"/>
                            <a:pt x="45780" y="170600"/>
                            <a:pt x="50619" y="165980"/>
                          </a:cubicBezTo>
                          <a:cubicBezTo>
                            <a:pt x="55486" y="161427"/>
                            <a:pt x="60430" y="155845"/>
                            <a:pt x="65192" y="149597"/>
                          </a:cubicBezTo>
                          <a:cubicBezTo>
                            <a:pt x="67573" y="146473"/>
                            <a:pt x="69907" y="143177"/>
                            <a:pt x="72126" y="139701"/>
                          </a:cubicBezTo>
                          <a:cubicBezTo>
                            <a:pt x="74336" y="136186"/>
                            <a:pt x="76393" y="132414"/>
                            <a:pt x="78317" y="128518"/>
                          </a:cubicBezTo>
                          <a:cubicBezTo>
                            <a:pt x="80241" y="124613"/>
                            <a:pt x="82013" y="120546"/>
                            <a:pt x="83575" y="116317"/>
                          </a:cubicBezTo>
                          <a:cubicBezTo>
                            <a:pt x="84356" y="114202"/>
                            <a:pt x="85099" y="112049"/>
                            <a:pt x="85775" y="109849"/>
                          </a:cubicBezTo>
                          <a:cubicBezTo>
                            <a:pt x="86423" y="107611"/>
                            <a:pt x="87023" y="105334"/>
                            <a:pt x="87557" y="103020"/>
                          </a:cubicBezTo>
                          <a:cubicBezTo>
                            <a:pt x="89690" y="93762"/>
                            <a:pt x="90843" y="83894"/>
                            <a:pt x="90662" y="73435"/>
                          </a:cubicBezTo>
                          <a:cubicBezTo>
                            <a:pt x="90633" y="70816"/>
                            <a:pt x="90462" y="68187"/>
                            <a:pt x="90319" y="65472"/>
                          </a:cubicBezTo>
                          <a:cubicBezTo>
                            <a:pt x="90386" y="62653"/>
                            <a:pt x="90366" y="59795"/>
                            <a:pt x="90252" y="56909"/>
                          </a:cubicBezTo>
                          <a:cubicBezTo>
                            <a:pt x="90024" y="51127"/>
                            <a:pt x="89423" y="45203"/>
                            <a:pt x="88385" y="39145"/>
                          </a:cubicBezTo>
                          <a:cubicBezTo>
                            <a:pt x="86318" y="27039"/>
                            <a:pt x="81899" y="18038"/>
                            <a:pt x="75793" y="11942"/>
                          </a:cubicBezTo>
                          <a:cubicBezTo>
                            <a:pt x="72745" y="8894"/>
                            <a:pt x="69278" y="6569"/>
                            <a:pt x="65487" y="4931"/>
                          </a:cubicBezTo>
                          <a:cubicBezTo>
                            <a:pt x="64544" y="4522"/>
                            <a:pt x="63573" y="4160"/>
                            <a:pt x="62592" y="3836"/>
                          </a:cubicBezTo>
                          <a:lnTo>
                            <a:pt x="61849" y="3598"/>
                          </a:lnTo>
                          <a:cubicBezTo>
                            <a:pt x="61611" y="3521"/>
                            <a:pt x="61325" y="3464"/>
                            <a:pt x="61163" y="3350"/>
                          </a:cubicBezTo>
                          <a:cubicBezTo>
                            <a:pt x="60791" y="3150"/>
                            <a:pt x="60410" y="2960"/>
                            <a:pt x="60039" y="2779"/>
                          </a:cubicBezTo>
                          <a:cubicBezTo>
                            <a:pt x="58534" y="2055"/>
                            <a:pt x="57010" y="1464"/>
                            <a:pt x="55486" y="1026"/>
                          </a:cubicBezTo>
                          <a:cubicBezTo>
                            <a:pt x="52428" y="140"/>
                            <a:pt x="49352" y="-165"/>
                            <a:pt x="46304" y="83"/>
                          </a:cubicBezTo>
                          <a:cubicBezTo>
                            <a:pt x="44780" y="207"/>
                            <a:pt x="43266" y="474"/>
                            <a:pt x="41760" y="874"/>
                          </a:cubicBezTo>
                          <a:cubicBezTo>
                            <a:pt x="41008" y="1074"/>
                            <a:pt x="40265" y="1312"/>
                            <a:pt x="39522" y="1578"/>
                          </a:cubicBezTo>
                          <a:cubicBezTo>
                            <a:pt x="38760" y="1826"/>
                            <a:pt x="37998" y="2102"/>
                            <a:pt x="37236" y="2417"/>
                          </a:cubicBezTo>
                          <a:cubicBezTo>
                            <a:pt x="34207" y="3674"/>
                            <a:pt x="31264" y="5474"/>
                            <a:pt x="28445" y="7817"/>
                          </a:cubicBezTo>
                          <a:cubicBezTo>
                            <a:pt x="25625" y="10161"/>
                            <a:pt x="22958" y="13066"/>
                            <a:pt x="20310" y="16323"/>
                          </a:cubicBezTo>
                          <a:cubicBezTo>
                            <a:pt x="10004" y="29620"/>
                            <a:pt x="1841" y="50889"/>
                            <a:pt x="260" y="79588"/>
                          </a:cubicBezTo>
                          <a:cubicBezTo>
                            <a:pt x="-531" y="93885"/>
                            <a:pt x="422" y="110097"/>
                            <a:pt x="3946" y="128023"/>
                          </a:cubicBezTo>
                          <a:cubicBezTo>
                            <a:pt x="7480" y="145949"/>
                            <a:pt x="13595" y="165589"/>
                            <a:pt x="23482" y="186640"/>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1" name="Google Shape;1901;p65"/>
                    <p:cNvSpPr/>
                    <p:nvPr/>
                  </p:nvSpPr>
                  <p:spPr>
                    <a:xfrm>
                      <a:off x="7459322" y="4470901"/>
                      <a:ext cx="89744" cy="236362"/>
                    </a:xfrm>
                    <a:custGeom>
                      <a:avLst/>
                      <a:gdLst/>
                      <a:ahLst/>
                      <a:cxnLst/>
                      <a:rect l="l" t="t" r="r" b="b"/>
                      <a:pathLst>
                        <a:path w="89744" h="236362" extrusionOk="0">
                          <a:moveTo>
                            <a:pt x="40338" y="119129"/>
                          </a:moveTo>
                          <a:cubicBezTo>
                            <a:pt x="40338" y="119129"/>
                            <a:pt x="40529" y="118224"/>
                            <a:pt x="40853" y="116643"/>
                          </a:cubicBezTo>
                          <a:cubicBezTo>
                            <a:pt x="41167" y="115053"/>
                            <a:pt x="41615" y="112786"/>
                            <a:pt x="42158" y="110062"/>
                          </a:cubicBezTo>
                          <a:cubicBezTo>
                            <a:pt x="43215" y="104623"/>
                            <a:pt x="44577" y="97393"/>
                            <a:pt x="45825" y="90211"/>
                          </a:cubicBezTo>
                          <a:cubicBezTo>
                            <a:pt x="47082" y="83011"/>
                            <a:pt x="48282" y="75924"/>
                            <a:pt x="49016" y="70466"/>
                          </a:cubicBezTo>
                          <a:cubicBezTo>
                            <a:pt x="49768" y="65066"/>
                            <a:pt x="50263" y="61465"/>
                            <a:pt x="50263" y="61465"/>
                          </a:cubicBezTo>
                          <a:cubicBezTo>
                            <a:pt x="50263" y="61465"/>
                            <a:pt x="48130" y="58836"/>
                            <a:pt x="44939" y="54902"/>
                          </a:cubicBezTo>
                          <a:cubicBezTo>
                            <a:pt x="41758" y="50949"/>
                            <a:pt x="37576" y="45711"/>
                            <a:pt x="33404" y="40377"/>
                          </a:cubicBezTo>
                          <a:cubicBezTo>
                            <a:pt x="25012" y="29689"/>
                            <a:pt x="16916" y="18898"/>
                            <a:pt x="16916" y="18898"/>
                          </a:cubicBezTo>
                          <a:cubicBezTo>
                            <a:pt x="17450" y="18098"/>
                            <a:pt x="18002" y="17317"/>
                            <a:pt x="18555" y="16564"/>
                          </a:cubicBezTo>
                          <a:cubicBezTo>
                            <a:pt x="18555" y="16564"/>
                            <a:pt x="20526" y="19165"/>
                            <a:pt x="23488" y="23051"/>
                          </a:cubicBezTo>
                          <a:cubicBezTo>
                            <a:pt x="26451" y="26927"/>
                            <a:pt x="30489" y="32156"/>
                            <a:pt x="34480" y="37233"/>
                          </a:cubicBezTo>
                          <a:cubicBezTo>
                            <a:pt x="42491" y="47444"/>
                            <a:pt x="50778" y="57550"/>
                            <a:pt x="50778" y="57550"/>
                          </a:cubicBezTo>
                          <a:cubicBezTo>
                            <a:pt x="50778" y="57550"/>
                            <a:pt x="51225" y="53931"/>
                            <a:pt x="51911" y="48511"/>
                          </a:cubicBezTo>
                          <a:cubicBezTo>
                            <a:pt x="52226" y="45816"/>
                            <a:pt x="52587" y="42663"/>
                            <a:pt x="52978" y="39291"/>
                          </a:cubicBezTo>
                          <a:cubicBezTo>
                            <a:pt x="53159" y="37614"/>
                            <a:pt x="53349" y="35871"/>
                            <a:pt x="53540" y="34109"/>
                          </a:cubicBezTo>
                          <a:cubicBezTo>
                            <a:pt x="53702" y="32328"/>
                            <a:pt x="53864" y="30509"/>
                            <a:pt x="54016" y="28699"/>
                          </a:cubicBezTo>
                          <a:cubicBezTo>
                            <a:pt x="55283" y="14202"/>
                            <a:pt x="56026" y="0"/>
                            <a:pt x="56026" y="0"/>
                          </a:cubicBezTo>
                          <a:cubicBezTo>
                            <a:pt x="56950" y="305"/>
                            <a:pt x="57864" y="667"/>
                            <a:pt x="58779" y="1076"/>
                          </a:cubicBezTo>
                          <a:cubicBezTo>
                            <a:pt x="58779" y="1076"/>
                            <a:pt x="58521" y="5449"/>
                            <a:pt x="58131" y="12002"/>
                          </a:cubicBezTo>
                          <a:cubicBezTo>
                            <a:pt x="57702" y="18574"/>
                            <a:pt x="57035" y="27404"/>
                            <a:pt x="56216" y="36309"/>
                          </a:cubicBezTo>
                          <a:cubicBezTo>
                            <a:pt x="55378" y="45187"/>
                            <a:pt x="54245" y="53959"/>
                            <a:pt x="53387" y="60646"/>
                          </a:cubicBezTo>
                          <a:cubicBezTo>
                            <a:pt x="52473" y="67332"/>
                            <a:pt x="51863" y="71790"/>
                            <a:pt x="51863" y="71790"/>
                          </a:cubicBezTo>
                          <a:cubicBezTo>
                            <a:pt x="51863" y="71790"/>
                            <a:pt x="54188" y="70695"/>
                            <a:pt x="57674" y="69037"/>
                          </a:cubicBezTo>
                          <a:cubicBezTo>
                            <a:pt x="59417" y="68218"/>
                            <a:pt x="61455" y="67256"/>
                            <a:pt x="63627" y="66237"/>
                          </a:cubicBezTo>
                          <a:cubicBezTo>
                            <a:pt x="64713" y="65723"/>
                            <a:pt x="65856" y="65208"/>
                            <a:pt x="66980" y="64646"/>
                          </a:cubicBezTo>
                          <a:cubicBezTo>
                            <a:pt x="68094" y="64075"/>
                            <a:pt x="69227" y="63494"/>
                            <a:pt x="70361" y="62913"/>
                          </a:cubicBezTo>
                          <a:cubicBezTo>
                            <a:pt x="74895" y="60598"/>
                            <a:pt x="79429" y="58293"/>
                            <a:pt x="82829" y="56560"/>
                          </a:cubicBezTo>
                          <a:cubicBezTo>
                            <a:pt x="86878" y="54531"/>
                            <a:pt x="89583" y="53169"/>
                            <a:pt x="89583" y="53169"/>
                          </a:cubicBezTo>
                          <a:cubicBezTo>
                            <a:pt x="89659" y="54436"/>
                            <a:pt x="89706" y="55693"/>
                            <a:pt x="89745" y="56950"/>
                          </a:cubicBezTo>
                          <a:cubicBezTo>
                            <a:pt x="89745" y="56950"/>
                            <a:pt x="87125" y="58274"/>
                            <a:pt x="83182" y="60255"/>
                          </a:cubicBezTo>
                          <a:cubicBezTo>
                            <a:pt x="79677" y="62036"/>
                            <a:pt x="75009" y="64418"/>
                            <a:pt x="70342" y="66799"/>
                          </a:cubicBezTo>
                          <a:cubicBezTo>
                            <a:pt x="68028" y="68028"/>
                            <a:pt x="65608" y="69114"/>
                            <a:pt x="63370" y="70171"/>
                          </a:cubicBezTo>
                          <a:cubicBezTo>
                            <a:pt x="61131" y="71228"/>
                            <a:pt x="59036" y="72209"/>
                            <a:pt x="57236" y="73057"/>
                          </a:cubicBezTo>
                          <a:cubicBezTo>
                            <a:pt x="53645" y="74752"/>
                            <a:pt x="51254" y="75886"/>
                            <a:pt x="51254" y="75886"/>
                          </a:cubicBezTo>
                          <a:cubicBezTo>
                            <a:pt x="51254" y="75886"/>
                            <a:pt x="51111" y="76829"/>
                            <a:pt x="50873" y="78477"/>
                          </a:cubicBezTo>
                          <a:cubicBezTo>
                            <a:pt x="50635" y="80134"/>
                            <a:pt x="50273" y="82496"/>
                            <a:pt x="49787" y="85277"/>
                          </a:cubicBezTo>
                          <a:cubicBezTo>
                            <a:pt x="48844" y="90878"/>
                            <a:pt x="47530" y="98365"/>
                            <a:pt x="46110" y="105909"/>
                          </a:cubicBezTo>
                          <a:cubicBezTo>
                            <a:pt x="44682" y="113424"/>
                            <a:pt x="43186" y="121072"/>
                            <a:pt x="41948" y="126683"/>
                          </a:cubicBezTo>
                          <a:cubicBezTo>
                            <a:pt x="40681" y="132312"/>
                            <a:pt x="39843" y="136074"/>
                            <a:pt x="39843" y="136074"/>
                          </a:cubicBezTo>
                          <a:cubicBezTo>
                            <a:pt x="39843" y="136074"/>
                            <a:pt x="42500" y="135074"/>
                            <a:pt x="46472" y="133579"/>
                          </a:cubicBezTo>
                          <a:cubicBezTo>
                            <a:pt x="50397" y="131979"/>
                            <a:pt x="55616" y="129845"/>
                            <a:pt x="60846" y="127711"/>
                          </a:cubicBezTo>
                          <a:cubicBezTo>
                            <a:pt x="63446" y="126635"/>
                            <a:pt x="66094" y="125616"/>
                            <a:pt x="68504" y="124559"/>
                          </a:cubicBezTo>
                          <a:cubicBezTo>
                            <a:pt x="70913" y="123492"/>
                            <a:pt x="73162" y="122501"/>
                            <a:pt x="75086" y="121644"/>
                          </a:cubicBezTo>
                          <a:cubicBezTo>
                            <a:pt x="78934" y="119948"/>
                            <a:pt x="81505" y="118815"/>
                            <a:pt x="81505" y="118815"/>
                          </a:cubicBezTo>
                          <a:cubicBezTo>
                            <a:pt x="80858" y="120396"/>
                            <a:pt x="80191" y="121949"/>
                            <a:pt x="79486" y="123482"/>
                          </a:cubicBezTo>
                          <a:cubicBezTo>
                            <a:pt x="79486" y="123482"/>
                            <a:pt x="76990" y="124587"/>
                            <a:pt x="73247" y="126235"/>
                          </a:cubicBezTo>
                          <a:cubicBezTo>
                            <a:pt x="69532" y="127949"/>
                            <a:pt x="64436" y="129978"/>
                            <a:pt x="59360" y="132045"/>
                          </a:cubicBezTo>
                          <a:cubicBezTo>
                            <a:pt x="56817" y="133083"/>
                            <a:pt x="54283" y="134112"/>
                            <a:pt x="51901" y="135084"/>
                          </a:cubicBezTo>
                          <a:cubicBezTo>
                            <a:pt x="49520" y="136055"/>
                            <a:pt x="47310" y="136989"/>
                            <a:pt x="45358" y="137684"/>
                          </a:cubicBezTo>
                          <a:cubicBezTo>
                            <a:pt x="41491" y="139132"/>
                            <a:pt x="38910" y="140103"/>
                            <a:pt x="38910" y="140103"/>
                          </a:cubicBezTo>
                          <a:cubicBezTo>
                            <a:pt x="38910" y="140103"/>
                            <a:pt x="36490" y="150571"/>
                            <a:pt x="33814" y="161135"/>
                          </a:cubicBezTo>
                          <a:cubicBezTo>
                            <a:pt x="32499" y="166449"/>
                            <a:pt x="31051" y="171593"/>
                            <a:pt x="29975" y="175536"/>
                          </a:cubicBezTo>
                          <a:cubicBezTo>
                            <a:pt x="28880" y="179461"/>
                            <a:pt x="28146" y="182080"/>
                            <a:pt x="28146" y="182080"/>
                          </a:cubicBezTo>
                          <a:cubicBezTo>
                            <a:pt x="28146" y="182080"/>
                            <a:pt x="27175" y="185471"/>
                            <a:pt x="25727" y="190567"/>
                          </a:cubicBezTo>
                          <a:cubicBezTo>
                            <a:pt x="24241" y="195644"/>
                            <a:pt x="22250" y="202521"/>
                            <a:pt x="20126" y="209274"/>
                          </a:cubicBezTo>
                          <a:cubicBezTo>
                            <a:pt x="15888" y="222761"/>
                            <a:pt x="11249" y="236363"/>
                            <a:pt x="11249" y="236363"/>
                          </a:cubicBezTo>
                          <a:lnTo>
                            <a:pt x="8020" y="235230"/>
                          </a:lnTo>
                          <a:cubicBezTo>
                            <a:pt x="8020" y="235230"/>
                            <a:pt x="12363" y="222542"/>
                            <a:pt x="16354" y="209950"/>
                          </a:cubicBezTo>
                          <a:cubicBezTo>
                            <a:pt x="17345" y="206807"/>
                            <a:pt x="18326" y="203664"/>
                            <a:pt x="19260" y="200721"/>
                          </a:cubicBezTo>
                          <a:cubicBezTo>
                            <a:pt x="20145" y="197739"/>
                            <a:pt x="20974" y="194958"/>
                            <a:pt x="21679" y="192577"/>
                          </a:cubicBezTo>
                          <a:cubicBezTo>
                            <a:pt x="23060" y="187824"/>
                            <a:pt x="23974" y="184652"/>
                            <a:pt x="23974" y="184652"/>
                          </a:cubicBezTo>
                          <a:cubicBezTo>
                            <a:pt x="23974" y="184652"/>
                            <a:pt x="25060" y="180785"/>
                            <a:pt x="26698" y="174993"/>
                          </a:cubicBezTo>
                          <a:cubicBezTo>
                            <a:pt x="27489" y="172107"/>
                            <a:pt x="28403" y="168736"/>
                            <a:pt x="29394" y="165125"/>
                          </a:cubicBezTo>
                          <a:cubicBezTo>
                            <a:pt x="29870" y="163325"/>
                            <a:pt x="30366" y="161468"/>
                            <a:pt x="30871" y="159573"/>
                          </a:cubicBezTo>
                          <a:cubicBezTo>
                            <a:pt x="31347" y="157658"/>
                            <a:pt x="31832" y="155715"/>
                            <a:pt x="32328" y="153772"/>
                          </a:cubicBezTo>
                          <a:cubicBezTo>
                            <a:pt x="36195" y="138227"/>
                            <a:pt x="39519" y="122892"/>
                            <a:pt x="39519" y="122892"/>
                          </a:cubicBezTo>
                          <a:cubicBezTo>
                            <a:pt x="39519" y="122892"/>
                            <a:pt x="29261" y="110938"/>
                            <a:pt x="19412" y="98851"/>
                          </a:cubicBezTo>
                          <a:cubicBezTo>
                            <a:pt x="14478" y="92812"/>
                            <a:pt x="9620" y="86744"/>
                            <a:pt x="6020" y="82182"/>
                          </a:cubicBezTo>
                          <a:cubicBezTo>
                            <a:pt x="2410" y="77572"/>
                            <a:pt x="0" y="74495"/>
                            <a:pt x="0" y="74495"/>
                          </a:cubicBezTo>
                          <a:cubicBezTo>
                            <a:pt x="114" y="73057"/>
                            <a:pt x="248" y="71638"/>
                            <a:pt x="390" y="70238"/>
                          </a:cubicBezTo>
                          <a:cubicBezTo>
                            <a:pt x="390" y="70238"/>
                            <a:pt x="2810" y="73324"/>
                            <a:pt x="6448" y="77953"/>
                          </a:cubicBezTo>
                          <a:cubicBezTo>
                            <a:pt x="10087" y="82563"/>
                            <a:pt x="15002" y="88687"/>
                            <a:pt x="19993" y="94793"/>
                          </a:cubicBezTo>
                          <a:cubicBezTo>
                            <a:pt x="29956" y="107052"/>
                            <a:pt x="40338" y="119129"/>
                            <a:pt x="40338" y="119129"/>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02" name="Google Shape;1902;p65"/>
                  <p:cNvGrpSpPr/>
                  <p:nvPr/>
                </p:nvGrpSpPr>
                <p:grpSpPr>
                  <a:xfrm>
                    <a:off x="7395267" y="4721809"/>
                    <a:ext cx="214630" cy="177745"/>
                    <a:chOff x="7395267" y="4721809"/>
                    <a:chExt cx="214630" cy="177745"/>
                  </a:xfrm>
                </p:grpSpPr>
                <p:sp>
                  <p:nvSpPr>
                    <p:cNvPr id="1903" name="Google Shape;1903;p65"/>
                    <p:cNvSpPr/>
                    <p:nvPr/>
                  </p:nvSpPr>
                  <p:spPr>
                    <a:xfrm>
                      <a:off x="7433738" y="4760366"/>
                      <a:ext cx="176159" cy="139188"/>
                    </a:xfrm>
                    <a:custGeom>
                      <a:avLst/>
                      <a:gdLst/>
                      <a:ahLst/>
                      <a:cxnLst/>
                      <a:rect l="l" t="t" r="r" b="b"/>
                      <a:pathLst>
                        <a:path w="176159" h="139188" extrusionOk="0">
                          <a:moveTo>
                            <a:pt x="0" y="124"/>
                          </a:moveTo>
                          <a:cubicBezTo>
                            <a:pt x="0" y="124"/>
                            <a:pt x="6820" y="-295"/>
                            <a:pt x="17850" y="409"/>
                          </a:cubicBezTo>
                          <a:cubicBezTo>
                            <a:pt x="23355" y="705"/>
                            <a:pt x="29908" y="1162"/>
                            <a:pt x="37224" y="2114"/>
                          </a:cubicBezTo>
                          <a:cubicBezTo>
                            <a:pt x="40872" y="2562"/>
                            <a:pt x="44739" y="3229"/>
                            <a:pt x="48711" y="3838"/>
                          </a:cubicBezTo>
                          <a:cubicBezTo>
                            <a:pt x="52692" y="4477"/>
                            <a:pt x="56835" y="5258"/>
                            <a:pt x="61084" y="6191"/>
                          </a:cubicBezTo>
                          <a:cubicBezTo>
                            <a:pt x="65341" y="7124"/>
                            <a:pt x="69704" y="8210"/>
                            <a:pt x="74161" y="9487"/>
                          </a:cubicBezTo>
                          <a:cubicBezTo>
                            <a:pt x="78600" y="10706"/>
                            <a:pt x="83115" y="12049"/>
                            <a:pt x="87678" y="13630"/>
                          </a:cubicBezTo>
                          <a:cubicBezTo>
                            <a:pt x="96793" y="16754"/>
                            <a:pt x="106118" y="20860"/>
                            <a:pt x="115253" y="25641"/>
                          </a:cubicBezTo>
                          <a:cubicBezTo>
                            <a:pt x="124406" y="30499"/>
                            <a:pt x="133436" y="36424"/>
                            <a:pt x="141999" y="43634"/>
                          </a:cubicBezTo>
                          <a:cubicBezTo>
                            <a:pt x="150552" y="50797"/>
                            <a:pt x="158629" y="59131"/>
                            <a:pt x="165830" y="69142"/>
                          </a:cubicBezTo>
                          <a:cubicBezTo>
                            <a:pt x="173041" y="79134"/>
                            <a:pt x="176289" y="88611"/>
                            <a:pt x="176155" y="97279"/>
                          </a:cubicBezTo>
                          <a:cubicBezTo>
                            <a:pt x="176098" y="101613"/>
                            <a:pt x="175193" y="105737"/>
                            <a:pt x="173555" y="109604"/>
                          </a:cubicBezTo>
                          <a:cubicBezTo>
                            <a:pt x="172736" y="111538"/>
                            <a:pt x="171726" y="113405"/>
                            <a:pt x="170555" y="115205"/>
                          </a:cubicBezTo>
                          <a:cubicBezTo>
                            <a:pt x="169373" y="116995"/>
                            <a:pt x="168030" y="118662"/>
                            <a:pt x="166526" y="120272"/>
                          </a:cubicBezTo>
                          <a:cubicBezTo>
                            <a:pt x="160506" y="126663"/>
                            <a:pt x="151952" y="131883"/>
                            <a:pt x="141865" y="135179"/>
                          </a:cubicBezTo>
                          <a:cubicBezTo>
                            <a:pt x="136827" y="136760"/>
                            <a:pt x="131397" y="137912"/>
                            <a:pt x="125721" y="138560"/>
                          </a:cubicBezTo>
                          <a:cubicBezTo>
                            <a:pt x="120044" y="139208"/>
                            <a:pt x="114119" y="139427"/>
                            <a:pt x="108080" y="138874"/>
                          </a:cubicBezTo>
                          <a:cubicBezTo>
                            <a:pt x="102041" y="138379"/>
                            <a:pt x="95878" y="137331"/>
                            <a:pt x="89725" y="135703"/>
                          </a:cubicBezTo>
                          <a:cubicBezTo>
                            <a:pt x="86649" y="134874"/>
                            <a:pt x="83572" y="133959"/>
                            <a:pt x="80524" y="132788"/>
                          </a:cubicBezTo>
                          <a:cubicBezTo>
                            <a:pt x="77467" y="131616"/>
                            <a:pt x="74438" y="130302"/>
                            <a:pt x="71428" y="128825"/>
                          </a:cubicBezTo>
                          <a:cubicBezTo>
                            <a:pt x="59417" y="122901"/>
                            <a:pt x="47958" y="114586"/>
                            <a:pt x="37929" y="103155"/>
                          </a:cubicBezTo>
                          <a:cubicBezTo>
                            <a:pt x="27899" y="91802"/>
                            <a:pt x="19307" y="77686"/>
                            <a:pt x="12820" y="60579"/>
                          </a:cubicBezTo>
                          <a:cubicBezTo>
                            <a:pt x="6334" y="43491"/>
                            <a:pt x="1952" y="23384"/>
                            <a:pt x="0" y="124"/>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4" name="Google Shape;1904;p65"/>
                    <p:cNvSpPr/>
                    <p:nvPr/>
                  </p:nvSpPr>
                  <p:spPr>
                    <a:xfrm>
                      <a:off x="7395267" y="4721809"/>
                      <a:ext cx="208435" cy="177126"/>
                    </a:xfrm>
                    <a:custGeom>
                      <a:avLst/>
                      <a:gdLst/>
                      <a:ahLst/>
                      <a:cxnLst/>
                      <a:rect l="l" t="t" r="r" b="b"/>
                      <a:pathLst>
                        <a:path w="208435" h="177126" extrusionOk="0">
                          <a:moveTo>
                            <a:pt x="94736" y="83372"/>
                          </a:moveTo>
                          <a:cubicBezTo>
                            <a:pt x="94736" y="83372"/>
                            <a:pt x="95517" y="83972"/>
                            <a:pt x="96898" y="85020"/>
                          </a:cubicBezTo>
                          <a:cubicBezTo>
                            <a:pt x="98279" y="86049"/>
                            <a:pt x="100251" y="87525"/>
                            <a:pt x="102613" y="89287"/>
                          </a:cubicBezTo>
                          <a:cubicBezTo>
                            <a:pt x="107356" y="92821"/>
                            <a:pt x="113747" y="97507"/>
                            <a:pt x="120225" y="102165"/>
                          </a:cubicBezTo>
                          <a:cubicBezTo>
                            <a:pt x="126692" y="106823"/>
                            <a:pt x="133255" y="111481"/>
                            <a:pt x="138208" y="114815"/>
                          </a:cubicBezTo>
                          <a:cubicBezTo>
                            <a:pt x="143189" y="118177"/>
                            <a:pt x="146504" y="120425"/>
                            <a:pt x="146504" y="120425"/>
                          </a:cubicBezTo>
                          <a:cubicBezTo>
                            <a:pt x="146504" y="120425"/>
                            <a:pt x="145066" y="134483"/>
                            <a:pt x="143351" y="148571"/>
                          </a:cubicBezTo>
                          <a:cubicBezTo>
                            <a:pt x="141665" y="162554"/>
                            <a:pt x="139703" y="176612"/>
                            <a:pt x="139703" y="176612"/>
                          </a:cubicBezTo>
                          <a:cubicBezTo>
                            <a:pt x="141027" y="176812"/>
                            <a:pt x="142351" y="176984"/>
                            <a:pt x="143675" y="177127"/>
                          </a:cubicBezTo>
                          <a:cubicBezTo>
                            <a:pt x="143675" y="177127"/>
                            <a:pt x="144132" y="173736"/>
                            <a:pt x="144809" y="168659"/>
                          </a:cubicBezTo>
                          <a:cubicBezTo>
                            <a:pt x="145475" y="163573"/>
                            <a:pt x="146333" y="156848"/>
                            <a:pt x="147142" y="150019"/>
                          </a:cubicBezTo>
                          <a:cubicBezTo>
                            <a:pt x="148771" y="136398"/>
                            <a:pt x="150152" y="122854"/>
                            <a:pt x="150152" y="122854"/>
                          </a:cubicBezTo>
                          <a:cubicBezTo>
                            <a:pt x="150152" y="122854"/>
                            <a:pt x="153553" y="125101"/>
                            <a:pt x="158658" y="128473"/>
                          </a:cubicBezTo>
                          <a:cubicBezTo>
                            <a:pt x="163782" y="131826"/>
                            <a:pt x="170679" y="136350"/>
                            <a:pt x="177660" y="140608"/>
                          </a:cubicBezTo>
                          <a:cubicBezTo>
                            <a:pt x="191595" y="149238"/>
                            <a:pt x="206016" y="157658"/>
                            <a:pt x="206016" y="157658"/>
                          </a:cubicBezTo>
                          <a:cubicBezTo>
                            <a:pt x="206883" y="156667"/>
                            <a:pt x="207693" y="155648"/>
                            <a:pt x="208436" y="154600"/>
                          </a:cubicBezTo>
                          <a:cubicBezTo>
                            <a:pt x="208436" y="154600"/>
                            <a:pt x="190728" y="144285"/>
                            <a:pt x="173755" y="133664"/>
                          </a:cubicBezTo>
                          <a:cubicBezTo>
                            <a:pt x="169507" y="131045"/>
                            <a:pt x="165278" y="128292"/>
                            <a:pt x="161344" y="125711"/>
                          </a:cubicBezTo>
                          <a:cubicBezTo>
                            <a:pt x="157429" y="123130"/>
                            <a:pt x="153781" y="120710"/>
                            <a:pt x="150657" y="118643"/>
                          </a:cubicBezTo>
                          <a:cubicBezTo>
                            <a:pt x="144475" y="114481"/>
                            <a:pt x="140351" y="111700"/>
                            <a:pt x="140351" y="111700"/>
                          </a:cubicBezTo>
                          <a:cubicBezTo>
                            <a:pt x="140351" y="111700"/>
                            <a:pt x="143742" y="110766"/>
                            <a:pt x="148819" y="109366"/>
                          </a:cubicBezTo>
                          <a:cubicBezTo>
                            <a:pt x="153905" y="107947"/>
                            <a:pt x="160687" y="106147"/>
                            <a:pt x="167449" y="104022"/>
                          </a:cubicBezTo>
                          <a:cubicBezTo>
                            <a:pt x="174212" y="101956"/>
                            <a:pt x="180985" y="99898"/>
                            <a:pt x="186061" y="98346"/>
                          </a:cubicBezTo>
                          <a:cubicBezTo>
                            <a:pt x="188604" y="97593"/>
                            <a:pt x="190710" y="96841"/>
                            <a:pt x="192186" y="96364"/>
                          </a:cubicBezTo>
                          <a:cubicBezTo>
                            <a:pt x="193662" y="95869"/>
                            <a:pt x="194510" y="95593"/>
                            <a:pt x="194510" y="95593"/>
                          </a:cubicBezTo>
                          <a:cubicBezTo>
                            <a:pt x="193653" y="94650"/>
                            <a:pt x="192786" y="93726"/>
                            <a:pt x="191910" y="92811"/>
                          </a:cubicBezTo>
                          <a:cubicBezTo>
                            <a:pt x="191910" y="92811"/>
                            <a:pt x="191052" y="93098"/>
                            <a:pt x="189538" y="93602"/>
                          </a:cubicBezTo>
                          <a:cubicBezTo>
                            <a:pt x="188786" y="93850"/>
                            <a:pt x="187871" y="94155"/>
                            <a:pt x="186823" y="94507"/>
                          </a:cubicBezTo>
                          <a:cubicBezTo>
                            <a:pt x="185766" y="94831"/>
                            <a:pt x="184585" y="95193"/>
                            <a:pt x="183289" y="95593"/>
                          </a:cubicBezTo>
                          <a:cubicBezTo>
                            <a:pt x="178108" y="97174"/>
                            <a:pt x="171202" y="99270"/>
                            <a:pt x="164287" y="101375"/>
                          </a:cubicBezTo>
                          <a:cubicBezTo>
                            <a:pt x="162563" y="101898"/>
                            <a:pt x="160829" y="102413"/>
                            <a:pt x="159134" y="102927"/>
                          </a:cubicBezTo>
                          <a:cubicBezTo>
                            <a:pt x="157429" y="103404"/>
                            <a:pt x="155753" y="103861"/>
                            <a:pt x="154134" y="104318"/>
                          </a:cubicBezTo>
                          <a:cubicBezTo>
                            <a:pt x="150886" y="105213"/>
                            <a:pt x="147866" y="106051"/>
                            <a:pt x="145266" y="106766"/>
                          </a:cubicBezTo>
                          <a:cubicBezTo>
                            <a:pt x="140075" y="108195"/>
                            <a:pt x="136617" y="109147"/>
                            <a:pt x="136617" y="109147"/>
                          </a:cubicBezTo>
                          <a:cubicBezTo>
                            <a:pt x="136617" y="109147"/>
                            <a:pt x="135760" y="108556"/>
                            <a:pt x="134264" y="107528"/>
                          </a:cubicBezTo>
                          <a:cubicBezTo>
                            <a:pt x="132769" y="106499"/>
                            <a:pt x="130635" y="105042"/>
                            <a:pt x="128083" y="103213"/>
                          </a:cubicBezTo>
                          <a:cubicBezTo>
                            <a:pt x="122977" y="99584"/>
                            <a:pt x="116234" y="94726"/>
                            <a:pt x="109585" y="89840"/>
                          </a:cubicBezTo>
                          <a:cubicBezTo>
                            <a:pt x="102927" y="84925"/>
                            <a:pt x="96393" y="80086"/>
                            <a:pt x="91507" y="76267"/>
                          </a:cubicBezTo>
                          <a:cubicBezTo>
                            <a:pt x="86649" y="72476"/>
                            <a:pt x="83410" y="69952"/>
                            <a:pt x="83410" y="69952"/>
                          </a:cubicBezTo>
                          <a:cubicBezTo>
                            <a:pt x="83410" y="69952"/>
                            <a:pt x="86687" y="69161"/>
                            <a:pt x="91602" y="67971"/>
                          </a:cubicBezTo>
                          <a:cubicBezTo>
                            <a:pt x="96507" y="66665"/>
                            <a:pt x="103041" y="64922"/>
                            <a:pt x="109576" y="63189"/>
                          </a:cubicBezTo>
                          <a:cubicBezTo>
                            <a:pt x="112843" y="62294"/>
                            <a:pt x="116119" y="61484"/>
                            <a:pt x="119167" y="60579"/>
                          </a:cubicBezTo>
                          <a:cubicBezTo>
                            <a:pt x="122215" y="59684"/>
                            <a:pt x="125073" y="58855"/>
                            <a:pt x="127511" y="58131"/>
                          </a:cubicBezTo>
                          <a:cubicBezTo>
                            <a:pt x="132397" y="56693"/>
                            <a:pt x="135655" y="55740"/>
                            <a:pt x="135655" y="55740"/>
                          </a:cubicBezTo>
                          <a:cubicBezTo>
                            <a:pt x="133893" y="55026"/>
                            <a:pt x="132140" y="54340"/>
                            <a:pt x="130388" y="53683"/>
                          </a:cubicBezTo>
                          <a:cubicBezTo>
                            <a:pt x="130388" y="53683"/>
                            <a:pt x="127245" y="54607"/>
                            <a:pt x="122539" y="55988"/>
                          </a:cubicBezTo>
                          <a:cubicBezTo>
                            <a:pt x="120177" y="56655"/>
                            <a:pt x="117443" y="57521"/>
                            <a:pt x="114481" y="58303"/>
                          </a:cubicBezTo>
                          <a:cubicBezTo>
                            <a:pt x="111528" y="59093"/>
                            <a:pt x="108375" y="59931"/>
                            <a:pt x="105223" y="60779"/>
                          </a:cubicBezTo>
                          <a:cubicBezTo>
                            <a:pt x="102070" y="61617"/>
                            <a:pt x="98917" y="62455"/>
                            <a:pt x="95964" y="63246"/>
                          </a:cubicBezTo>
                          <a:cubicBezTo>
                            <a:pt x="93011" y="64037"/>
                            <a:pt x="90249" y="64770"/>
                            <a:pt x="87877" y="65322"/>
                          </a:cubicBezTo>
                          <a:cubicBezTo>
                            <a:pt x="83134" y="66475"/>
                            <a:pt x="79972" y="67237"/>
                            <a:pt x="79972" y="67237"/>
                          </a:cubicBezTo>
                          <a:cubicBezTo>
                            <a:pt x="79972" y="67237"/>
                            <a:pt x="71047" y="60188"/>
                            <a:pt x="62360" y="53073"/>
                          </a:cubicBezTo>
                          <a:cubicBezTo>
                            <a:pt x="58007" y="49492"/>
                            <a:pt x="53683" y="45825"/>
                            <a:pt x="50463" y="43101"/>
                          </a:cubicBezTo>
                          <a:cubicBezTo>
                            <a:pt x="47254" y="40367"/>
                            <a:pt x="45120" y="38538"/>
                            <a:pt x="45120" y="38538"/>
                          </a:cubicBezTo>
                          <a:cubicBezTo>
                            <a:pt x="45120" y="38538"/>
                            <a:pt x="42377" y="36176"/>
                            <a:pt x="38272" y="32623"/>
                          </a:cubicBezTo>
                          <a:cubicBezTo>
                            <a:pt x="34176" y="29061"/>
                            <a:pt x="28775" y="24355"/>
                            <a:pt x="23413" y="19469"/>
                          </a:cubicBezTo>
                          <a:cubicBezTo>
                            <a:pt x="12687" y="9773"/>
                            <a:pt x="2324" y="0"/>
                            <a:pt x="2324" y="0"/>
                          </a:cubicBezTo>
                          <a:lnTo>
                            <a:pt x="0" y="2543"/>
                          </a:lnTo>
                          <a:cubicBezTo>
                            <a:pt x="0" y="2543"/>
                            <a:pt x="9649" y="11668"/>
                            <a:pt x="19621" y="20717"/>
                          </a:cubicBezTo>
                          <a:cubicBezTo>
                            <a:pt x="29575" y="29832"/>
                            <a:pt x="39796" y="38605"/>
                            <a:pt x="39796" y="38605"/>
                          </a:cubicBezTo>
                          <a:cubicBezTo>
                            <a:pt x="39796" y="38605"/>
                            <a:pt x="42939" y="41300"/>
                            <a:pt x="47644" y="45330"/>
                          </a:cubicBezTo>
                          <a:cubicBezTo>
                            <a:pt x="52378" y="49339"/>
                            <a:pt x="58750" y="54769"/>
                            <a:pt x="65208" y="60008"/>
                          </a:cubicBezTo>
                          <a:cubicBezTo>
                            <a:pt x="78086" y="70476"/>
                            <a:pt x="91459" y="80791"/>
                            <a:pt x="91459" y="80791"/>
                          </a:cubicBezTo>
                          <a:cubicBezTo>
                            <a:pt x="91459" y="80791"/>
                            <a:pt x="88725" y="96679"/>
                            <a:pt x="85620" y="112652"/>
                          </a:cubicBezTo>
                          <a:cubicBezTo>
                            <a:pt x="84077" y="120634"/>
                            <a:pt x="82458" y="128654"/>
                            <a:pt x="81210" y="134636"/>
                          </a:cubicBezTo>
                          <a:cubicBezTo>
                            <a:pt x="79943" y="140599"/>
                            <a:pt x="79095" y="144571"/>
                            <a:pt x="79095" y="144571"/>
                          </a:cubicBezTo>
                          <a:cubicBezTo>
                            <a:pt x="80153" y="145694"/>
                            <a:pt x="81229" y="146780"/>
                            <a:pt x="82315" y="147847"/>
                          </a:cubicBezTo>
                          <a:cubicBezTo>
                            <a:pt x="82315" y="147847"/>
                            <a:pt x="83163" y="143818"/>
                            <a:pt x="84449" y="137779"/>
                          </a:cubicBezTo>
                          <a:cubicBezTo>
                            <a:pt x="85706" y="131702"/>
                            <a:pt x="87335" y="123615"/>
                            <a:pt x="88897" y="115548"/>
                          </a:cubicBezTo>
                          <a:cubicBezTo>
                            <a:pt x="91992" y="99422"/>
                            <a:pt x="94736" y="83372"/>
                            <a:pt x="94736" y="83372"/>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05" name="Google Shape;1905;p65"/>
                  <p:cNvGrpSpPr/>
                  <p:nvPr/>
                </p:nvGrpSpPr>
                <p:grpSpPr>
                  <a:xfrm>
                    <a:off x="7615809" y="4396047"/>
                    <a:ext cx="122665" cy="247408"/>
                    <a:chOff x="7615809" y="4396047"/>
                    <a:chExt cx="122665" cy="247408"/>
                  </a:xfrm>
                </p:grpSpPr>
                <p:sp>
                  <p:nvSpPr>
                    <p:cNvPr id="1906" name="Google Shape;1906;p65"/>
                    <p:cNvSpPr/>
                    <p:nvPr/>
                  </p:nvSpPr>
                  <p:spPr>
                    <a:xfrm>
                      <a:off x="7615809" y="4396047"/>
                      <a:ext cx="122665" cy="194936"/>
                    </a:xfrm>
                    <a:custGeom>
                      <a:avLst/>
                      <a:gdLst/>
                      <a:ahLst/>
                      <a:cxnLst/>
                      <a:rect l="l" t="t" r="r" b="b"/>
                      <a:pathLst>
                        <a:path w="122665" h="194936" extrusionOk="0">
                          <a:moveTo>
                            <a:pt x="29089" y="194936"/>
                          </a:moveTo>
                          <a:cubicBezTo>
                            <a:pt x="29089" y="194936"/>
                            <a:pt x="34899" y="191364"/>
                            <a:pt x="43500" y="184468"/>
                          </a:cubicBezTo>
                          <a:cubicBezTo>
                            <a:pt x="47777" y="180963"/>
                            <a:pt x="52863" y="176858"/>
                            <a:pt x="58273" y="171895"/>
                          </a:cubicBezTo>
                          <a:cubicBezTo>
                            <a:pt x="60978" y="169419"/>
                            <a:pt x="63779" y="166742"/>
                            <a:pt x="66617" y="163865"/>
                          </a:cubicBezTo>
                          <a:cubicBezTo>
                            <a:pt x="68036" y="162437"/>
                            <a:pt x="69465" y="160922"/>
                            <a:pt x="70913" y="159417"/>
                          </a:cubicBezTo>
                          <a:cubicBezTo>
                            <a:pt x="72361" y="157922"/>
                            <a:pt x="73818" y="156369"/>
                            <a:pt x="75276" y="154779"/>
                          </a:cubicBezTo>
                          <a:cubicBezTo>
                            <a:pt x="81114" y="148416"/>
                            <a:pt x="86925" y="141177"/>
                            <a:pt x="92449" y="133319"/>
                          </a:cubicBezTo>
                          <a:cubicBezTo>
                            <a:pt x="97993" y="125527"/>
                            <a:pt x="103193" y="116945"/>
                            <a:pt x="107670" y="107592"/>
                          </a:cubicBezTo>
                          <a:cubicBezTo>
                            <a:pt x="112156" y="98286"/>
                            <a:pt x="115976" y="88342"/>
                            <a:pt x="118614" y="77531"/>
                          </a:cubicBezTo>
                          <a:cubicBezTo>
                            <a:pt x="121262" y="66749"/>
                            <a:pt x="122748" y="55128"/>
                            <a:pt x="122662" y="42879"/>
                          </a:cubicBezTo>
                          <a:cubicBezTo>
                            <a:pt x="122567" y="30592"/>
                            <a:pt x="119624" y="21010"/>
                            <a:pt x="114519" y="14028"/>
                          </a:cubicBezTo>
                          <a:cubicBezTo>
                            <a:pt x="109403" y="6998"/>
                            <a:pt x="102212" y="2788"/>
                            <a:pt x="93735" y="979"/>
                          </a:cubicBezTo>
                          <a:cubicBezTo>
                            <a:pt x="89506" y="83"/>
                            <a:pt x="84962" y="-193"/>
                            <a:pt x="80228" y="131"/>
                          </a:cubicBezTo>
                          <a:cubicBezTo>
                            <a:pt x="75494" y="445"/>
                            <a:pt x="70646" y="1512"/>
                            <a:pt x="65713" y="3074"/>
                          </a:cubicBezTo>
                          <a:cubicBezTo>
                            <a:pt x="60788" y="4655"/>
                            <a:pt x="55806" y="6808"/>
                            <a:pt x="50901" y="9503"/>
                          </a:cubicBezTo>
                          <a:cubicBezTo>
                            <a:pt x="46024" y="12246"/>
                            <a:pt x="41262" y="15618"/>
                            <a:pt x="36690" y="19457"/>
                          </a:cubicBezTo>
                          <a:cubicBezTo>
                            <a:pt x="32127" y="23315"/>
                            <a:pt x="27765" y="27639"/>
                            <a:pt x="23774" y="32516"/>
                          </a:cubicBezTo>
                          <a:cubicBezTo>
                            <a:pt x="19812" y="37450"/>
                            <a:pt x="16192" y="42850"/>
                            <a:pt x="13030" y="48689"/>
                          </a:cubicBezTo>
                          <a:cubicBezTo>
                            <a:pt x="9877" y="54528"/>
                            <a:pt x="7181" y="60796"/>
                            <a:pt x="5076" y="67482"/>
                          </a:cubicBezTo>
                          <a:cubicBezTo>
                            <a:pt x="3000" y="74235"/>
                            <a:pt x="1514" y="81388"/>
                            <a:pt x="704" y="88904"/>
                          </a:cubicBezTo>
                          <a:cubicBezTo>
                            <a:pt x="-924" y="103934"/>
                            <a:pt x="209" y="120403"/>
                            <a:pt x="4762" y="138120"/>
                          </a:cubicBezTo>
                          <a:cubicBezTo>
                            <a:pt x="9296" y="155836"/>
                            <a:pt x="17278" y="174800"/>
                            <a:pt x="29089" y="194936"/>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7" name="Google Shape;1907;p65"/>
                    <p:cNvSpPr/>
                    <p:nvPr/>
                  </p:nvSpPr>
                  <p:spPr>
                    <a:xfrm>
                      <a:off x="7617009" y="4397387"/>
                      <a:ext cx="120700" cy="246068"/>
                    </a:xfrm>
                    <a:custGeom>
                      <a:avLst/>
                      <a:gdLst/>
                      <a:ahLst/>
                      <a:cxnLst/>
                      <a:rect l="l" t="t" r="r" b="b"/>
                      <a:pathLst>
                        <a:path w="120700" h="246068" extrusionOk="0">
                          <a:moveTo>
                            <a:pt x="47920" y="124749"/>
                          </a:moveTo>
                          <a:cubicBezTo>
                            <a:pt x="47920" y="124749"/>
                            <a:pt x="49092" y="120977"/>
                            <a:pt x="50854" y="115319"/>
                          </a:cubicBezTo>
                          <a:cubicBezTo>
                            <a:pt x="52616" y="109614"/>
                            <a:pt x="55111" y="102213"/>
                            <a:pt x="57645" y="94688"/>
                          </a:cubicBezTo>
                          <a:cubicBezTo>
                            <a:pt x="60188" y="87182"/>
                            <a:pt x="62808" y="79658"/>
                            <a:pt x="64818" y="74009"/>
                          </a:cubicBezTo>
                          <a:cubicBezTo>
                            <a:pt x="65827" y="71180"/>
                            <a:pt x="66665" y="68818"/>
                            <a:pt x="67256" y="67170"/>
                          </a:cubicBezTo>
                          <a:cubicBezTo>
                            <a:pt x="67856" y="65532"/>
                            <a:pt x="68199" y="64599"/>
                            <a:pt x="68199" y="64599"/>
                          </a:cubicBezTo>
                          <a:cubicBezTo>
                            <a:pt x="68199" y="64599"/>
                            <a:pt x="65884" y="61951"/>
                            <a:pt x="62398" y="57988"/>
                          </a:cubicBezTo>
                          <a:cubicBezTo>
                            <a:pt x="58912" y="54045"/>
                            <a:pt x="54245" y="48787"/>
                            <a:pt x="49521" y="43548"/>
                          </a:cubicBezTo>
                          <a:cubicBezTo>
                            <a:pt x="40091" y="33071"/>
                            <a:pt x="30432" y="22679"/>
                            <a:pt x="30432" y="22679"/>
                          </a:cubicBezTo>
                          <a:cubicBezTo>
                            <a:pt x="31385" y="21765"/>
                            <a:pt x="32347" y="20869"/>
                            <a:pt x="33318" y="19993"/>
                          </a:cubicBezTo>
                          <a:cubicBezTo>
                            <a:pt x="33318" y="19993"/>
                            <a:pt x="42615" y="30032"/>
                            <a:pt x="51692" y="40148"/>
                          </a:cubicBezTo>
                          <a:cubicBezTo>
                            <a:pt x="56236" y="45215"/>
                            <a:pt x="60731" y="50264"/>
                            <a:pt x="64103" y="54102"/>
                          </a:cubicBezTo>
                          <a:cubicBezTo>
                            <a:pt x="67466" y="57950"/>
                            <a:pt x="69704" y="60522"/>
                            <a:pt x="69704" y="60522"/>
                          </a:cubicBezTo>
                          <a:cubicBezTo>
                            <a:pt x="69704" y="60522"/>
                            <a:pt x="75324" y="45425"/>
                            <a:pt x="81391" y="30213"/>
                          </a:cubicBezTo>
                          <a:cubicBezTo>
                            <a:pt x="84391" y="22565"/>
                            <a:pt x="87563" y="15116"/>
                            <a:pt x="89954" y="9439"/>
                          </a:cubicBezTo>
                          <a:cubicBezTo>
                            <a:pt x="92373" y="3781"/>
                            <a:pt x="93983" y="0"/>
                            <a:pt x="93983" y="0"/>
                          </a:cubicBezTo>
                          <a:cubicBezTo>
                            <a:pt x="95240" y="314"/>
                            <a:pt x="96469" y="686"/>
                            <a:pt x="97660" y="1114"/>
                          </a:cubicBezTo>
                          <a:cubicBezTo>
                            <a:pt x="97660" y="1114"/>
                            <a:pt x="95688" y="5744"/>
                            <a:pt x="92716" y="12687"/>
                          </a:cubicBezTo>
                          <a:cubicBezTo>
                            <a:pt x="89792" y="19641"/>
                            <a:pt x="85935" y="28785"/>
                            <a:pt x="82296" y="38148"/>
                          </a:cubicBezTo>
                          <a:cubicBezTo>
                            <a:pt x="78638" y="47454"/>
                            <a:pt x="75105" y="56731"/>
                            <a:pt x="72523" y="63675"/>
                          </a:cubicBezTo>
                          <a:cubicBezTo>
                            <a:pt x="71238" y="67142"/>
                            <a:pt x="70171" y="70028"/>
                            <a:pt x="69428" y="72057"/>
                          </a:cubicBezTo>
                          <a:cubicBezTo>
                            <a:pt x="68694" y="74095"/>
                            <a:pt x="68285" y="75267"/>
                            <a:pt x="68285" y="75267"/>
                          </a:cubicBezTo>
                          <a:cubicBezTo>
                            <a:pt x="68285" y="75267"/>
                            <a:pt x="69094" y="74962"/>
                            <a:pt x="70513" y="74428"/>
                          </a:cubicBezTo>
                          <a:cubicBezTo>
                            <a:pt x="71942" y="73914"/>
                            <a:pt x="73981" y="73190"/>
                            <a:pt x="76419" y="72304"/>
                          </a:cubicBezTo>
                          <a:cubicBezTo>
                            <a:pt x="81315" y="70552"/>
                            <a:pt x="87839" y="68218"/>
                            <a:pt x="94364" y="65884"/>
                          </a:cubicBezTo>
                          <a:cubicBezTo>
                            <a:pt x="100917" y="63598"/>
                            <a:pt x="107518" y="61465"/>
                            <a:pt x="112462" y="59807"/>
                          </a:cubicBezTo>
                          <a:cubicBezTo>
                            <a:pt x="117405" y="58169"/>
                            <a:pt x="120701" y="57074"/>
                            <a:pt x="120701" y="57074"/>
                          </a:cubicBezTo>
                          <a:cubicBezTo>
                            <a:pt x="120567" y="58341"/>
                            <a:pt x="120425" y="59607"/>
                            <a:pt x="120263" y="60855"/>
                          </a:cubicBezTo>
                          <a:cubicBezTo>
                            <a:pt x="120263" y="60855"/>
                            <a:pt x="116900" y="61970"/>
                            <a:pt x="111843" y="63656"/>
                          </a:cubicBezTo>
                          <a:cubicBezTo>
                            <a:pt x="109318" y="64494"/>
                            <a:pt x="106375" y="65475"/>
                            <a:pt x="103222" y="66532"/>
                          </a:cubicBezTo>
                          <a:cubicBezTo>
                            <a:pt x="100069" y="67580"/>
                            <a:pt x="96707" y="68694"/>
                            <a:pt x="93383" y="69913"/>
                          </a:cubicBezTo>
                          <a:cubicBezTo>
                            <a:pt x="86716" y="72295"/>
                            <a:pt x="80058" y="74686"/>
                            <a:pt x="75057" y="76476"/>
                          </a:cubicBezTo>
                          <a:cubicBezTo>
                            <a:pt x="72561" y="77371"/>
                            <a:pt x="70475" y="78114"/>
                            <a:pt x="69037" y="78686"/>
                          </a:cubicBezTo>
                          <a:cubicBezTo>
                            <a:pt x="67589" y="79238"/>
                            <a:pt x="66770" y="79553"/>
                            <a:pt x="66770" y="79553"/>
                          </a:cubicBezTo>
                          <a:cubicBezTo>
                            <a:pt x="66770" y="79553"/>
                            <a:pt x="61227" y="95269"/>
                            <a:pt x="56131" y="110842"/>
                          </a:cubicBezTo>
                          <a:cubicBezTo>
                            <a:pt x="55493" y="112786"/>
                            <a:pt x="54864" y="114738"/>
                            <a:pt x="54235" y="116653"/>
                          </a:cubicBezTo>
                          <a:cubicBezTo>
                            <a:pt x="53626" y="118586"/>
                            <a:pt x="53035" y="120491"/>
                            <a:pt x="52454" y="122339"/>
                          </a:cubicBezTo>
                          <a:cubicBezTo>
                            <a:pt x="51321" y="126025"/>
                            <a:pt x="50264" y="129454"/>
                            <a:pt x="49359" y="132407"/>
                          </a:cubicBezTo>
                          <a:cubicBezTo>
                            <a:pt x="47597" y="138284"/>
                            <a:pt x="46425" y="142199"/>
                            <a:pt x="46425" y="142199"/>
                          </a:cubicBezTo>
                          <a:cubicBezTo>
                            <a:pt x="46425" y="142199"/>
                            <a:pt x="49549" y="140979"/>
                            <a:pt x="54235" y="139141"/>
                          </a:cubicBezTo>
                          <a:cubicBezTo>
                            <a:pt x="56579" y="138236"/>
                            <a:pt x="59302" y="137131"/>
                            <a:pt x="62255" y="136036"/>
                          </a:cubicBezTo>
                          <a:cubicBezTo>
                            <a:pt x="65208" y="134960"/>
                            <a:pt x="68361" y="133807"/>
                            <a:pt x="71514" y="132655"/>
                          </a:cubicBezTo>
                          <a:cubicBezTo>
                            <a:pt x="77829" y="130369"/>
                            <a:pt x="84115" y="128016"/>
                            <a:pt x="88878" y="126368"/>
                          </a:cubicBezTo>
                          <a:cubicBezTo>
                            <a:pt x="93650" y="124749"/>
                            <a:pt x="96831" y="123663"/>
                            <a:pt x="96831" y="123663"/>
                          </a:cubicBezTo>
                          <a:cubicBezTo>
                            <a:pt x="95821" y="125254"/>
                            <a:pt x="94802" y="126816"/>
                            <a:pt x="93764" y="128359"/>
                          </a:cubicBezTo>
                          <a:cubicBezTo>
                            <a:pt x="93764" y="128359"/>
                            <a:pt x="92993" y="128616"/>
                            <a:pt x="91650" y="129073"/>
                          </a:cubicBezTo>
                          <a:cubicBezTo>
                            <a:pt x="90306" y="129540"/>
                            <a:pt x="88382" y="130159"/>
                            <a:pt x="86106" y="131007"/>
                          </a:cubicBezTo>
                          <a:cubicBezTo>
                            <a:pt x="81544" y="132674"/>
                            <a:pt x="75447" y="134893"/>
                            <a:pt x="69361" y="137122"/>
                          </a:cubicBezTo>
                          <a:cubicBezTo>
                            <a:pt x="66322" y="138256"/>
                            <a:pt x="63265" y="139303"/>
                            <a:pt x="60446" y="140427"/>
                          </a:cubicBezTo>
                          <a:cubicBezTo>
                            <a:pt x="57617" y="141532"/>
                            <a:pt x="54978" y="142561"/>
                            <a:pt x="52721" y="143446"/>
                          </a:cubicBezTo>
                          <a:cubicBezTo>
                            <a:pt x="48196" y="145218"/>
                            <a:pt x="45186" y="146399"/>
                            <a:pt x="45186" y="146399"/>
                          </a:cubicBezTo>
                          <a:cubicBezTo>
                            <a:pt x="45186" y="146399"/>
                            <a:pt x="44396" y="149114"/>
                            <a:pt x="43215" y="153181"/>
                          </a:cubicBezTo>
                          <a:cubicBezTo>
                            <a:pt x="42043" y="157248"/>
                            <a:pt x="40491" y="162630"/>
                            <a:pt x="39043" y="168126"/>
                          </a:cubicBezTo>
                          <a:cubicBezTo>
                            <a:pt x="36090" y="179061"/>
                            <a:pt x="33356" y="189919"/>
                            <a:pt x="33356" y="189919"/>
                          </a:cubicBezTo>
                          <a:cubicBezTo>
                            <a:pt x="33356" y="189919"/>
                            <a:pt x="32480" y="193424"/>
                            <a:pt x="31166" y="198682"/>
                          </a:cubicBezTo>
                          <a:cubicBezTo>
                            <a:pt x="30527" y="201301"/>
                            <a:pt x="29785" y="204368"/>
                            <a:pt x="28985" y="207645"/>
                          </a:cubicBezTo>
                          <a:cubicBezTo>
                            <a:pt x="28204" y="210931"/>
                            <a:pt x="27403" y="214484"/>
                            <a:pt x="26613" y="217999"/>
                          </a:cubicBezTo>
                          <a:cubicBezTo>
                            <a:pt x="23431" y="232105"/>
                            <a:pt x="20583" y="246069"/>
                            <a:pt x="20583" y="246069"/>
                          </a:cubicBezTo>
                          <a:lnTo>
                            <a:pt x="17221" y="245326"/>
                          </a:lnTo>
                          <a:cubicBezTo>
                            <a:pt x="17221" y="245326"/>
                            <a:pt x="19860" y="232305"/>
                            <a:pt x="22803" y="219161"/>
                          </a:cubicBezTo>
                          <a:cubicBezTo>
                            <a:pt x="24270" y="212608"/>
                            <a:pt x="25775" y="205969"/>
                            <a:pt x="26965" y="201073"/>
                          </a:cubicBezTo>
                          <a:cubicBezTo>
                            <a:pt x="28175" y="196177"/>
                            <a:pt x="28975" y="192910"/>
                            <a:pt x="28975" y="192910"/>
                          </a:cubicBezTo>
                          <a:cubicBezTo>
                            <a:pt x="28975" y="192910"/>
                            <a:pt x="32938" y="176936"/>
                            <a:pt x="37357" y="160792"/>
                          </a:cubicBezTo>
                          <a:cubicBezTo>
                            <a:pt x="39548" y="152724"/>
                            <a:pt x="41910" y="144799"/>
                            <a:pt x="43691" y="138760"/>
                          </a:cubicBezTo>
                          <a:cubicBezTo>
                            <a:pt x="45501" y="132740"/>
                            <a:pt x="46711" y="128731"/>
                            <a:pt x="46711" y="128731"/>
                          </a:cubicBezTo>
                          <a:cubicBezTo>
                            <a:pt x="46711" y="128731"/>
                            <a:pt x="35328" y="117300"/>
                            <a:pt x="23613" y="105994"/>
                          </a:cubicBezTo>
                          <a:cubicBezTo>
                            <a:pt x="17754" y="100317"/>
                            <a:pt x="11878" y="94764"/>
                            <a:pt x="7429" y="90611"/>
                          </a:cubicBezTo>
                          <a:cubicBezTo>
                            <a:pt x="2972" y="86458"/>
                            <a:pt x="0" y="83696"/>
                            <a:pt x="0" y="83696"/>
                          </a:cubicBezTo>
                          <a:cubicBezTo>
                            <a:pt x="219" y="82172"/>
                            <a:pt x="467" y="80667"/>
                            <a:pt x="733" y="79181"/>
                          </a:cubicBezTo>
                          <a:cubicBezTo>
                            <a:pt x="733" y="79181"/>
                            <a:pt x="3734" y="81982"/>
                            <a:pt x="8239" y="86173"/>
                          </a:cubicBezTo>
                          <a:cubicBezTo>
                            <a:pt x="12716" y="90345"/>
                            <a:pt x="18697" y="96050"/>
                            <a:pt x="24603" y="101765"/>
                          </a:cubicBezTo>
                          <a:cubicBezTo>
                            <a:pt x="36433" y="113186"/>
                            <a:pt x="47920" y="124749"/>
                            <a:pt x="47920" y="124749"/>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08" name="Google Shape;1908;p65"/>
                  <p:cNvGrpSpPr/>
                  <p:nvPr/>
                </p:nvGrpSpPr>
                <p:grpSpPr>
                  <a:xfrm>
                    <a:off x="7566259" y="4670202"/>
                    <a:ext cx="205428" cy="157097"/>
                    <a:chOff x="7566259" y="4670202"/>
                    <a:chExt cx="205428" cy="157097"/>
                  </a:xfrm>
                </p:grpSpPr>
                <p:sp>
                  <p:nvSpPr>
                    <p:cNvPr id="1909" name="Google Shape;1909;p65"/>
                    <p:cNvSpPr/>
                    <p:nvPr/>
                  </p:nvSpPr>
                  <p:spPr>
                    <a:xfrm>
                      <a:off x="7610903" y="4697767"/>
                      <a:ext cx="160784" cy="129532"/>
                    </a:xfrm>
                    <a:custGeom>
                      <a:avLst/>
                      <a:gdLst/>
                      <a:ahLst/>
                      <a:cxnLst/>
                      <a:rect l="l" t="t" r="r" b="b"/>
                      <a:pathLst>
                        <a:path w="160784" h="129532" extrusionOk="0">
                          <a:moveTo>
                            <a:pt x="0" y="3782"/>
                          </a:moveTo>
                          <a:cubicBezTo>
                            <a:pt x="0" y="3782"/>
                            <a:pt x="1676" y="3363"/>
                            <a:pt x="4743" y="2763"/>
                          </a:cubicBezTo>
                          <a:cubicBezTo>
                            <a:pt x="6277" y="2468"/>
                            <a:pt x="8153" y="2125"/>
                            <a:pt x="10353" y="1772"/>
                          </a:cubicBezTo>
                          <a:cubicBezTo>
                            <a:pt x="11449" y="1610"/>
                            <a:pt x="12630" y="1429"/>
                            <a:pt x="13868" y="1239"/>
                          </a:cubicBezTo>
                          <a:cubicBezTo>
                            <a:pt x="15059" y="1086"/>
                            <a:pt x="16240" y="963"/>
                            <a:pt x="17526" y="839"/>
                          </a:cubicBezTo>
                          <a:cubicBezTo>
                            <a:pt x="22622" y="343"/>
                            <a:pt x="28699" y="-18"/>
                            <a:pt x="35462" y="1"/>
                          </a:cubicBezTo>
                          <a:cubicBezTo>
                            <a:pt x="38852" y="29"/>
                            <a:pt x="42367" y="67"/>
                            <a:pt x="46091" y="401"/>
                          </a:cubicBezTo>
                          <a:cubicBezTo>
                            <a:pt x="49797" y="715"/>
                            <a:pt x="53645" y="1153"/>
                            <a:pt x="57578" y="1763"/>
                          </a:cubicBezTo>
                          <a:cubicBezTo>
                            <a:pt x="73266" y="4039"/>
                            <a:pt x="90621" y="9545"/>
                            <a:pt x="106889" y="19422"/>
                          </a:cubicBezTo>
                          <a:cubicBezTo>
                            <a:pt x="115081" y="24509"/>
                            <a:pt x="123006" y="30709"/>
                            <a:pt x="130416" y="38243"/>
                          </a:cubicBezTo>
                          <a:cubicBezTo>
                            <a:pt x="137827" y="45787"/>
                            <a:pt x="144704" y="54617"/>
                            <a:pt x="150885" y="65123"/>
                          </a:cubicBezTo>
                          <a:cubicBezTo>
                            <a:pt x="157058" y="75591"/>
                            <a:pt x="160048" y="85154"/>
                            <a:pt x="160668" y="93451"/>
                          </a:cubicBezTo>
                          <a:cubicBezTo>
                            <a:pt x="161268" y="101708"/>
                            <a:pt x="159534" y="108929"/>
                            <a:pt x="156000" y="114558"/>
                          </a:cubicBezTo>
                          <a:cubicBezTo>
                            <a:pt x="152476" y="120235"/>
                            <a:pt x="147113" y="124226"/>
                            <a:pt x="140551" y="126855"/>
                          </a:cubicBezTo>
                          <a:cubicBezTo>
                            <a:pt x="137255" y="128131"/>
                            <a:pt x="133626" y="128960"/>
                            <a:pt x="129711" y="129322"/>
                          </a:cubicBezTo>
                          <a:cubicBezTo>
                            <a:pt x="127759" y="129512"/>
                            <a:pt x="125720" y="129540"/>
                            <a:pt x="123644" y="129531"/>
                          </a:cubicBezTo>
                          <a:cubicBezTo>
                            <a:pt x="121568" y="129522"/>
                            <a:pt x="119434" y="129398"/>
                            <a:pt x="117243" y="129141"/>
                          </a:cubicBezTo>
                          <a:cubicBezTo>
                            <a:pt x="112852" y="128636"/>
                            <a:pt x="108232" y="127626"/>
                            <a:pt x="103441" y="126083"/>
                          </a:cubicBezTo>
                          <a:cubicBezTo>
                            <a:pt x="101051" y="125321"/>
                            <a:pt x="98593" y="124378"/>
                            <a:pt x="96136" y="123397"/>
                          </a:cubicBezTo>
                          <a:cubicBezTo>
                            <a:pt x="93678" y="122406"/>
                            <a:pt x="91173" y="121283"/>
                            <a:pt x="88649" y="120006"/>
                          </a:cubicBezTo>
                          <a:cubicBezTo>
                            <a:pt x="83591" y="117463"/>
                            <a:pt x="78419" y="114348"/>
                            <a:pt x="73180" y="110624"/>
                          </a:cubicBezTo>
                          <a:cubicBezTo>
                            <a:pt x="70561" y="108766"/>
                            <a:pt x="67932" y="106747"/>
                            <a:pt x="65303" y="104576"/>
                          </a:cubicBezTo>
                          <a:cubicBezTo>
                            <a:pt x="62636" y="102423"/>
                            <a:pt x="60207" y="99994"/>
                            <a:pt x="56931" y="97794"/>
                          </a:cubicBezTo>
                          <a:cubicBezTo>
                            <a:pt x="44663" y="88612"/>
                            <a:pt x="33433" y="76391"/>
                            <a:pt x="23822" y="60799"/>
                          </a:cubicBezTo>
                          <a:cubicBezTo>
                            <a:pt x="14183" y="45235"/>
                            <a:pt x="6191" y="26271"/>
                            <a:pt x="0" y="3782"/>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0" name="Google Shape;1910;p65"/>
                    <p:cNvSpPr/>
                    <p:nvPr/>
                  </p:nvSpPr>
                  <p:spPr>
                    <a:xfrm>
                      <a:off x="7566259" y="4670202"/>
                      <a:ext cx="202587" cy="156409"/>
                    </a:xfrm>
                    <a:custGeom>
                      <a:avLst/>
                      <a:gdLst/>
                      <a:ahLst/>
                      <a:cxnLst/>
                      <a:rect l="l" t="t" r="r" b="b"/>
                      <a:pathLst>
                        <a:path w="202587" h="156409" extrusionOk="0">
                          <a:moveTo>
                            <a:pt x="104318" y="67294"/>
                          </a:moveTo>
                          <a:cubicBezTo>
                            <a:pt x="104318" y="67294"/>
                            <a:pt x="105089" y="67818"/>
                            <a:pt x="106423" y="68723"/>
                          </a:cubicBezTo>
                          <a:cubicBezTo>
                            <a:pt x="107766" y="69647"/>
                            <a:pt x="109680" y="70971"/>
                            <a:pt x="111985" y="72562"/>
                          </a:cubicBezTo>
                          <a:cubicBezTo>
                            <a:pt x="116576" y="75743"/>
                            <a:pt x="122644" y="80010"/>
                            <a:pt x="128645" y="84296"/>
                          </a:cubicBezTo>
                          <a:cubicBezTo>
                            <a:pt x="134645" y="88592"/>
                            <a:pt x="140560" y="92897"/>
                            <a:pt x="144971" y="96174"/>
                          </a:cubicBezTo>
                          <a:cubicBezTo>
                            <a:pt x="149380" y="99508"/>
                            <a:pt x="152314" y="101727"/>
                            <a:pt x="152314" y="101727"/>
                          </a:cubicBezTo>
                          <a:cubicBezTo>
                            <a:pt x="152314" y="101727"/>
                            <a:pt x="152552" y="105108"/>
                            <a:pt x="152895" y="110195"/>
                          </a:cubicBezTo>
                          <a:cubicBezTo>
                            <a:pt x="153086" y="112728"/>
                            <a:pt x="153305" y="115691"/>
                            <a:pt x="153533" y="118853"/>
                          </a:cubicBezTo>
                          <a:cubicBezTo>
                            <a:pt x="153791" y="122044"/>
                            <a:pt x="154067" y="125435"/>
                            <a:pt x="154343" y="128835"/>
                          </a:cubicBezTo>
                          <a:cubicBezTo>
                            <a:pt x="155477" y="142418"/>
                            <a:pt x="156820" y="155905"/>
                            <a:pt x="156820" y="155905"/>
                          </a:cubicBezTo>
                          <a:cubicBezTo>
                            <a:pt x="157810" y="156096"/>
                            <a:pt x="158782" y="156267"/>
                            <a:pt x="159753" y="156410"/>
                          </a:cubicBezTo>
                          <a:cubicBezTo>
                            <a:pt x="159753" y="156410"/>
                            <a:pt x="158477" y="143390"/>
                            <a:pt x="157401" y="130273"/>
                          </a:cubicBezTo>
                          <a:cubicBezTo>
                            <a:pt x="156858" y="123720"/>
                            <a:pt x="156391" y="117243"/>
                            <a:pt x="156038" y="112328"/>
                          </a:cubicBezTo>
                          <a:cubicBezTo>
                            <a:pt x="155705" y="107423"/>
                            <a:pt x="155486" y="104156"/>
                            <a:pt x="155486" y="104156"/>
                          </a:cubicBezTo>
                          <a:cubicBezTo>
                            <a:pt x="155486" y="104156"/>
                            <a:pt x="167278" y="113167"/>
                            <a:pt x="178670" y="122320"/>
                          </a:cubicBezTo>
                          <a:cubicBezTo>
                            <a:pt x="184385" y="126940"/>
                            <a:pt x="190052" y="131674"/>
                            <a:pt x="194243" y="135198"/>
                          </a:cubicBezTo>
                          <a:cubicBezTo>
                            <a:pt x="198425" y="138741"/>
                            <a:pt x="201206" y="141103"/>
                            <a:pt x="201206" y="141103"/>
                          </a:cubicBezTo>
                          <a:cubicBezTo>
                            <a:pt x="201711" y="140227"/>
                            <a:pt x="202168" y="139313"/>
                            <a:pt x="202587" y="138370"/>
                          </a:cubicBezTo>
                          <a:cubicBezTo>
                            <a:pt x="202587" y="138370"/>
                            <a:pt x="199168" y="135474"/>
                            <a:pt x="194043" y="131140"/>
                          </a:cubicBezTo>
                          <a:cubicBezTo>
                            <a:pt x="188900" y="126835"/>
                            <a:pt x="181928" y="121006"/>
                            <a:pt x="174879" y="115405"/>
                          </a:cubicBezTo>
                          <a:cubicBezTo>
                            <a:pt x="160839" y="104213"/>
                            <a:pt x="146180" y="93231"/>
                            <a:pt x="146180" y="93231"/>
                          </a:cubicBezTo>
                          <a:cubicBezTo>
                            <a:pt x="146180" y="93231"/>
                            <a:pt x="156381" y="89802"/>
                            <a:pt x="166583" y="86363"/>
                          </a:cubicBezTo>
                          <a:cubicBezTo>
                            <a:pt x="176832" y="83182"/>
                            <a:pt x="187090" y="79991"/>
                            <a:pt x="187090" y="79991"/>
                          </a:cubicBezTo>
                          <a:cubicBezTo>
                            <a:pt x="186357" y="79000"/>
                            <a:pt x="185614" y="78019"/>
                            <a:pt x="184861" y="77067"/>
                          </a:cubicBezTo>
                          <a:cubicBezTo>
                            <a:pt x="184861" y="77067"/>
                            <a:pt x="174327" y="80353"/>
                            <a:pt x="163792" y="83649"/>
                          </a:cubicBezTo>
                          <a:cubicBezTo>
                            <a:pt x="153305" y="87182"/>
                            <a:pt x="142818" y="90716"/>
                            <a:pt x="142818" y="90716"/>
                          </a:cubicBezTo>
                          <a:cubicBezTo>
                            <a:pt x="142818" y="90716"/>
                            <a:pt x="139732" y="88459"/>
                            <a:pt x="135093" y="85077"/>
                          </a:cubicBezTo>
                          <a:cubicBezTo>
                            <a:pt x="130445" y="81705"/>
                            <a:pt x="124187" y="77238"/>
                            <a:pt x="117843" y="72800"/>
                          </a:cubicBezTo>
                          <a:cubicBezTo>
                            <a:pt x="111519" y="68380"/>
                            <a:pt x="105070" y="63903"/>
                            <a:pt x="100251" y="60712"/>
                          </a:cubicBezTo>
                          <a:cubicBezTo>
                            <a:pt x="95412" y="57502"/>
                            <a:pt x="92183" y="55369"/>
                            <a:pt x="92183" y="55369"/>
                          </a:cubicBezTo>
                          <a:cubicBezTo>
                            <a:pt x="92183" y="55369"/>
                            <a:pt x="94850" y="54255"/>
                            <a:pt x="98841" y="52569"/>
                          </a:cubicBezTo>
                          <a:cubicBezTo>
                            <a:pt x="102879" y="50997"/>
                            <a:pt x="108252" y="48892"/>
                            <a:pt x="113633" y="46787"/>
                          </a:cubicBezTo>
                          <a:cubicBezTo>
                            <a:pt x="116319" y="45739"/>
                            <a:pt x="119005" y="44682"/>
                            <a:pt x="121530" y="43701"/>
                          </a:cubicBezTo>
                          <a:cubicBezTo>
                            <a:pt x="124044" y="42710"/>
                            <a:pt x="126435" y="41901"/>
                            <a:pt x="128464" y="41148"/>
                          </a:cubicBezTo>
                          <a:cubicBezTo>
                            <a:pt x="132531" y="39672"/>
                            <a:pt x="135236" y="38691"/>
                            <a:pt x="135236" y="38691"/>
                          </a:cubicBezTo>
                          <a:cubicBezTo>
                            <a:pt x="133645" y="38014"/>
                            <a:pt x="132045" y="37367"/>
                            <a:pt x="130454" y="36757"/>
                          </a:cubicBezTo>
                          <a:cubicBezTo>
                            <a:pt x="130454" y="36757"/>
                            <a:pt x="127826" y="37710"/>
                            <a:pt x="123873" y="39148"/>
                          </a:cubicBezTo>
                          <a:cubicBezTo>
                            <a:pt x="119920" y="40567"/>
                            <a:pt x="114729" y="42691"/>
                            <a:pt x="109499" y="44710"/>
                          </a:cubicBezTo>
                          <a:cubicBezTo>
                            <a:pt x="106889" y="45729"/>
                            <a:pt x="104280" y="46749"/>
                            <a:pt x="101832" y="47711"/>
                          </a:cubicBezTo>
                          <a:cubicBezTo>
                            <a:pt x="99384" y="48663"/>
                            <a:pt x="97088" y="49549"/>
                            <a:pt x="95164" y="50387"/>
                          </a:cubicBezTo>
                          <a:cubicBezTo>
                            <a:pt x="91278" y="52016"/>
                            <a:pt x="88697" y="53102"/>
                            <a:pt x="88697" y="53102"/>
                          </a:cubicBezTo>
                          <a:cubicBezTo>
                            <a:pt x="88697" y="53102"/>
                            <a:pt x="79658" y="47187"/>
                            <a:pt x="70418" y="41358"/>
                          </a:cubicBezTo>
                          <a:cubicBezTo>
                            <a:pt x="68104" y="39900"/>
                            <a:pt x="65789" y="38452"/>
                            <a:pt x="63617" y="37081"/>
                          </a:cubicBezTo>
                          <a:cubicBezTo>
                            <a:pt x="63065" y="36747"/>
                            <a:pt x="62551" y="36404"/>
                            <a:pt x="61998" y="36090"/>
                          </a:cubicBezTo>
                          <a:cubicBezTo>
                            <a:pt x="61436" y="35776"/>
                            <a:pt x="60884" y="35471"/>
                            <a:pt x="60350" y="35176"/>
                          </a:cubicBezTo>
                          <a:cubicBezTo>
                            <a:pt x="59284" y="34585"/>
                            <a:pt x="58274" y="34023"/>
                            <a:pt x="57340" y="33499"/>
                          </a:cubicBezTo>
                          <a:cubicBezTo>
                            <a:pt x="53635" y="31413"/>
                            <a:pt x="51168" y="30023"/>
                            <a:pt x="51168" y="30023"/>
                          </a:cubicBezTo>
                          <a:cubicBezTo>
                            <a:pt x="51168" y="30023"/>
                            <a:pt x="38433" y="22812"/>
                            <a:pt x="26165" y="15392"/>
                          </a:cubicBezTo>
                          <a:cubicBezTo>
                            <a:pt x="23098" y="13564"/>
                            <a:pt x="20021" y="11630"/>
                            <a:pt x="17154" y="9820"/>
                          </a:cubicBezTo>
                          <a:cubicBezTo>
                            <a:pt x="14306" y="8011"/>
                            <a:pt x="11639" y="6315"/>
                            <a:pt x="9363" y="4867"/>
                          </a:cubicBezTo>
                          <a:cubicBezTo>
                            <a:pt x="4848" y="1953"/>
                            <a:pt x="1838" y="0"/>
                            <a:pt x="1838" y="0"/>
                          </a:cubicBezTo>
                          <a:lnTo>
                            <a:pt x="0" y="2896"/>
                          </a:lnTo>
                          <a:cubicBezTo>
                            <a:pt x="0" y="2896"/>
                            <a:pt x="11135" y="10192"/>
                            <a:pt x="22650" y="17326"/>
                          </a:cubicBezTo>
                          <a:cubicBezTo>
                            <a:pt x="28394" y="20879"/>
                            <a:pt x="34157" y="24251"/>
                            <a:pt x="38548" y="26822"/>
                          </a:cubicBezTo>
                          <a:cubicBezTo>
                            <a:pt x="42948" y="29366"/>
                            <a:pt x="45882" y="31061"/>
                            <a:pt x="45882" y="31061"/>
                          </a:cubicBezTo>
                          <a:cubicBezTo>
                            <a:pt x="45882" y="31061"/>
                            <a:pt x="49501" y="33118"/>
                            <a:pt x="54940" y="36204"/>
                          </a:cubicBezTo>
                          <a:cubicBezTo>
                            <a:pt x="57693" y="37729"/>
                            <a:pt x="60893" y="39510"/>
                            <a:pt x="64332" y="41424"/>
                          </a:cubicBezTo>
                          <a:cubicBezTo>
                            <a:pt x="67599" y="43405"/>
                            <a:pt x="70961" y="45568"/>
                            <a:pt x="74362" y="47720"/>
                          </a:cubicBezTo>
                          <a:cubicBezTo>
                            <a:pt x="87925" y="56331"/>
                            <a:pt x="101051" y="65132"/>
                            <a:pt x="101051" y="65132"/>
                          </a:cubicBezTo>
                          <a:cubicBezTo>
                            <a:pt x="101051" y="65132"/>
                            <a:pt x="101679" y="80915"/>
                            <a:pt x="102622" y="96546"/>
                          </a:cubicBezTo>
                          <a:cubicBezTo>
                            <a:pt x="103537" y="112195"/>
                            <a:pt x="104756" y="127692"/>
                            <a:pt x="104756" y="127692"/>
                          </a:cubicBezTo>
                          <a:cubicBezTo>
                            <a:pt x="105842" y="128673"/>
                            <a:pt x="106928" y="129626"/>
                            <a:pt x="108013" y="130550"/>
                          </a:cubicBezTo>
                          <a:cubicBezTo>
                            <a:pt x="108013" y="130550"/>
                            <a:pt x="106775" y="114891"/>
                            <a:pt x="105861" y="99070"/>
                          </a:cubicBezTo>
                          <a:cubicBezTo>
                            <a:pt x="104947" y="83248"/>
                            <a:pt x="104318" y="67294"/>
                            <a:pt x="104318" y="67294"/>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11" name="Google Shape;1911;p65"/>
                  <p:cNvGrpSpPr/>
                  <p:nvPr/>
                </p:nvGrpSpPr>
                <p:grpSpPr>
                  <a:xfrm>
                    <a:off x="7803327" y="4351710"/>
                    <a:ext cx="138918" cy="234634"/>
                    <a:chOff x="7803327" y="4351710"/>
                    <a:chExt cx="138918" cy="234634"/>
                  </a:xfrm>
                </p:grpSpPr>
                <p:sp>
                  <p:nvSpPr>
                    <p:cNvPr id="1912" name="Google Shape;1912;p65"/>
                    <p:cNvSpPr/>
                    <p:nvPr/>
                  </p:nvSpPr>
                  <p:spPr>
                    <a:xfrm>
                      <a:off x="7806721" y="4351710"/>
                      <a:ext cx="135524" cy="184037"/>
                    </a:xfrm>
                    <a:custGeom>
                      <a:avLst/>
                      <a:gdLst/>
                      <a:ahLst/>
                      <a:cxnLst/>
                      <a:rect l="l" t="t" r="r" b="b"/>
                      <a:pathLst>
                        <a:path w="135524" h="184037" extrusionOk="0">
                          <a:moveTo>
                            <a:pt x="15466" y="184037"/>
                          </a:moveTo>
                          <a:cubicBezTo>
                            <a:pt x="15466" y="184037"/>
                            <a:pt x="17047" y="183380"/>
                            <a:pt x="19838" y="182037"/>
                          </a:cubicBezTo>
                          <a:cubicBezTo>
                            <a:pt x="22629" y="180723"/>
                            <a:pt x="26591" y="178598"/>
                            <a:pt x="31439" y="176008"/>
                          </a:cubicBezTo>
                          <a:cubicBezTo>
                            <a:pt x="36278" y="173369"/>
                            <a:pt x="41964" y="170026"/>
                            <a:pt x="48127" y="165949"/>
                          </a:cubicBezTo>
                          <a:cubicBezTo>
                            <a:pt x="54328" y="162006"/>
                            <a:pt x="61005" y="157320"/>
                            <a:pt x="67844" y="151881"/>
                          </a:cubicBezTo>
                          <a:cubicBezTo>
                            <a:pt x="74711" y="146585"/>
                            <a:pt x="81703" y="140441"/>
                            <a:pt x="88532" y="133622"/>
                          </a:cubicBezTo>
                          <a:cubicBezTo>
                            <a:pt x="91951" y="130231"/>
                            <a:pt x="95323" y="126640"/>
                            <a:pt x="98591" y="122830"/>
                          </a:cubicBezTo>
                          <a:cubicBezTo>
                            <a:pt x="101858" y="119010"/>
                            <a:pt x="105039" y="114991"/>
                            <a:pt x="108096" y="110828"/>
                          </a:cubicBezTo>
                          <a:cubicBezTo>
                            <a:pt x="114202" y="102484"/>
                            <a:pt x="119698" y="93131"/>
                            <a:pt x="124279" y="83015"/>
                          </a:cubicBezTo>
                          <a:cubicBezTo>
                            <a:pt x="128842" y="72871"/>
                            <a:pt x="132414" y="61755"/>
                            <a:pt x="134509" y="49592"/>
                          </a:cubicBezTo>
                          <a:cubicBezTo>
                            <a:pt x="136605" y="37429"/>
                            <a:pt x="135385" y="27484"/>
                            <a:pt x="131509" y="19769"/>
                          </a:cubicBezTo>
                          <a:cubicBezTo>
                            <a:pt x="127642" y="12054"/>
                            <a:pt x="121136" y="6558"/>
                            <a:pt x="112907" y="3300"/>
                          </a:cubicBezTo>
                          <a:cubicBezTo>
                            <a:pt x="96543" y="-3053"/>
                            <a:pt x="73302" y="-281"/>
                            <a:pt x="52394" y="12025"/>
                          </a:cubicBezTo>
                          <a:cubicBezTo>
                            <a:pt x="49775" y="13540"/>
                            <a:pt x="47184" y="15197"/>
                            <a:pt x="44650" y="16978"/>
                          </a:cubicBezTo>
                          <a:cubicBezTo>
                            <a:pt x="42126" y="18807"/>
                            <a:pt x="39650" y="20769"/>
                            <a:pt x="37250" y="22865"/>
                          </a:cubicBezTo>
                          <a:cubicBezTo>
                            <a:pt x="32439" y="27056"/>
                            <a:pt x="27886" y="31761"/>
                            <a:pt x="23734" y="36981"/>
                          </a:cubicBezTo>
                          <a:cubicBezTo>
                            <a:pt x="15485" y="47592"/>
                            <a:pt x="8817" y="60174"/>
                            <a:pt x="4693" y="74719"/>
                          </a:cubicBezTo>
                          <a:cubicBezTo>
                            <a:pt x="588" y="89340"/>
                            <a:pt x="-993" y="105808"/>
                            <a:pt x="626" y="124049"/>
                          </a:cubicBezTo>
                          <a:cubicBezTo>
                            <a:pt x="2226" y="142280"/>
                            <a:pt x="7055" y="162273"/>
                            <a:pt x="15466" y="184037"/>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3" name="Google Shape;1913;p65"/>
                    <p:cNvSpPr/>
                    <p:nvPr/>
                  </p:nvSpPr>
                  <p:spPr>
                    <a:xfrm>
                      <a:off x="7803327" y="4355630"/>
                      <a:ext cx="134369" cy="230714"/>
                    </a:xfrm>
                    <a:custGeom>
                      <a:avLst/>
                      <a:gdLst/>
                      <a:ahLst/>
                      <a:cxnLst/>
                      <a:rect l="l" t="t" r="r" b="b"/>
                      <a:pathLst>
                        <a:path w="134369" h="230714" extrusionOk="0">
                          <a:moveTo>
                            <a:pt x="50092" y="115386"/>
                          </a:moveTo>
                          <a:cubicBezTo>
                            <a:pt x="50092" y="115386"/>
                            <a:pt x="51892" y="111871"/>
                            <a:pt x="54607" y="106604"/>
                          </a:cubicBezTo>
                          <a:cubicBezTo>
                            <a:pt x="57340" y="101346"/>
                            <a:pt x="61017" y="94231"/>
                            <a:pt x="64836" y="87306"/>
                          </a:cubicBezTo>
                          <a:cubicBezTo>
                            <a:pt x="68647" y="80334"/>
                            <a:pt x="72552" y="73352"/>
                            <a:pt x="75524" y="68113"/>
                          </a:cubicBezTo>
                          <a:cubicBezTo>
                            <a:pt x="77019" y="65494"/>
                            <a:pt x="78267" y="63313"/>
                            <a:pt x="79134" y="61779"/>
                          </a:cubicBezTo>
                          <a:cubicBezTo>
                            <a:pt x="80020" y="60265"/>
                            <a:pt x="80524" y="59398"/>
                            <a:pt x="80524" y="59398"/>
                          </a:cubicBezTo>
                          <a:cubicBezTo>
                            <a:pt x="80524" y="59398"/>
                            <a:pt x="78667" y="56407"/>
                            <a:pt x="75867" y="51911"/>
                          </a:cubicBezTo>
                          <a:cubicBezTo>
                            <a:pt x="73066" y="47435"/>
                            <a:pt x="69294" y="41481"/>
                            <a:pt x="65475" y="35528"/>
                          </a:cubicBezTo>
                          <a:cubicBezTo>
                            <a:pt x="57845" y="23622"/>
                            <a:pt x="49949" y="11773"/>
                            <a:pt x="49949" y="11773"/>
                          </a:cubicBezTo>
                          <a:cubicBezTo>
                            <a:pt x="51063" y="11030"/>
                            <a:pt x="52178" y="10306"/>
                            <a:pt x="53311" y="9611"/>
                          </a:cubicBezTo>
                          <a:cubicBezTo>
                            <a:pt x="53311" y="9611"/>
                            <a:pt x="60903" y="21050"/>
                            <a:pt x="68246" y="32547"/>
                          </a:cubicBezTo>
                          <a:cubicBezTo>
                            <a:pt x="71923" y="38300"/>
                            <a:pt x="75543" y="44025"/>
                            <a:pt x="78248" y="48378"/>
                          </a:cubicBezTo>
                          <a:cubicBezTo>
                            <a:pt x="80943" y="52731"/>
                            <a:pt x="82734" y="55636"/>
                            <a:pt x="82734" y="55636"/>
                          </a:cubicBezTo>
                          <a:cubicBezTo>
                            <a:pt x="82734" y="55636"/>
                            <a:pt x="84811" y="52140"/>
                            <a:pt x="87935" y="46892"/>
                          </a:cubicBezTo>
                          <a:cubicBezTo>
                            <a:pt x="91087" y="41662"/>
                            <a:pt x="95317" y="34604"/>
                            <a:pt x="99708" y="27689"/>
                          </a:cubicBezTo>
                          <a:cubicBezTo>
                            <a:pt x="104089" y="20764"/>
                            <a:pt x="108566" y="13830"/>
                            <a:pt x="111966" y="8630"/>
                          </a:cubicBezTo>
                          <a:cubicBezTo>
                            <a:pt x="115367" y="3410"/>
                            <a:pt x="117700" y="0"/>
                            <a:pt x="117700" y="0"/>
                          </a:cubicBezTo>
                          <a:cubicBezTo>
                            <a:pt x="118910" y="533"/>
                            <a:pt x="120082" y="1114"/>
                            <a:pt x="121215" y="1743"/>
                          </a:cubicBezTo>
                          <a:cubicBezTo>
                            <a:pt x="121215" y="1743"/>
                            <a:pt x="120501" y="2791"/>
                            <a:pt x="119262" y="4629"/>
                          </a:cubicBezTo>
                          <a:cubicBezTo>
                            <a:pt x="118024" y="6468"/>
                            <a:pt x="116253" y="9077"/>
                            <a:pt x="114176" y="12278"/>
                          </a:cubicBezTo>
                          <a:cubicBezTo>
                            <a:pt x="110004" y="18650"/>
                            <a:pt x="104537" y="27146"/>
                            <a:pt x="99231" y="35633"/>
                          </a:cubicBezTo>
                          <a:cubicBezTo>
                            <a:pt x="93926" y="44177"/>
                            <a:pt x="88802" y="52778"/>
                            <a:pt x="85011" y="59198"/>
                          </a:cubicBezTo>
                          <a:cubicBezTo>
                            <a:pt x="83134" y="62408"/>
                            <a:pt x="81562" y="65084"/>
                            <a:pt x="80467" y="66961"/>
                          </a:cubicBezTo>
                          <a:cubicBezTo>
                            <a:pt x="79391" y="68847"/>
                            <a:pt x="78772" y="69933"/>
                            <a:pt x="78772" y="69933"/>
                          </a:cubicBezTo>
                          <a:cubicBezTo>
                            <a:pt x="78772" y="69933"/>
                            <a:pt x="79629" y="69771"/>
                            <a:pt x="81134" y="69475"/>
                          </a:cubicBezTo>
                          <a:cubicBezTo>
                            <a:pt x="82648" y="69209"/>
                            <a:pt x="84801" y="68818"/>
                            <a:pt x="87401" y="68351"/>
                          </a:cubicBezTo>
                          <a:cubicBezTo>
                            <a:pt x="89992" y="67894"/>
                            <a:pt x="93021" y="67351"/>
                            <a:pt x="96260" y="66770"/>
                          </a:cubicBezTo>
                          <a:cubicBezTo>
                            <a:pt x="97879" y="66485"/>
                            <a:pt x="99555" y="66189"/>
                            <a:pt x="101260" y="65884"/>
                          </a:cubicBezTo>
                          <a:cubicBezTo>
                            <a:pt x="102975" y="65608"/>
                            <a:pt x="104708" y="65332"/>
                            <a:pt x="106451" y="65046"/>
                          </a:cubicBezTo>
                          <a:cubicBezTo>
                            <a:pt x="113414" y="63960"/>
                            <a:pt x="120358" y="62789"/>
                            <a:pt x="125616" y="62074"/>
                          </a:cubicBezTo>
                          <a:cubicBezTo>
                            <a:pt x="130873" y="61341"/>
                            <a:pt x="134369" y="60855"/>
                            <a:pt x="134369" y="60855"/>
                          </a:cubicBezTo>
                          <a:cubicBezTo>
                            <a:pt x="134007" y="62084"/>
                            <a:pt x="133645" y="63294"/>
                            <a:pt x="133255" y="64503"/>
                          </a:cubicBezTo>
                          <a:cubicBezTo>
                            <a:pt x="133255" y="64503"/>
                            <a:pt x="129683" y="65008"/>
                            <a:pt x="124320" y="65751"/>
                          </a:cubicBezTo>
                          <a:cubicBezTo>
                            <a:pt x="118967" y="66532"/>
                            <a:pt x="111871" y="67694"/>
                            <a:pt x="104765" y="68818"/>
                          </a:cubicBezTo>
                          <a:cubicBezTo>
                            <a:pt x="97669" y="69980"/>
                            <a:pt x="90630" y="71304"/>
                            <a:pt x="85334" y="72228"/>
                          </a:cubicBezTo>
                          <a:cubicBezTo>
                            <a:pt x="82687" y="72704"/>
                            <a:pt x="80486" y="73095"/>
                            <a:pt x="78953" y="73409"/>
                          </a:cubicBezTo>
                          <a:cubicBezTo>
                            <a:pt x="77419" y="73714"/>
                            <a:pt x="76543" y="73885"/>
                            <a:pt x="76543" y="73885"/>
                          </a:cubicBezTo>
                          <a:cubicBezTo>
                            <a:pt x="76543" y="73885"/>
                            <a:pt x="74514" y="77524"/>
                            <a:pt x="71456" y="82982"/>
                          </a:cubicBezTo>
                          <a:cubicBezTo>
                            <a:pt x="68437" y="88459"/>
                            <a:pt x="64446" y="95660"/>
                            <a:pt x="60607" y="103003"/>
                          </a:cubicBezTo>
                          <a:cubicBezTo>
                            <a:pt x="52892" y="117691"/>
                            <a:pt x="45691" y="132293"/>
                            <a:pt x="45691" y="132293"/>
                          </a:cubicBezTo>
                          <a:cubicBezTo>
                            <a:pt x="45691" y="132293"/>
                            <a:pt x="49006" y="131626"/>
                            <a:pt x="53969" y="130616"/>
                          </a:cubicBezTo>
                          <a:cubicBezTo>
                            <a:pt x="56455" y="130112"/>
                            <a:pt x="59350" y="129530"/>
                            <a:pt x="62455" y="128902"/>
                          </a:cubicBezTo>
                          <a:cubicBezTo>
                            <a:pt x="64008" y="128588"/>
                            <a:pt x="65618" y="128264"/>
                            <a:pt x="67246" y="127940"/>
                          </a:cubicBezTo>
                          <a:cubicBezTo>
                            <a:pt x="68885" y="127645"/>
                            <a:pt x="70552" y="127340"/>
                            <a:pt x="72209" y="127035"/>
                          </a:cubicBezTo>
                          <a:cubicBezTo>
                            <a:pt x="78867" y="125835"/>
                            <a:pt x="85525" y="124578"/>
                            <a:pt x="90535" y="123749"/>
                          </a:cubicBezTo>
                          <a:cubicBezTo>
                            <a:pt x="95555" y="122939"/>
                            <a:pt x="98908" y="122396"/>
                            <a:pt x="98908" y="122396"/>
                          </a:cubicBezTo>
                          <a:cubicBezTo>
                            <a:pt x="97631" y="123806"/>
                            <a:pt x="96355" y="125178"/>
                            <a:pt x="95059" y="126520"/>
                          </a:cubicBezTo>
                          <a:cubicBezTo>
                            <a:pt x="95059" y="126520"/>
                            <a:pt x="94250" y="126654"/>
                            <a:pt x="92840" y="126883"/>
                          </a:cubicBezTo>
                          <a:cubicBezTo>
                            <a:pt x="91430" y="127121"/>
                            <a:pt x="89402" y="127416"/>
                            <a:pt x="87001" y="127873"/>
                          </a:cubicBezTo>
                          <a:cubicBezTo>
                            <a:pt x="82182" y="128749"/>
                            <a:pt x="75752" y="129912"/>
                            <a:pt x="69332" y="131083"/>
                          </a:cubicBezTo>
                          <a:cubicBezTo>
                            <a:pt x="62941" y="132369"/>
                            <a:pt x="56550" y="133645"/>
                            <a:pt x="51749" y="134607"/>
                          </a:cubicBezTo>
                          <a:cubicBezTo>
                            <a:pt x="49358" y="135093"/>
                            <a:pt x="47358" y="135503"/>
                            <a:pt x="45958" y="135789"/>
                          </a:cubicBezTo>
                          <a:cubicBezTo>
                            <a:pt x="44567" y="136103"/>
                            <a:pt x="43777" y="136274"/>
                            <a:pt x="43777" y="136274"/>
                          </a:cubicBezTo>
                          <a:cubicBezTo>
                            <a:pt x="43777" y="136274"/>
                            <a:pt x="38814" y="146542"/>
                            <a:pt x="34099" y="156772"/>
                          </a:cubicBezTo>
                          <a:cubicBezTo>
                            <a:pt x="31737" y="161897"/>
                            <a:pt x="29404" y="166973"/>
                            <a:pt x="27708" y="170869"/>
                          </a:cubicBezTo>
                          <a:cubicBezTo>
                            <a:pt x="26013" y="174736"/>
                            <a:pt x="24889" y="177317"/>
                            <a:pt x="24889" y="177317"/>
                          </a:cubicBezTo>
                          <a:cubicBezTo>
                            <a:pt x="24889" y="177317"/>
                            <a:pt x="19069" y="190643"/>
                            <a:pt x="13649" y="203940"/>
                          </a:cubicBezTo>
                          <a:cubicBezTo>
                            <a:pt x="8229" y="217370"/>
                            <a:pt x="3200" y="230715"/>
                            <a:pt x="3200" y="230715"/>
                          </a:cubicBezTo>
                          <a:lnTo>
                            <a:pt x="0" y="229448"/>
                          </a:lnTo>
                          <a:cubicBezTo>
                            <a:pt x="0" y="229448"/>
                            <a:pt x="4677" y="217008"/>
                            <a:pt x="9697" y="204483"/>
                          </a:cubicBezTo>
                          <a:cubicBezTo>
                            <a:pt x="12192" y="198196"/>
                            <a:pt x="14773" y="192005"/>
                            <a:pt x="16745" y="187357"/>
                          </a:cubicBezTo>
                          <a:cubicBezTo>
                            <a:pt x="18735" y="182699"/>
                            <a:pt x="20060" y="179594"/>
                            <a:pt x="20060" y="179594"/>
                          </a:cubicBezTo>
                          <a:cubicBezTo>
                            <a:pt x="20060" y="179594"/>
                            <a:pt x="21707" y="175793"/>
                            <a:pt x="24193" y="170088"/>
                          </a:cubicBezTo>
                          <a:cubicBezTo>
                            <a:pt x="25460" y="167230"/>
                            <a:pt x="26937" y="163906"/>
                            <a:pt x="28527" y="160334"/>
                          </a:cubicBezTo>
                          <a:cubicBezTo>
                            <a:pt x="30156" y="156801"/>
                            <a:pt x="31899" y="153029"/>
                            <a:pt x="33642" y="149266"/>
                          </a:cubicBezTo>
                          <a:cubicBezTo>
                            <a:pt x="37166" y="141722"/>
                            <a:pt x="40795" y="134160"/>
                            <a:pt x="43558" y="128473"/>
                          </a:cubicBezTo>
                          <a:cubicBezTo>
                            <a:pt x="44939" y="125616"/>
                            <a:pt x="46120" y="123311"/>
                            <a:pt x="46939" y="121663"/>
                          </a:cubicBezTo>
                          <a:cubicBezTo>
                            <a:pt x="47768" y="120025"/>
                            <a:pt x="48235" y="119091"/>
                            <a:pt x="48235" y="119091"/>
                          </a:cubicBezTo>
                          <a:cubicBezTo>
                            <a:pt x="48235" y="119091"/>
                            <a:pt x="45863" y="115796"/>
                            <a:pt x="42310" y="110852"/>
                          </a:cubicBezTo>
                          <a:cubicBezTo>
                            <a:pt x="38738" y="105937"/>
                            <a:pt x="33947" y="99441"/>
                            <a:pt x="29080" y="92945"/>
                          </a:cubicBezTo>
                          <a:cubicBezTo>
                            <a:pt x="19355" y="79953"/>
                            <a:pt x="9249" y="67046"/>
                            <a:pt x="9249" y="67046"/>
                          </a:cubicBezTo>
                          <a:cubicBezTo>
                            <a:pt x="9715" y="65589"/>
                            <a:pt x="10220" y="64151"/>
                            <a:pt x="10744" y="62732"/>
                          </a:cubicBezTo>
                          <a:cubicBezTo>
                            <a:pt x="10744" y="62732"/>
                            <a:pt x="20955" y="75772"/>
                            <a:pt x="30766" y="88906"/>
                          </a:cubicBezTo>
                          <a:cubicBezTo>
                            <a:pt x="35690" y="95469"/>
                            <a:pt x="40519" y="102032"/>
                            <a:pt x="44139" y="107052"/>
                          </a:cubicBezTo>
                          <a:cubicBezTo>
                            <a:pt x="47701" y="112052"/>
                            <a:pt x="50092" y="115386"/>
                            <a:pt x="50092" y="115386"/>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14" name="Google Shape;1914;p65"/>
                  <p:cNvGrpSpPr/>
                  <p:nvPr/>
                </p:nvGrpSpPr>
                <p:grpSpPr>
                  <a:xfrm>
                    <a:off x="7731994" y="4603565"/>
                    <a:ext cx="182260" cy="180759"/>
                    <a:chOff x="7731994" y="4603565"/>
                    <a:chExt cx="182260" cy="180759"/>
                  </a:xfrm>
                </p:grpSpPr>
                <p:sp>
                  <p:nvSpPr>
                    <p:cNvPr id="1915" name="Google Shape;1915;p65"/>
                    <p:cNvSpPr/>
                    <p:nvPr/>
                  </p:nvSpPr>
                  <p:spPr>
                    <a:xfrm>
                      <a:off x="7772304" y="4639183"/>
                      <a:ext cx="141950" cy="145141"/>
                    </a:xfrm>
                    <a:custGeom>
                      <a:avLst/>
                      <a:gdLst/>
                      <a:ahLst/>
                      <a:cxnLst/>
                      <a:rect l="l" t="t" r="r" b="b"/>
                      <a:pathLst>
                        <a:path w="141950" h="145141" extrusionOk="0">
                          <a:moveTo>
                            <a:pt x="0" y="311"/>
                          </a:moveTo>
                          <a:cubicBezTo>
                            <a:pt x="0" y="311"/>
                            <a:pt x="6344" y="-289"/>
                            <a:pt x="16488" y="178"/>
                          </a:cubicBezTo>
                          <a:cubicBezTo>
                            <a:pt x="21555" y="416"/>
                            <a:pt x="27623" y="1111"/>
                            <a:pt x="34262" y="2197"/>
                          </a:cubicBezTo>
                          <a:cubicBezTo>
                            <a:pt x="37586" y="2768"/>
                            <a:pt x="41053" y="3397"/>
                            <a:pt x="44653" y="4293"/>
                          </a:cubicBezTo>
                          <a:cubicBezTo>
                            <a:pt x="48254" y="5188"/>
                            <a:pt x="51959" y="6245"/>
                            <a:pt x="55721" y="7464"/>
                          </a:cubicBezTo>
                          <a:cubicBezTo>
                            <a:pt x="59493" y="8693"/>
                            <a:pt x="63313" y="10084"/>
                            <a:pt x="67170" y="11694"/>
                          </a:cubicBezTo>
                          <a:cubicBezTo>
                            <a:pt x="71028" y="13370"/>
                            <a:pt x="74914" y="15246"/>
                            <a:pt x="78762" y="17342"/>
                          </a:cubicBezTo>
                          <a:cubicBezTo>
                            <a:pt x="82620" y="19437"/>
                            <a:pt x="86449" y="21761"/>
                            <a:pt x="90202" y="24324"/>
                          </a:cubicBezTo>
                          <a:cubicBezTo>
                            <a:pt x="93974" y="26952"/>
                            <a:pt x="97679" y="29839"/>
                            <a:pt x="101270" y="32991"/>
                          </a:cubicBezTo>
                          <a:cubicBezTo>
                            <a:pt x="115643" y="45479"/>
                            <a:pt x="128226" y="62738"/>
                            <a:pt x="136817" y="85312"/>
                          </a:cubicBezTo>
                          <a:cubicBezTo>
                            <a:pt x="141122" y="96618"/>
                            <a:pt x="142485" y="106553"/>
                            <a:pt x="141770" y="114878"/>
                          </a:cubicBezTo>
                          <a:cubicBezTo>
                            <a:pt x="141037" y="123203"/>
                            <a:pt x="138217" y="129927"/>
                            <a:pt x="133921" y="134833"/>
                          </a:cubicBezTo>
                          <a:cubicBezTo>
                            <a:pt x="131769" y="137261"/>
                            <a:pt x="129254" y="139357"/>
                            <a:pt x="126425" y="140967"/>
                          </a:cubicBezTo>
                          <a:cubicBezTo>
                            <a:pt x="123597" y="142577"/>
                            <a:pt x="120463" y="143710"/>
                            <a:pt x="117062" y="144358"/>
                          </a:cubicBezTo>
                          <a:cubicBezTo>
                            <a:pt x="113672" y="145015"/>
                            <a:pt x="110033" y="145320"/>
                            <a:pt x="106194" y="145034"/>
                          </a:cubicBezTo>
                          <a:cubicBezTo>
                            <a:pt x="102356" y="144796"/>
                            <a:pt x="98308" y="143919"/>
                            <a:pt x="94126" y="142767"/>
                          </a:cubicBezTo>
                          <a:cubicBezTo>
                            <a:pt x="85773" y="140376"/>
                            <a:pt x="76800" y="135709"/>
                            <a:pt x="67732" y="129118"/>
                          </a:cubicBezTo>
                          <a:cubicBezTo>
                            <a:pt x="58664" y="122441"/>
                            <a:pt x="49435" y="113402"/>
                            <a:pt x="40681" y="102076"/>
                          </a:cubicBezTo>
                          <a:cubicBezTo>
                            <a:pt x="31928" y="90675"/>
                            <a:pt x="23603" y="76701"/>
                            <a:pt x="16497" y="59861"/>
                          </a:cubicBezTo>
                          <a:cubicBezTo>
                            <a:pt x="9411" y="43012"/>
                            <a:pt x="3534" y="23295"/>
                            <a:pt x="0" y="311"/>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6" name="Google Shape;1916;p65"/>
                    <p:cNvSpPr/>
                    <p:nvPr/>
                  </p:nvSpPr>
                  <p:spPr>
                    <a:xfrm>
                      <a:off x="7731994" y="4603565"/>
                      <a:ext cx="176707" cy="177746"/>
                    </a:xfrm>
                    <a:custGeom>
                      <a:avLst/>
                      <a:gdLst/>
                      <a:ahLst/>
                      <a:cxnLst/>
                      <a:rect l="l" t="t" r="r" b="b"/>
                      <a:pathLst>
                        <a:path w="176707" h="177746" extrusionOk="0">
                          <a:moveTo>
                            <a:pt x="92135" y="80896"/>
                          </a:moveTo>
                          <a:cubicBezTo>
                            <a:pt x="92135" y="80896"/>
                            <a:pt x="92802" y="81524"/>
                            <a:pt x="93983" y="82639"/>
                          </a:cubicBezTo>
                          <a:cubicBezTo>
                            <a:pt x="95155" y="83763"/>
                            <a:pt x="96822" y="85382"/>
                            <a:pt x="98831" y="87316"/>
                          </a:cubicBezTo>
                          <a:cubicBezTo>
                            <a:pt x="102832" y="91192"/>
                            <a:pt x="108109" y="96374"/>
                            <a:pt x="113290" y="101575"/>
                          </a:cubicBezTo>
                          <a:cubicBezTo>
                            <a:pt x="115862" y="104175"/>
                            <a:pt x="118443" y="106775"/>
                            <a:pt x="120853" y="109223"/>
                          </a:cubicBezTo>
                          <a:cubicBezTo>
                            <a:pt x="123244" y="111709"/>
                            <a:pt x="125473" y="114024"/>
                            <a:pt x="127378" y="116014"/>
                          </a:cubicBezTo>
                          <a:cubicBezTo>
                            <a:pt x="131150" y="120005"/>
                            <a:pt x="133664" y="122663"/>
                            <a:pt x="133664" y="122663"/>
                          </a:cubicBezTo>
                          <a:cubicBezTo>
                            <a:pt x="133664" y="122663"/>
                            <a:pt x="132417" y="136208"/>
                            <a:pt x="131416" y="149685"/>
                          </a:cubicBezTo>
                          <a:cubicBezTo>
                            <a:pt x="130407" y="163239"/>
                            <a:pt x="129654" y="176774"/>
                            <a:pt x="129654" y="176774"/>
                          </a:cubicBezTo>
                          <a:cubicBezTo>
                            <a:pt x="130588" y="177127"/>
                            <a:pt x="131502" y="177451"/>
                            <a:pt x="132426" y="177746"/>
                          </a:cubicBezTo>
                          <a:cubicBezTo>
                            <a:pt x="132426" y="177746"/>
                            <a:pt x="132626" y="174479"/>
                            <a:pt x="132922" y="169583"/>
                          </a:cubicBezTo>
                          <a:cubicBezTo>
                            <a:pt x="133236" y="164668"/>
                            <a:pt x="133674" y="158144"/>
                            <a:pt x="134179" y="151647"/>
                          </a:cubicBezTo>
                          <a:cubicBezTo>
                            <a:pt x="135160" y="138636"/>
                            <a:pt x="136379" y="125568"/>
                            <a:pt x="136379" y="125568"/>
                          </a:cubicBezTo>
                          <a:cubicBezTo>
                            <a:pt x="136379" y="125568"/>
                            <a:pt x="138875" y="128264"/>
                            <a:pt x="142618" y="132312"/>
                          </a:cubicBezTo>
                          <a:cubicBezTo>
                            <a:pt x="146333" y="136322"/>
                            <a:pt x="151257" y="141856"/>
                            <a:pt x="156077" y="147361"/>
                          </a:cubicBezTo>
                          <a:cubicBezTo>
                            <a:pt x="160906" y="152876"/>
                            <a:pt x="165630" y="158401"/>
                            <a:pt x="169136" y="162544"/>
                          </a:cubicBezTo>
                          <a:cubicBezTo>
                            <a:pt x="172622" y="166754"/>
                            <a:pt x="174946" y="169554"/>
                            <a:pt x="174946" y="169554"/>
                          </a:cubicBezTo>
                          <a:cubicBezTo>
                            <a:pt x="175565" y="168783"/>
                            <a:pt x="176156" y="167973"/>
                            <a:pt x="176708" y="167116"/>
                          </a:cubicBezTo>
                          <a:cubicBezTo>
                            <a:pt x="176708" y="167116"/>
                            <a:pt x="173860" y="163668"/>
                            <a:pt x="169593" y="158496"/>
                          </a:cubicBezTo>
                          <a:cubicBezTo>
                            <a:pt x="165287" y="153381"/>
                            <a:pt x="159468" y="146638"/>
                            <a:pt x="153495" y="139884"/>
                          </a:cubicBezTo>
                          <a:cubicBezTo>
                            <a:pt x="150514" y="136522"/>
                            <a:pt x="147504" y="133122"/>
                            <a:pt x="144656" y="130007"/>
                          </a:cubicBezTo>
                          <a:cubicBezTo>
                            <a:pt x="141789" y="126911"/>
                            <a:pt x="139113" y="124016"/>
                            <a:pt x="136817" y="121539"/>
                          </a:cubicBezTo>
                          <a:cubicBezTo>
                            <a:pt x="132150" y="116596"/>
                            <a:pt x="129045" y="113300"/>
                            <a:pt x="129045" y="113300"/>
                          </a:cubicBezTo>
                          <a:cubicBezTo>
                            <a:pt x="129045" y="113300"/>
                            <a:pt x="131664" y="112852"/>
                            <a:pt x="135598" y="112186"/>
                          </a:cubicBezTo>
                          <a:cubicBezTo>
                            <a:pt x="137560" y="111862"/>
                            <a:pt x="139856" y="111443"/>
                            <a:pt x="142313" y="111062"/>
                          </a:cubicBezTo>
                          <a:cubicBezTo>
                            <a:pt x="144771" y="110700"/>
                            <a:pt x="147399" y="110309"/>
                            <a:pt x="150019" y="109928"/>
                          </a:cubicBezTo>
                          <a:cubicBezTo>
                            <a:pt x="155267" y="109147"/>
                            <a:pt x="160496" y="108337"/>
                            <a:pt x="164440" y="107890"/>
                          </a:cubicBezTo>
                          <a:cubicBezTo>
                            <a:pt x="168373" y="107385"/>
                            <a:pt x="170993" y="107052"/>
                            <a:pt x="170993" y="107052"/>
                          </a:cubicBezTo>
                          <a:cubicBezTo>
                            <a:pt x="170440" y="105947"/>
                            <a:pt x="169869" y="104861"/>
                            <a:pt x="169298" y="103784"/>
                          </a:cubicBezTo>
                          <a:cubicBezTo>
                            <a:pt x="169298" y="103784"/>
                            <a:pt x="166602" y="104127"/>
                            <a:pt x="162563" y="104642"/>
                          </a:cubicBezTo>
                          <a:cubicBezTo>
                            <a:pt x="158515" y="105099"/>
                            <a:pt x="153133" y="105994"/>
                            <a:pt x="147742" y="106766"/>
                          </a:cubicBezTo>
                          <a:cubicBezTo>
                            <a:pt x="145047" y="107175"/>
                            <a:pt x="142342" y="107537"/>
                            <a:pt x="139818" y="107956"/>
                          </a:cubicBezTo>
                          <a:cubicBezTo>
                            <a:pt x="137293" y="108385"/>
                            <a:pt x="134931" y="108785"/>
                            <a:pt x="132912" y="109138"/>
                          </a:cubicBezTo>
                          <a:cubicBezTo>
                            <a:pt x="128864" y="109823"/>
                            <a:pt x="126168" y="110280"/>
                            <a:pt x="126168" y="110280"/>
                          </a:cubicBezTo>
                          <a:cubicBezTo>
                            <a:pt x="126168" y="110280"/>
                            <a:pt x="123501" y="107518"/>
                            <a:pt x="119501" y="103384"/>
                          </a:cubicBezTo>
                          <a:cubicBezTo>
                            <a:pt x="115481" y="99317"/>
                            <a:pt x="110071" y="93897"/>
                            <a:pt x="104556" y="88497"/>
                          </a:cubicBezTo>
                          <a:cubicBezTo>
                            <a:pt x="99060" y="83125"/>
                            <a:pt x="93440" y="77667"/>
                            <a:pt x="89211" y="73752"/>
                          </a:cubicBezTo>
                          <a:cubicBezTo>
                            <a:pt x="84954" y="69809"/>
                            <a:pt x="82125" y="67170"/>
                            <a:pt x="82125" y="67170"/>
                          </a:cubicBezTo>
                          <a:cubicBezTo>
                            <a:pt x="82125" y="67170"/>
                            <a:pt x="84915" y="66504"/>
                            <a:pt x="89106" y="65494"/>
                          </a:cubicBezTo>
                          <a:cubicBezTo>
                            <a:pt x="93307" y="64579"/>
                            <a:pt x="98917" y="63360"/>
                            <a:pt x="104518" y="62141"/>
                          </a:cubicBezTo>
                          <a:cubicBezTo>
                            <a:pt x="110109" y="60865"/>
                            <a:pt x="115748" y="59845"/>
                            <a:pt x="119958" y="59007"/>
                          </a:cubicBezTo>
                          <a:cubicBezTo>
                            <a:pt x="124168" y="58188"/>
                            <a:pt x="126978" y="57636"/>
                            <a:pt x="126978" y="57636"/>
                          </a:cubicBezTo>
                          <a:cubicBezTo>
                            <a:pt x="125530" y="56712"/>
                            <a:pt x="124063" y="55826"/>
                            <a:pt x="122596" y="54969"/>
                          </a:cubicBezTo>
                          <a:cubicBezTo>
                            <a:pt x="122596" y="54969"/>
                            <a:pt x="119863" y="55502"/>
                            <a:pt x="115776" y="56302"/>
                          </a:cubicBezTo>
                          <a:cubicBezTo>
                            <a:pt x="113729" y="56702"/>
                            <a:pt x="111338" y="57169"/>
                            <a:pt x="108785" y="57674"/>
                          </a:cubicBezTo>
                          <a:cubicBezTo>
                            <a:pt x="106232" y="58226"/>
                            <a:pt x="103518" y="58817"/>
                            <a:pt x="100794" y="59407"/>
                          </a:cubicBezTo>
                          <a:cubicBezTo>
                            <a:pt x="98069" y="59998"/>
                            <a:pt x="95345" y="60588"/>
                            <a:pt x="92793" y="61141"/>
                          </a:cubicBezTo>
                          <a:cubicBezTo>
                            <a:pt x="91516" y="61417"/>
                            <a:pt x="90278" y="61684"/>
                            <a:pt x="89116" y="61932"/>
                          </a:cubicBezTo>
                          <a:cubicBezTo>
                            <a:pt x="87954" y="62208"/>
                            <a:pt x="86849" y="62474"/>
                            <a:pt x="85830" y="62713"/>
                          </a:cubicBezTo>
                          <a:cubicBezTo>
                            <a:pt x="81763" y="63684"/>
                            <a:pt x="79048" y="64341"/>
                            <a:pt x="79048" y="64341"/>
                          </a:cubicBezTo>
                          <a:cubicBezTo>
                            <a:pt x="79048" y="64341"/>
                            <a:pt x="71095" y="57045"/>
                            <a:pt x="62903" y="49806"/>
                          </a:cubicBezTo>
                          <a:cubicBezTo>
                            <a:pt x="54769" y="42701"/>
                            <a:pt x="46415" y="35643"/>
                            <a:pt x="46415" y="35643"/>
                          </a:cubicBezTo>
                          <a:cubicBezTo>
                            <a:pt x="46415" y="35643"/>
                            <a:pt x="43701" y="33366"/>
                            <a:pt x="39643" y="29947"/>
                          </a:cubicBezTo>
                          <a:cubicBezTo>
                            <a:pt x="35557" y="26537"/>
                            <a:pt x="30061" y="21984"/>
                            <a:pt x="24537" y="17593"/>
                          </a:cubicBezTo>
                          <a:cubicBezTo>
                            <a:pt x="13478" y="8734"/>
                            <a:pt x="2057" y="0"/>
                            <a:pt x="2057" y="0"/>
                          </a:cubicBezTo>
                          <a:lnTo>
                            <a:pt x="0" y="2724"/>
                          </a:lnTo>
                          <a:cubicBezTo>
                            <a:pt x="0" y="2724"/>
                            <a:pt x="10668" y="10868"/>
                            <a:pt x="21012" y="19117"/>
                          </a:cubicBezTo>
                          <a:cubicBezTo>
                            <a:pt x="26203" y="23251"/>
                            <a:pt x="31309" y="27337"/>
                            <a:pt x="35138" y="30528"/>
                          </a:cubicBezTo>
                          <a:cubicBezTo>
                            <a:pt x="38948" y="33709"/>
                            <a:pt x="41491" y="35824"/>
                            <a:pt x="41491" y="35824"/>
                          </a:cubicBezTo>
                          <a:cubicBezTo>
                            <a:pt x="41491" y="35824"/>
                            <a:pt x="44568" y="38424"/>
                            <a:pt x="49178" y="42320"/>
                          </a:cubicBezTo>
                          <a:cubicBezTo>
                            <a:pt x="53769" y="46234"/>
                            <a:pt x="59817" y="51426"/>
                            <a:pt x="65789" y="56712"/>
                          </a:cubicBezTo>
                          <a:cubicBezTo>
                            <a:pt x="77791" y="67399"/>
                            <a:pt x="89287" y="78200"/>
                            <a:pt x="89287" y="78200"/>
                          </a:cubicBezTo>
                          <a:cubicBezTo>
                            <a:pt x="89287" y="78200"/>
                            <a:pt x="87439" y="93859"/>
                            <a:pt x="85954" y="109414"/>
                          </a:cubicBezTo>
                          <a:cubicBezTo>
                            <a:pt x="84420" y="124930"/>
                            <a:pt x="83296" y="140551"/>
                            <a:pt x="83296" y="140551"/>
                          </a:cubicBezTo>
                          <a:cubicBezTo>
                            <a:pt x="84211" y="141684"/>
                            <a:pt x="85125" y="142780"/>
                            <a:pt x="86039" y="143856"/>
                          </a:cubicBezTo>
                          <a:cubicBezTo>
                            <a:pt x="86039" y="143856"/>
                            <a:pt x="86344" y="139913"/>
                            <a:pt x="86801" y="134007"/>
                          </a:cubicBezTo>
                          <a:cubicBezTo>
                            <a:pt x="87287" y="128140"/>
                            <a:pt x="87982" y="120291"/>
                            <a:pt x="88745" y="112433"/>
                          </a:cubicBezTo>
                          <a:cubicBezTo>
                            <a:pt x="90259" y="96717"/>
                            <a:pt x="92135" y="80896"/>
                            <a:pt x="92135" y="80896"/>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917" name="Google Shape;1917;p65"/>
                <p:cNvGrpSpPr/>
                <p:nvPr/>
              </p:nvGrpSpPr>
              <p:grpSpPr>
                <a:xfrm>
                  <a:off x="7090695" y="3919270"/>
                  <a:ext cx="522408" cy="885901"/>
                  <a:chOff x="7090695" y="3919270"/>
                  <a:chExt cx="522408" cy="885901"/>
                </a:xfrm>
              </p:grpSpPr>
              <p:sp>
                <p:nvSpPr>
                  <p:cNvPr id="1918" name="Google Shape;1918;p65"/>
                  <p:cNvSpPr/>
                  <p:nvPr/>
                </p:nvSpPr>
                <p:spPr>
                  <a:xfrm>
                    <a:off x="7090695" y="3919289"/>
                    <a:ext cx="522379" cy="848829"/>
                  </a:xfrm>
                  <a:custGeom>
                    <a:avLst/>
                    <a:gdLst/>
                    <a:ahLst/>
                    <a:cxnLst/>
                    <a:rect l="l" t="t" r="r" b="b"/>
                    <a:pathLst>
                      <a:path w="522379" h="848829" extrusionOk="0">
                        <a:moveTo>
                          <a:pt x="522380" y="0"/>
                        </a:moveTo>
                        <a:cubicBezTo>
                          <a:pt x="522380" y="0"/>
                          <a:pt x="513197" y="2381"/>
                          <a:pt x="496967" y="8172"/>
                        </a:cubicBezTo>
                        <a:cubicBezTo>
                          <a:pt x="480736" y="13964"/>
                          <a:pt x="457438" y="23165"/>
                          <a:pt x="429340" y="36814"/>
                        </a:cubicBezTo>
                        <a:cubicBezTo>
                          <a:pt x="401250" y="50454"/>
                          <a:pt x="368351" y="68542"/>
                          <a:pt x="333118" y="91983"/>
                        </a:cubicBezTo>
                        <a:cubicBezTo>
                          <a:pt x="297894" y="115414"/>
                          <a:pt x="260309" y="144228"/>
                          <a:pt x="223199" y="179118"/>
                        </a:cubicBezTo>
                        <a:cubicBezTo>
                          <a:pt x="186109" y="213998"/>
                          <a:pt x="149466" y="254994"/>
                          <a:pt x="116653" y="302333"/>
                        </a:cubicBezTo>
                        <a:cubicBezTo>
                          <a:pt x="83868" y="349634"/>
                          <a:pt x="54883" y="403355"/>
                          <a:pt x="33890" y="462534"/>
                        </a:cubicBezTo>
                        <a:cubicBezTo>
                          <a:pt x="23403" y="492100"/>
                          <a:pt x="14935" y="522999"/>
                          <a:pt x="9077" y="554869"/>
                        </a:cubicBezTo>
                        <a:cubicBezTo>
                          <a:pt x="3229" y="586730"/>
                          <a:pt x="-10" y="619582"/>
                          <a:pt x="0" y="652806"/>
                        </a:cubicBezTo>
                        <a:cubicBezTo>
                          <a:pt x="10" y="686019"/>
                          <a:pt x="3258" y="719614"/>
                          <a:pt x="10316" y="752665"/>
                        </a:cubicBezTo>
                        <a:cubicBezTo>
                          <a:pt x="17364" y="785698"/>
                          <a:pt x="28223" y="818179"/>
                          <a:pt x="43224" y="848830"/>
                        </a:cubicBezTo>
                        <a:cubicBezTo>
                          <a:pt x="64703" y="822208"/>
                          <a:pt x="85258" y="797252"/>
                          <a:pt x="104842" y="773221"/>
                        </a:cubicBezTo>
                        <a:cubicBezTo>
                          <a:pt x="124435" y="749208"/>
                          <a:pt x="143047" y="726119"/>
                          <a:pt x="160754" y="703450"/>
                        </a:cubicBezTo>
                        <a:cubicBezTo>
                          <a:pt x="196158" y="658168"/>
                          <a:pt x="227933" y="614324"/>
                          <a:pt x="256861" y="570300"/>
                        </a:cubicBezTo>
                        <a:cubicBezTo>
                          <a:pt x="285779" y="526342"/>
                          <a:pt x="311887" y="482317"/>
                          <a:pt x="335699" y="438598"/>
                        </a:cubicBezTo>
                        <a:cubicBezTo>
                          <a:pt x="359493" y="394906"/>
                          <a:pt x="380972" y="351568"/>
                          <a:pt x="400317" y="309848"/>
                        </a:cubicBezTo>
                        <a:cubicBezTo>
                          <a:pt x="419653" y="268148"/>
                          <a:pt x="436836" y="228076"/>
                          <a:pt x="451828" y="191310"/>
                        </a:cubicBezTo>
                        <a:cubicBezTo>
                          <a:pt x="466820" y="154543"/>
                          <a:pt x="479612" y="121082"/>
                          <a:pt x="490042" y="92764"/>
                        </a:cubicBezTo>
                        <a:cubicBezTo>
                          <a:pt x="500472" y="64446"/>
                          <a:pt x="508550" y="41272"/>
                          <a:pt x="514026" y="25165"/>
                        </a:cubicBezTo>
                        <a:cubicBezTo>
                          <a:pt x="519494" y="9049"/>
                          <a:pt x="522380" y="0"/>
                          <a:pt x="522380" y="0"/>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9" name="Google Shape;1919;p65"/>
                  <p:cNvSpPr/>
                  <p:nvPr/>
                </p:nvSpPr>
                <p:spPr>
                  <a:xfrm>
                    <a:off x="7096144" y="3919270"/>
                    <a:ext cx="516959" cy="885901"/>
                  </a:xfrm>
                  <a:custGeom>
                    <a:avLst/>
                    <a:gdLst/>
                    <a:ahLst/>
                    <a:cxnLst/>
                    <a:rect l="l" t="t" r="r" b="b"/>
                    <a:pathLst>
                      <a:path w="516959" h="885901" extrusionOk="0">
                        <a:moveTo>
                          <a:pt x="279863" y="525666"/>
                        </a:moveTo>
                        <a:cubicBezTo>
                          <a:pt x="280873" y="524018"/>
                          <a:pt x="281883" y="522361"/>
                          <a:pt x="282883" y="520713"/>
                        </a:cubicBezTo>
                        <a:cubicBezTo>
                          <a:pt x="282883" y="520713"/>
                          <a:pt x="273596" y="521361"/>
                          <a:pt x="259527" y="522551"/>
                        </a:cubicBezTo>
                        <a:cubicBezTo>
                          <a:pt x="256003" y="522865"/>
                          <a:pt x="252193" y="523199"/>
                          <a:pt x="248155" y="523561"/>
                        </a:cubicBezTo>
                        <a:cubicBezTo>
                          <a:pt x="244135" y="523951"/>
                          <a:pt x="239887" y="524370"/>
                          <a:pt x="235505" y="524799"/>
                        </a:cubicBezTo>
                        <a:cubicBezTo>
                          <a:pt x="226733" y="525694"/>
                          <a:pt x="217284" y="526714"/>
                          <a:pt x="207873" y="527838"/>
                        </a:cubicBezTo>
                        <a:cubicBezTo>
                          <a:pt x="198491" y="528971"/>
                          <a:pt x="189071" y="530200"/>
                          <a:pt x="180203" y="531419"/>
                        </a:cubicBezTo>
                        <a:cubicBezTo>
                          <a:pt x="171307" y="532629"/>
                          <a:pt x="163135" y="533895"/>
                          <a:pt x="156019" y="534991"/>
                        </a:cubicBezTo>
                        <a:cubicBezTo>
                          <a:pt x="148914" y="536134"/>
                          <a:pt x="142989" y="537086"/>
                          <a:pt x="138836" y="537753"/>
                        </a:cubicBezTo>
                        <a:cubicBezTo>
                          <a:pt x="134703" y="538467"/>
                          <a:pt x="132340" y="538867"/>
                          <a:pt x="132340" y="538867"/>
                        </a:cubicBezTo>
                        <a:cubicBezTo>
                          <a:pt x="132340" y="538867"/>
                          <a:pt x="133321" y="536639"/>
                          <a:pt x="135169" y="532790"/>
                        </a:cubicBezTo>
                        <a:cubicBezTo>
                          <a:pt x="136998" y="528933"/>
                          <a:pt x="139608" y="523437"/>
                          <a:pt x="142742" y="516827"/>
                        </a:cubicBezTo>
                        <a:cubicBezTo>
                          <a:pt x="145999" y="510283"/>
                          <a:pt x="149695" y="502596"/>
                          <a:pt x="153848" y="494443"/>
                        </a:cubicBezTo>
                        <a:cubicBezTo>
                          <a:pt x="155934" y="490376"/>
                          <a:pt x="158077" y="486175"/>
                          <a:pt x="160268" y="481899"/>
                        </a:cubicBezTo>
                        <a:cubicBezTo>
                          <a:pt x="162430" y="477612"/>
                          <a:pt x="164773" y="473335"/>
                          <a:pt x="167040" y="469021"/>
                        </a:cubicBezTo>
                        <a:cubicBezTo>
                          <a:pt x="171555" y="460382"/>
                          <a:pt x="176298" y="451857"/>
                          <a:pt x="180680" y="443837"/>
                        </a:cubicBezTo>
                        <a:cubicBezTo>
                          <a:pt x="185137" y="435855"/>
                          <a:pt x="189338" y="428425"/>
                          <a:pt x="192967" y="422082"/>
                        </a:cubicBezTo>
                        <a:cubicBezTo>
                          <a:pt x="196644" y="415757"/>
                          <a:pt x="199710" y="410489"/>
                          <a:pt x="201854" y="406803"/>
                        </a:cubicBezTo>
                        <a:cubicBezTo>
                          <a:pt x="204035" y="403136"/>
                          <a:pt x="205292" y="401041"/>
                          <a:pt x="205292" y="401041"/>
                        </a:cubicBezTo>
                        <a:cubicBezTo>
                          <a:pt x="205292" y="401041"/>
                          <a:pt x="214408" y="400784"/>
                          <a:pt x="227971" y="400574"/>
                        </a:cubicBezTo>
                        <a:cubicBezTo>
                          <a:pt x="234744" y="400460"/>
                          <a:pt x="242716" y="400422"/>
                          <a:pt x="251174" y="400393"/>
                        </a:cubicBezTo>
                        <a:cubicBezTo>
                          <a:pt x="259661" y="400383"/>
                          <a:pt x="268614" y="400393"/>
                          <a:pt x="277663" y="400517"/>
                        </a:cubicBezTo>
                        <a:cubicBezTo>
                          <a:pt x="286683" y="400631"/>
                          <a:pt x="295665" y="400803"/>
                          <a:pt x="304057" y="401003"/>
                        </a:cubicBezTo>
                        <a:cubicBezTo>
                          <a:pt x="312458" y="401212"/>
                          <a:pt x="320326" y="401479"/>
                          <a:pt x="327031" y="401727"/>
                        </a:cubicBezTo>
                        <a:cubicBezTo>
                          <a:pt x="333727" y="401993"/>
                          <a:pt x="339299" y="402222"/>
                          <a:pt x="343205" y="402384"/>
                        </a:cubicBezTo>
                        <a:cubicBezTo>
                          <a:pt x="347110" y="402565"/>
                          <a:pt x="349348" y="402670"/>
                          <a:pt x="349348" y="402670"/>
                        </a:cubicBezTo>
                        <a:cubicBezTo>
                          <a:pt x="350158" y="401126"/>
                          <a:pt x="350958" y="399583"/>
                          <a:pt x="351768" y="398050"/>
                        </a:cubicBezTo>
                        <a:cubicBezTo>
                          <a:pt x="351768" y="398050"/>
                          <a:pt x="349548" y="397936"/>
                          <a:pt x="345652" y="397745"/>
                        </a:cubicBezTo>
                        <a:cubicBezTo>
                          <a:pt x="341757" y="397555"/>
                          <a:pt x="336185" y="397298"/>
                          <a:pt x="329527" y="397040"/>
                        </a:cubicBezTo>
                        <a:cubicBezTo>
                          <a:pt x="316192" y="396517"/>
                          <a:pt x="298285" y="395945"/>
                          <a:pt x="280387" y="395697"/>
                        </a:cubicBezTo>
                        <a:cubicBezTo>
                          <a:pt x="262414" y="395402"/>
                          <a:pt x="244478" y="395450"/>
                          <a:pt x="230905" y="395583"/>
                        </a:cubicBezTo>
                        <a:cubicBezTo>
                          <a:pt x="224114" y="395640"/>
                          <a:pt x="218494" y="395754"/>
                          <a:pt x="214541" y="395840"/>
                        </a:cubicBezTo>
                        <a:cubicBezTo>
                          <a:pt x="210588" y="395926"/>
                          <a:pt x="208321" y="395974"/>
                          <a:pt x="208321" y="395974"/>
                        </a:cubicBezTo>
                        <a:cubicBezTo>
                          <a:pt x="208321" y="395974"/>
                          <a:pt x="212407" y="389039"/>
                          <a:pt x="218770" y="378771"/>
                        </a:cubicBezTo>
                        <a:cubicBezTo>
                          <a:pt x="220351" y="376199"/>
                          <a:pt x="222066" y="373418"/>
                          <a:pt x="223885" y="370465"/>
                        </a:cubicBezTo>
                        <a:cubicBezTo>
                          <a:pt x="225733" y="367541"/>
                          <a:pt x="227676" y="364455"/>
                          <a:pt x="229695" y="361255"/>
                        </a:cubicBezTo>
                        <a:cubicBezTo>
                          <a:pt x="233696" y="354845"/>
                          <a:pt x="238087" y="348101"/>
                          <a:pt x="242459" y="341338"/>
                        </a:cubicBezTo>
                        <a:cubicBezTo>
                          <a:pt x="246812" y="334566"/>
                          <a:pt x="251327" y="327889"/>
                          <a:pt x="255470" y="321583"/>
                        </a:cubicBezTo>
                        <a:cubicBezTo>
                          <a:pt x="259699" y="315325"/>
                          <a:pt x="263642" y="309486"/>
                          <a:pt x="267033" y="304486"/>
                        </a:cubicBezTo>
                        <a:cubicBezTo>
                          <a:pt x="273910" y="294551"/>
                          <a:pt x="278492" y="287931"/>
                          <a:pt x="278492" y="287931"/>
                        </a:cubicBezTo>
                        <a:cubicBezTo>
                          <a:pt x="278492" y="287931"/>
                          <a:pt x="286740" y="287046"/>
                          <a:pt x="299104" y="285722"/>
                        </a:cubicBezTo>
                        <a:cubicBezTo>
                          <a:pt x="305257" y="285074"/>
                          <a:pt x="312486" y="284397"/>
                          <a:pt x="320183" y="283693"/>
                        </a:cubicBezTo>
                        <a:cubicBezTo>
                          <a:pt x="327879" y="282988"/>
                          <a:pt x="336061" y="282283"/>
                          <a:pt x="344281" y="281645"/>
                        </a:cubicBezTo>
                        <a:cubicBezTo>
                          <a:pt x="360645" y="280340"/>
                          <a:pt x="377009" y="279311"/>
                          <a:pt x="389201" y="278616"/>
                        </a:cubicBezTo>
                        <a:cubicBezTo>
                          <a:pt x="401412" y="277997"/>
                          <a:pt x="409556" y="277587"/>
                          <a:pt x="409556" y="277587"/>
                        </a:cubicBezTo>
                        <a:cubicBezTo>
                          <a:pt x="410308" y="275901"/>
                          <a:pt x="411051" y="274225"/>
                          <a:pt x="411794" y="272558"/>
                        </a:cubicBezTo>
                        <a:cubicBezTo>
                          <a:pt x="411794" y="272558"/>
                          <a:pt x="409784" y="272644"/>
                          <a:pt x="406270" y="272806"/>
                        </a:cubicBezTo>
                        <a:cubicBezTo>
                          <a:pt x="402755" y="272987"/>
                          <a:pt x="397735" y="273234"/>
                          <a:pt x="391706" y="273539"/>
                        </a:cubicBezTo>
                        <a:cubicBezTo>
                          <a:pt x="385658" y="273853"/>
                          <a:pt x="378609" y="274254"/>
                          <a:pt x="371065" y="274749"/>
                        </a:cubicBezTo>
                        <a:cubicBezTo>
                          <a:pt x="363512" y="275235"/>
                          <a:pt x="355397" y="275768"/>
                          <a:pt x="347338" y="276406"/>
                        </a:cubicBezTo>
                        <a:cubicBezTo>
                          <a:pt x="339271" y="277035"/>
                          <a:pt x="331127" y="277673"/>
                          <a:pt x="323535" y="278349"/>
                        </a:cubicBezTo>
                        <a:cubicBezTo>
                          <a:pt x="315925" y="279064"/>
                          <a:pt x="308820" y="279721"/>
                          <a:pt x="302723" y="280292"/>
                        </a:cubicBezTo>
                        <a:cubicBezTo>
                          <a:pt x="296608" y="280883"/>
                          <a:pt x="291551" y="281435"/>
                          <a:pt x="287988" y="281816"/>
                        </a:cubicBezTo>
                        <a:cubicBezTo>
                          <a:pt x="284426" y="282197"/>
                          <a:pt x="282387" y="282416"/>
                          <a:pt x="282387" y="282416"/>
                        </a:cubicBezTo>
                        <a:cubicBezTo>
                          <a:pt x="282387" y="282416"/>
                          <a:pt x="283559" y="280759"/>
                          <a:pt x="285617" y="277844"/>
                        </a:cubicBezTo>
                        <a:cubicBezTo>
                          <a:pt x="287655" y="274930"/>
                          <a:pt x="290617" y="270786"/>
                          <a:pt x="294189" y="265843"/>
                        </a:cubicBezTo>
                        <a:cubicBezTo>
                          <a:pt x="295970" y="263366"/>
                          <a:pt x="297904" y="260680"/>
                          <a:pt x="299952" y="257851"/>
                        </a:cubicBezTo>
                        <a:cubicBezTo>
                          <a:pt x="302018" y="255032"/>
                          <a:pt x="304200" y="252060"/>
                          <a:pt x="306457" y="248984"/>
                        </a:cubicBezTo>
                        <a:cubicBezTo>
                          <a:pt x="310944" y="242811"/>
                          <a:pt x="315858" y="236325"/>
                          <a:pt x="320716" y="229800"/>
                        </a:cubicBezTo>
                        <a:cubicBezTo>
                          <a:pt x="330537" y="216818"/>
                          <a:pt x="340452" y="203921"/>
                          <a:pt x="348034" y="194348"/>
                        </a:cubicBezTo>
                        <a:cubicBezTo>
                          <a:pt x="351806" y="189548"/>
                          <a:pt x="354959" y="185557"/>
                          <a:pt x="357188" y="182785"/>
                        </a:cubicBezTo>
                        <a:cubicBezTo>
                          <a:pt x="359407" y="180004"/>
                          <a:pt x="360683" y="178413"/>
                          <a:pt x="360683" y="178413"/>
                        </a:cubicBezTo>
                        <a:cubicBezTo>
                          <a:pt x="360683" y="178413"/>
                          <a:pt x="383886" y="177032"/>
                          <a:pt x="406955" y="176251"/>
                        </a:cubicBezTo>
                        <a:cubicBezTo>
                          <a:pt x="418462" y="175813"/>
                          <a:pt x="430006" y="175556"/>
                          <a:pt x="438588" y="175355"/>
                        </a:cubicBezTo>
                        <a:cubicBezTo>
                          <a:pt x="447199" y="175213"/>
                          <a:pt x="452933" y="175117"/>
                          <a:pt x="452933" y="175117"/>
                        </a:cubicBezTo>
                        <a:cubicBezTo>
                          <a:pt x="453599" y="173441"/>
                          <a:pt x="454266" y="171765"/>
                          <a:pt x="454933" y="170107"/>
                        </a:cubicBezTo>
                        <a:cubicBezTo>
                          <a:pt x="454933" y="170107"/>
                          <a:pt x="432606" y="170345"/>
                          <a:pt x="410080" y="171107"/>
                        </a:cubicBezTo>
                        <a:cubicBezTo>
                          <a:pt x="387610" y="171841"/>
                          <a:pt x="364960" y="173098"/>
                          <a:pt x="364960" y="173098"/>
                        </a:cubicBezTo>
                        <a:cubicBezTo>
                          <a:pt x="364960" y="173098"/>
                          <a:pt x="367169" y="170383"/>
                          <a:pt x="371037" y="165621"/>
                        </a:cubicBezTo>
                        <a:cubicBezTo>
                          <a:pt x="372961" y="163239"/>
                          <a:pt x="375313" y="160354"/>
                          <a:pt x="378038" y="157067"/>
                        </a:cubicBezTo>
                        <a:cubicBezTo>
                          <a:pt x="380762" y="153781"/>
                          <a:pt x="383800" y="150048"/>
                          <a:pt x="387182" y="146028"/>
                        </a:cubicBezTo>
                        <a:cubicBezTo>
                          <a:pt x="400640" y="129883"/>
                          <a:pt x="418852" y="108585"/>
                          <a:pt x="437578" y="87744"/>
                        </a:cubicBezTo>
                        <a:cubicBezTo>
                          <a:pt x="456276" y="66875"/>
                          <a:pt x="475450" y="46434"/>
                          <a:pt x="490099" y="31385"/>
                        </a:cubicBezTo>
                        <a:cubicBezTo>
                          <a:pt x="504739" y="16316"/>
                          <a:pt x="514807" y="6610"/>
                          <a:pt x="514807" y="6610"/>
                        </a:cubicBezTo>
                        <a:cubicBezTo>
                          <a:pt x="516217" y="2277"/>
                          <a:pt x="516960" y="0"/>
                          <a:pt x="516960" y="0"/>
                        </a:cubicBezTo>
                        <a:cubicBezTo>
                          <a:pt x="516960" y="0"/>
                          <a:pt x="515474" y="391"/>
                          <a:pt x="512683" y="1210"/>
                        </a:cubicBezTo>
                        <a:cubicBezTo>
                          <a:pt x="512683" y="1210"/>
                          <a:pt x="506063" y="7573"/>
                          <a:pt x="496395" y="17326"/>
                        </a:cubicBezTo>
                        <a:cubicBezTo>
                          <a:pt x="486718" y="27080"/>
                          <a:pt x="474002" y="40253"/>
                          <a:pt x="461505" y="53645"/>
                        </a:cubicBezTo>
                        <a:cubicBezTo>
                          <a:pt x="448999" y="67018"/>
                          <a:pt x="436721" y="80601"/>
                          <a:pt x="427596" y="90859"/>
                        </a:cubicBezTo>
                        <a:cubicBezTo>
                          <a:pt x="418481" y="101127"/>
                          <a:pt x="412490" y="108052"/>
                          <a:pt x="412490" y="108052"/>
                        </a:cubicBezTo>
                        <a:cubicBezTo>
                          <a:pt x="412490" y="108052"/>
                          <a:pt x="412194" y="104099"/>
                          <a:pt x="411756" y="98165"/>
                        </a:cubicBezTo>
                        <a:cubicBezTo>
                          <a:pt x="411366" y="92212"/>
                          <a:pt x="410842" y="84277"/>
                          <a:pt x="410318" y="76343"/>
                        </a:cubicBezTo>
                        <a:cubicBezTo>
                          <a:pt x="409356" y="60455"/>
                          <a:pt x="408651" y="44434"/>
                          <a:pt x="408651" y="44434"/>
                        </a:cubicBezTo>
                        <a:cubicBezTo>
                          <a:pt x="406984" y="45291"/>
                          <a:pt x="405308" y="46168"/>
                          <a:pt x="403612" y="47044"/>
                        </a:cubicBezTo>
                        <a:cubicBezTo>
                          <a:pt x="403612" y="47044"/>
                          <a:pt x="404365" y="63760"/>
                          <a:pt x="405441" y="80363"/>
                        </a:cubicBezTo>
                        <a:cubicBezTo>
                          <a:pt x="405955" y="88659"/>
                          <a:pt x="406546" y="96946"/>
                          <a:pt x="407003" y="103146"/>
                        </a:cubicBezTo>
                        <a:cubicBezTo>
                          <a:pt x="407480" y="109338"/>
                          <a:pt x="407794" y="113462"/>
                          <a:pt x="407794" y="113462"/>
                        </a:cubicBezTo>
                        <a:cubicBezTo>
                          <a:pt x="407794" y="113462"/>
                          <a:pt x="387725" y="136627"/>
                          <a:pt x="368370" y="160401"/>
                        </a:cubicBezTo>
                        <a:cubicBezTo>
                          <a:pt x="358673" y="172269"/>
                          <a:pt x="349129" y="184252"/>
                          <a:pt x="342043" y="193300"/>
                        </a:cubicBezTo>
                        <a:cubicBezTo>
                          <a:pt x="338471" y="197806"/>
                          <a:pt x="335566" y="201606"/>
                          <a:pt x="333508" y="204254"/>
                        </a:cubicBezTo>
                        <a:cubicBezTo>
                          <a:pt x="331460" y="206902"/>
                          <a:pt x="330279" y="208417"/>
                          <a:pt x="330279" y="208417"/>
                        </a:cubicBezTo>
                        <a:cubicBezTo>
                          <a:pt x="330279" y="208417"/>
                          <a:pt x="329003" y="201882"/>
                          <a:pt x="327079" y="192072"/>
                        </a:cubicBezTo>
                        <a:cubicBezTo>
                          <a:pt x="325193" y="182251"/>
                          <a:pt x="322764" y="169107"/>
                          <a:pt x="320469" y="155896"/>
                        </a:cubicBezTo>
                        <a:cubicBezTo>
                          <a:pt x="319344" y="149276"/>
                          <a:pt x="318221" y="142647"/>
                          <a:pt x="317173" y="136436"/>
                        </a:cubicBezTo>
                        <a:cubicBezTo>
                          <a:pt x="316173" y="130207"/>
                          <a:pt x="315249" y="124397"/>
                          <a:pt x="314449" y="119406"/>
                        </a:cubicBezTo>
                        <a:cubicBezTo>
                          <a:pt x="313677" y="114405"/>
                          <a:pt x="313039" y="110233"/>
                          <a:pt x="312591" y="107318"/>
                        </a:cubicBezTo>
                        <a:cubicBezTo>
                          <a:pt x="312153" y="104394"/>
                          <a:pt x="311905" y="102727"/>
                          <a:pt x="311905" y="102727"/>
                        </a:cubicBezTo>
                        <a:cubicBezTo>
                          <a:pt x="310334" y="103832"/>
                          <a:pt x="308753" y="104928"/>
                          <a:pt x="307162" y="106042"/>
                        </a:cubicBezTo>
                        <a:cubicBezTo>
                          <a:pt x="307162" y="106042"/>
                          <a:pt x="311248" y="133331"/>
                          <a:pt x="316020" y="160230"/>
                        </a:cubicBezTo>
                        <a:cubicBezTo>
                          <a:pt x="318411" y="173708"/>
                          <a:pt x="320897" y="187081"/>
                          <a:pt x="322869" y="197101"/>
                        </a:cubicBezTo>
                        <a:cubicBezTo>
                          <a:pt x="323850" y="202092"/>
                          <a:pt x="324669" y="206255"/>
                          <a:pt x="325241" y="209169"/>
                        </a:cubicBezTo>
                        <a:cubicBezTo>
                          <a:pt x="325831" y="212084"/>
                          <a:pt x="326174" y="213751"/>
                          <a:pt x="326174" y="213751"/>
                        </a:cubicBezTo>
                        <a:cubicBezTo>
                          <a:pt x="326174" y="213751"/>
                          <a:pt x="321831" y="219475"/>
                          <a:pt x="315325" y="228057"/>
                        </a:cubicBezTo>
                        <a:cubicBezTo>
                          <a:pt x="308858" y="236677"/>
                          <a:pt x="300285" y="248203"/>
                          <a:pt x="291894" y="259861"/>
                        </a:cubicBezTo>
                        <a:cubicBezTo>
                          <a:pt x="287693" y="265690"/>
                          <a:pt x="283493" y="271510"/>
                          <a:pt x="279625" y="277035"/>
                        </a:cubicBezTo>
                        <a:cubicBezTo>
                          <a:pt x="275730" y="282531"/>
                          <a:pt x="272120" y="287674"/>
                          <a:pt x="269072" y="292113"/>
                        </a:cubicBezTo>
                        <a:cubicBezTo>
                          <a:pt x="266014" y="296551"/>
                          <a:pt x="263461" y="300247"/>
                          <a:pt x="261680" y="302829"/>
                        </a:cubicBezTo>
                        <a:cubicBezTo>
                          <a:pt x="259918" y="305429"/>
                          <a:pt x="258908" y="306915"/>
                          <a:pt x="258908" y="306915"/>
                        </a:cubicBezTo>
                        <a:cubicBezTo>
                          <a:pt x="258908" y="306915"/>
                          <a:pt x="256594" y="298552"/>
                          <a:pt x="253346" y="285960"/>
                        </a:cubicBezTo>
                        <a:cubicBezTo>
                          <a:pt x="251717" y="279664"/>
                          <a:pt x="249802" y="272253"/>
                          <a:pt x="247859" y="264328"/>
                        </a:cubicBezTo>
                        <a:cubicBezTo>
                          <a:pt x="245907" y="256404"/>
                          <a:pt x="243859" y="247907"/>
                          <a:pt x="241849" y="239373"/>
                        </a:cubicBezTo>
                        <a:cubicBezTo>
                          <a:pt x="239878" y="230867"/>
                          <a:pt x="237934" y="222314"/>
                          <a:pt x="236144" y="214256"/>
                        </a:cubicBezTo>
                        <a:cubicBezTo>
                          <a:pt x="234362" y="206207"/>
                          <a:pt x="232772" y="198692"/>
                          <a:pt x="231410" y="192205"/>
                        </a:cubicBezTo>
                        <a:cubicBezTo>
                          <a:pt x="230038" y="185719"/>
                          <a:pt x="228933" y="180308"/>
                          <a:pt x="228181" y="176527"/>
                        </a:cubicBezTo>
                        <a:cubicBezTo>
                          <a:pt x="227428" y="172736"/>
                          <a:pt x="226990" y="170574"/>
                          <a:pt x="226990" y="170574"/>
                        </a:cubicBezTo>
                        <a:cubicBezTo>
                          <a:pt x="225495" y="171945"/>
                          <a:pt x="223999" y="173317"/>
                          <a:pt x="222494" y="174689"/>
                        </a:cubicBezTo>
                        <a:cubicBezTo>
                          <a:pt x="222494" y="174689"/>
                          <a:pt x="222942" y="176879"/>
                          <a:pt x="223714" y="180708"/>
                        </a:cubicBezTo>
                        <a:cubicBezTo>
                          <a:pt x="224514" y="184538"/>
                          <a:pt x="225647" y="189995"/>
                          <a:pt x="227019" y="196558"/>
                        </a:cubicBezTo>
                        <a:cubicBezTo>
                          <a:pt x="228390" y="203083"/>
                          <a:pt x="230048" y="210703"/>
                          <a:pt x="231877" y="218847"/>
                        </a:cubicBezTo>
                        <a:cubicBezTo>
                          <a:pt x="233696" y="226981"/>
                          <a:pt x="235648" y="235601"/>
                          <a:pt x="237715" y="244231"/>
                        </a:cubicBezTo>
                        <a:cubicBezTo>
                          <a:pt x="241773" y="261442"/>
                          <a:pt x="246126" y="278549"/>
                          <a:pt x="249459" y="291265"/>
                        </a:cubicBezTo>
                        <a:cubicBezTo>
                          <a:pt x="252831" y="304019"/>
                          <a:pt x="255175" y="312439"/>
                          <a:pt x="255175" y="312439"/>
                        </a:cubicBezTo>
                        <a:cubicBezTo>
                          <a:pt x="255175" y="312439"/>
                          <a:pt x="253689" y="314640"/>
                          <a:pt x="251098" y="318488"/>
                        </a:cubicBezTo>
                        <a:cubicBezTo>
                          <a:pt x="248536" y="322364"/>
                          <a:pt x="244878" y="327889"/>
                          <a:pt x="240487" y="334528"/>
                        </a:cubicBezTo>
                        <a:cubicBezTo>
                          <a:pt x="231819" y="347882"/>
                          <a:pt x="220361" y="365751"/>
                          <a:pt x="209340" y="383896"/>
                        </a:cubicBezTo>
                        <a:cubicBezTo>
                          <a:pt x="198348" y="402050"/>
                          <a:pt x="187633" y="420386"/>
                          <a:pt x="179889" y="434292"/>
                        </a:cubicBezTo>
                        <a:cubicBezTo>
                          <a:pt x="177917" y="437750"/>
                          <a:pt x="176146" y="440941"/>
                          <a:pt x="174603" y="443779"/>
                        </a:cubicBezTo>
                        <a:cubicBezTo>
                          <a:pt x="173050" y="446618"/>
                          <a:pt x="171698" y="449085"/>
                          <a:pt x="170583" y="451123"/>
                        </a:cubicBezTo>
                        <a:cubicBezTo>
                          <a:pt x="168354" y="455200"/>
                          <a:pt x="167078" y="457524"/>
                          <a:pt x="167078" y="457524"/>
                        </a:cubicBezTo>
                        <a:cubicBezTo>
                          <a:pt x="167078" y="457524"/>
                          <a:pt x="162544" y="449247"/>
                          <a:pt x="155867" y="436617"/>
                        </a:cubicBezTo>
                        <a:cubicBezTo>
                          <a:pt x="149133" y="423967"/>
                          <a:pt x="140522" y="407051"/>
                          <a:pt x="131997" y="389782"/>
                        </a:cubicBezTo>
                        <a:cubicBezTo>
                          <a:pt x="123606" y="372618"/>
                          <a:pt x="115328" y="355092"/>
                          <a:pt x="109366" y="341948"/>
                        </a:cubicBezTo>
                        <a:cubicBezTo>
                          <a:pt x="103356" y="328775"/>
                          <a:pt x="99431" y="319869"/>
                          <a:pt x="99431" y="319869"/>
                        </a:cubicBezTo>
                        <a:cubicBezTo>
                          <a:pt x="98307" y="321631"/>
                          <a:pt x="97183" y="323402"/>
                          <a:pt x="96050" y="325174"/>
                        </a:cubicBezTo>
                        <a:cubicBezTo>
                          <a:pt x="96050" y="325174"/>
                          <a:pt x="100003" y="334071"/>
                          <a:pt x="106042" y="347234"/>
                        </a:cubicBezTo>
                        <a:cubicBezTo>
                          <a:pt x="109071" y="353816"/>
                          <a:pt x="112681" y="361512"/>
                          <a:pt x="116557" y="369666"/>
                        </a:cubicBezTo>
                        <a:cubicBezTo>
                          <a:pt x="120444" y="377828"/>
                          <a:pt x="124606" y="386458"/>
                          <a:pt x="128902" y="395088"/>
                        </a:cubicBezTo>
                        <a:cubicBezTo>
                          <a:pt x="133179" y="403708"/>
                          <a:pt x="137484" y="412252"/>
                          <a:pt x="141570" y="420205"/>
                        </a:cubicBezTo>
                        <a:cubicBezTo>
                          <a:pt x="145704" y="428197"/>
                          <a:pt x="149590" y="435588"/>
                          <a:pt x="152943" y="441893"/>
                        </a:cubicBezTo>
                        <a:cubicBezTo>
                          <a:pt x="159629" y="454486"/>
                          <a:pt x="164268" y="462791"/>
                          <a:pt x="164268" y="462791"/>
                        </a:cubicBezTo>
                        <a:cubicBezTo>
                          <a:pt x="164268" y="462791"/>
                          <a:pt x="163192" y="464830"/>
                          <a:pt x="161296" y="468402"/>
                        </a:cubicBezTo>
                        <a:cubicBezTo>
                          <a:pt x="159410" y="471974"/>
                          <a:pt x="156676" y="477060"/>
                          <a:pt x="153562" y="483232"/>
                        </a:cubicBezTo>
                        <a:cubicBezTo>
                          <a:pt x="150400" y="489395"/>
                          <a:pt x="146704" y="496567"/>
                          <a:pt x="142913" y="504358"/>
                        </a:cubicBezTo>
                        <a:cubicBezTo>
                          <a:pt x="141008" y="508245"/>
                          <a:pt x="138998" y="512236"/>
                          <a:pt x="137036" y="516341"/>
                        </a:cubicBezTo>
                        <a:cubicBezTo>
                          <a:pt x="135093" y="520446"/>
                          <a:pt x="133112" y="524618"/>
                          <a:pt x="131131" y="528790"/>
                        </a:cubicBezTo>
                        <a:cubicBezTo>
                          <a:pt x="129130" y="532952"/>
                          <a:pt x="127216" y="537153"/>
                          <a:pt x="125339" y="541287"/>
                        </a:cubicBezTo>
                        <a:cubicBezTo>
                          <a:pt x="123454" y="545421"/>
                          <a:pt x="121606" y="549497"/>
                          <a:pt x="119815" y="553431"/>
                        </a:cubicBezTo>
                        <a:cubicBezTo>
                          <a:pt x="116376" y="561375"/>
                          <a:pt x="113100" y="568757"/>
                          <a:pt x="110404" y="575139"/>
                        </a:cubicBezTo>
                        <a:cubicBezTo>
                          <a:pt x="107747" y="581540"/>
                          <a:pt x="105537" y="586864"/>
                          <a:pt x="103984" y="590598"/>
                        </a:cubicBezTo>
                        <a:cubicBezTo>
                          <a:pt x="103203" y="592455"/>
                          <a:pt x="102613" y="593932"/>
                          <a:pt x="102222" y="594941"/>
                        </a:cubicBezTo>
                        <a:cubicBezTo>
                          <a:pt x="101822" y="595951"/>
                          <a:pt x="101613" y="596484"/>
                          <a:pt x="101613" y="596484"/>
                        </a:cubicBezTo>
                        <a:cubicBezTo>
                          <a:pt x="101613" y="596484"/>
                          <a:pt x="100355" y="594551"/>
                          <a:pt x="98145" y="591150"/>
                        </a:cubicBezTo>
                        <a:cubicBezTo>
                          <a:pt x="95974" y="587769"/>
                          <a:pt x="92888" y="582911"/>
                          <a:pt x="89211" y="577025"/>
                        </a:cubicBezTo>
                        <a:cubicBezTo>
                          <a:pt x="85544" y="571148"/>
                          <a:pt x="81239" y="564214"/>
                          <a:pt x="76743" y="556736"/>
                        </a:cubicBezTo>
                        <a:cubicBezTo>
                          <a:pt x="72276" y="549278"/>
                          <a:pt x="67551" y="541239"/>
                          <a:pt x="62865" y="533114"/>
                        </a:cubicBezTo>
                        <a:cubicBezTo>
                          <a:pt x="58140" y="524971"/>
                          <a:pt x="53645" y="516846"/>
                          <a:pt x="49368" y="509111"/>
                        </a:cubicBezTo>
                        <a:cubicBezTo>
                          <a:pt x="45129" y="501396"/>
                          <a:pt x="41148" y="494081"/>
                          <a:pt x="37881" y="487852"/>
                        </a:cubicBezTo>
                        <a:cubicBezTo>
                          <a:pt x="31289" y="475355"/>
                          <a:pt x="26975" y="466868"/>
                          <a:pt x="26975" y="466868"/>
                        </a:cubicBezTo>
                        <a:cubicBezTo>
                          <a:pt x="26184" y="469192"/>
                          <a:pt x="25394" y="471507"/>
                          <a:pt x="24603" y="473831"/>
                        </a:cubicBezTo>
                        <a:cubicBezTo>
                          <a:pt x="24603" y="473831"/>
                          <a:pt x="25689" y="475917"/>
                          <a:pt x="27575" y="479575"/>
                        </a:cubicBezTo>
                        <a:cubicBezTo>
                          <a:pt x="29480" y="483223"/>
                          <a:pt x="32166" y="488395"/>
                          <a:pt x="35518" y="494624"/>
                        </a:cubicBezTo>
                        <a:cubicBezTo>
                          <a:pt x="42205" y="507064"/>
                          <a:pt x="51149" y="523380"/>
                          <a:pt x="60560" y="539468"/>
                        </a:cubicBezTo>
                        <a:cubicBezTo>
                          <a:pt x="69828" y="555508"/>
                          <a:pt x="79581" y="571310"/>
                          <a:pt x="86906" y="582921"/>
                        </a:cubicBezTo>
                        <a:cubicBezTo>
                          <a:pt x="90544" y="588731"/>
                          <a:pt x="93726" y="593570"/>
                          <a:pt x="95907" y="596922"/>
                        </a:cubicBezTo>
                        <a:cubicBezTo>
                          <a:pt x="98107" y="600275"/>
                          <a:pt x="99365" y="602190"/>
                          <a:pt x="99365" y="602190"/>
                        </a:cubicBezTo>
                        <a:cubicBezTo>
                          <a:pt x="99365" y="602190"/>
                          <a:pt x="98260" y="604981"/>
                          <a:pt x="96336" y="609876"/>
                        </a:cubicBezTo>
                        <a:cubicBezTo>
                          <a:pt x="94374" y="614753"/>
                          <a:pt x="91830" y="621830"/>
                          <a:pt x="88649" y="630260"/>
                        </a:cubicBezTo>
                        <a:cubicBezTo>
                          <a:pt x="82505" y="647205"/>
                          <a:pt x="74609" y="669932"/>
                          <a:pt x="67799" y="692991"/>
                        </a:cubicBezTo>
                        <a:cubicBezTo>
                          <a:pt x="60941" y="716042"/>
                          <a:pt x="55073" y="739378"/>
                          <a:pt x="51073" y="756971"/>
                        </a:cubicBezTo>
                        <a:cubicBezTo>
                          <a:pt x="49206" y="765801"/>
                          <a:pt x="47653" y="773154"/>
                          <a:pt x="46558" y="778298"/>
                        </a:cubicBezTo>
                        <a:cubicBezTo>
                          <a:pt x="45596" y="783470"/>
                          <a:pt x="45043" y="786432"/>
                          <a:pt x="45043" y="786432"/>
                        </a:cubicBezTo>
                        <a:cubicBezTo>
                          <a:pt x="45043" y="786432"/>
                          <a:pt x="42110" y="782784"/>
                          <a:pt x="37700" y="777307"/>
                        </a:cubicBezTo>
                        <a:cubicBezTo>
                          <a:pt x="33394" y="771811"/>
                          <a:pt x="27708" y="764381"/>
                          <a:pt x="22041" y="756790"/>
                        </a:cubicBezTo>
                        <a:cubicBezTo>
                          <a:pt x="16316" y="749189"/>
                          <a:pt x="10935" y="741502"/>
                          <a:pt x="6810" y="735644"/>
                        </a:cubicBezTo>
                        <a:cubicBezTo>
                          <a:pt x="2724" y="729749"/>
                          <a:pt x="0" y="725824"/>
                          <a:pt x="0" y="725824"/>
                        </a:cubicBezTo>
                        <a:cubicBezTo>
                          <a:pt x="638" y="729872"/>
                          <a:pt x="1314" y="733901"/>
                          <a:pt x="2029" y="737921"/>
                        </a:cubicBezTo>
                        <a:cubicBezTo>
                          <a:pt x="2029" y="737921"/>
                          <a:pt x="4534" y="741474"/>
                          <a:pt x="8306" y="746798"/>
                        </a:cubicBezTo>
                        <a:cubicBezTo>
                          <a:pt x="12116" y="752104"/>
                          <a:pt x="17335" y="759133"/>
                          <a:pt x="22527" y="766010"/>
                        </a:cubicBezTo>
                        <a:cubicBezTo>
                          <a:pt x="25136" y="769449"/>
                          <a:pt x="27727" y="772859"/>
                          <a:pt x="30204" y="776031"/>
                        </a:cubicBezTo>
                        <a:cubicBezTo>
                          <a:pt x="32728" y="779193"/>
                          <a:pt x="35071" y="782136"/>
                          <a:pt x="37090" y="784670"/>
                        </a:cubicBezTo>
                        <a:cubicBezTo>
                          <a:pt x="41138" y="789651"/>
                          <a:pt x="43834" y="792966"/>
                          <a:pt x="43834" y="792966"/>
                        </a:cubicBezTo>
                        <a:cubicBezTo>
                          <a:pt x="43834" y="792966"/>
                          <a:pt x="43682" y="793776"/>
                          <a:pt x="43424" y="795204"/>
                        </a:cubicBezTo>
                        <a:cubicBezTo>
                          <a:pt x="43177" y="796623"/>
                          <a:pt x="42758" y="798652"/>
                          <a:pt x="42367" y="801100"/>
                        </a:cubicBezTo>
                        <a:cubicBezTo>
                          <a:pt x="41586" y="805996"/>
                          <a:pt x="40557" y="812521"/>
                          <a:pt x="39519" y="819055"/>
                        </a:cubicBezTo>
                        <a:cubicBezTo>
                          <a:pt x="38538" y="825589"/>
                          <a:pt x="37757" y="832161"/>
                          <a:pt x="37090" y="837067"/>
                        </a:cubicBezTo>
                        <a:cubicBezTo>
                          <a:pt x="36766" y="839524"/>
                          <a:pt x="36500" y="841572"/>
                          <a:pt x="36319" y="843010"/>
                        </a:cubicBezTo>
                        <a:cubicBezTo>
                          <a:pt x="36166" y="844448"/>
                          <a:pt x="36081" y="845268"/>
                          <a:pt x="36081" y="845268"/>
                        </a:cubicBezTo>
                        <a:cubicBezTo>
                          <a:pt x="36081" y="845268"/>
                          <a:pt x="35823" y="847782"/>
                          <a:pt x="35423" y="851554"/>
                        </a:cubicBezTo>
                        <a:cubicBezTo>
                          <a:pt x="35052" y="855326"/>
                          <a:pt x="34471" y="860355"/>
                          <a:pt x="34023" y="865394"/>
                        </a:cubicBezTo>
                        <a:cubicBezTo>
                          <a:pt x="33261" y="875481"/>
                          <a:pt x="32499" y="885578"/>
                          <a:pt x="32499" y="885578"/>
                        </a:cubicBezTo>
                        <a:lnTo>
                          <a:pt x="37852" y="885901"/>
                        </a:lnTo>
                        <a:cubicBezTo>
                          <a:pt x="37852" y="885901"/>
                          <a:pt x="38643" y="875424"/>
                          <a:pt x="39433" y="864937"/>
                        </a:cubicBezTo>
                        <a:cubicBezTo>
                          <a:pt x="40519" y="854478"/>
                          <a:pt x="41595" y="844020"/>
                          <a:pt x="41595" y="844020"/>
                        </a:cubicBezTo>
                        <a:cubicBezTo>
                          <a:pt x="41595" y="844020"/>
                          <a:pt x="41643" y="843401"/>
                          <a:pt x="41805" y="842248"/>
                        </a:cubicBezTo>
                        <a:cubicBezTo>
                          <a:pt x="41958" y="841096"/>
                          <a:pt x="42176" y="839400"/>
                          <a:pt x="42462" y="837248"/>
                        </a:cubicBezTo>
                        <a:cubicBezTo>
                          <a:pt x="42748" y="835095"/>
                          <a:pt x="43091" y="832476"/>
                          <a:pt x="43491" y="829475"/>
                        </a:cubicBezTo>
                        <a:cubicBezTo>
                          <a:pt x="43691" y="827970"/>
                          <a:pt x="43901" y="826380"/>
                          <a:pt x="44120" y="824694"/>
                        </a:cubicBezTo>
                        <a:cubicBezTo>
                          <a:pt x="44234" y="823856"/>
                          <a:pt x="44348" y="822989"/>
                          <a:pt x="44463" y="822103"/>
                        </a:cubicBezTo>
                        <a:cubicBezTo>
                          <a:pt x="44605" y="821227"/>
                          <a:pt x="44748" y="820322"/>
                          <a:pt x="44891" y="819398"/>
                        </a:cubicBezTo>
                        <a:cubicBezTo>
                          <a:pt x="45472" y="815712"/>
                          <a:pt x="46110" y="811730"/>
                          <a:pt x="46777" y="807511"/>
                        </a:cubicBezTo>
                        <a:cubicBezTo>
                          <a:pt x="47110" y="805406"/>
                          <a:pt x="47454" y="803234"/>
                          <a:pt x="47806" y="801024"/>
                        </a:cubicBezTo>
                        <a:cubicBezTo>
                          <a:pt x="48215" y="798814"/>
                          <a:pt x="48625" y="796567"/>
                          <a:pt x="49054" y="794271"/>
                        </a:cubicBezTo>
                        <a:cubicBezTo>
                          <a:pt x="49901" y="789689"/>
                          <a:pt x="50778" y="784955"/>
                          <a:pt x="51663" y="780145"/>
                        </a:cubicBezTo>
                        <a:cubicBezTo>
                          <a:pt x="52673" y="775354"/>
                          <a:pt x="53692" y="770487"/>
                          <a:pt x="54711" y="765629"/>
                        </a:cubicBezTo>
                        <a:cubicBezTo>
                          <a:pt x="55226" y="763200"/>
                          <a:pt x="55740" y="760762"/>
                          <a:pt x="56254" y="758343"/>
                        </a:cubicBezTo>
                        <a:cubicBezTo>
                          <a:pt x="56826" y="755933"/>
                          <a:pt x="57388" y="753533"/>
                          <a:pt x="57950" y="751151"/>
                        </a:cubicBezTo>
                        <a:cubicBezTo>
                          <a:pt x="59083" y="746389"/>
                          <a:pt x="60188" y="741702"/>
                          <a:pt x="61265" y="737168"/>
                        </a:cubicBezTo>
                        <a:cubicBezTo>
                          <a:pt x="62436" y="732654"/>
                          <a:pt x="63570" y="728291"/>
                          <a:pt x="64646" y="724157"/>
                        </a:cubicBezTo>
                        <a:cubicBezTo>
                          <a:pt x="65179" y="722091"/>
                          <a:pt x="65703" y="720081"/>
                          <a:pt x="66208" y="718128"/>
                        </a:cubicBezTo>
                        <a:cubicBezTo>
                          <a:pt x="66713" y="716185"/>
                          <a:pt x="67275" y="714318"/>
                          <a:pt x="67780" y="712527"/>
                        </a:cubicBezTo>
                        <a:cubicBezTo>
                          <a:pt x="69828" y="705355"/>
                          <a:pt x="71485" y="699364"/>
                          <a:pt x="72733" y="695192"/>
                        </a:cubicBezTo>
                        <a:cubicBezTo>
                          <a:pt x="74009" y="691029"/>
                          <a:pt x="74743" y="688658"/>
                          <a:pt x="74743" y="688658"/>
                        </a:cubicBezTo>
                        <a:cubicBezTo>
                          <a:pt x="74743" y="688658"/>
                          <a:pt x="81581" y="686905"/>
                          <a:pt x="91783" y="684457"/>
                        </a:cubicBezTo>
                        <a:cubicBezTo>
                          <a:pt x="94326" y="683857"/>
                          <a:pt x="97088" y="683200"/>
                          <a:pt x="100013" y="682514"/>
                        </a:cubicBezTo>
                        <a:cubicBezTo>
                          <a:pt x="102956" y="681857"/>
                          <a:pt x="106061" y="681161"/>
                          <a:pt x="109261" y="680438"/>
                        </a:cubicBezTo>
                        <a:cubicBezTo>
                          <a:pt x="115671" y="679028"/>
                          <a:pt x="122491" y="677571"/>
                          <a:pt x="129292" y="676180"/>
                        </a:cubicBezTo>
                        <a:cubicBezTo>
                          <a:pt x="132683" y="675494"/>
                          <a:pt x="136084" y="674818"/>
                          <a:pt x="139417" y="674141"/>
                        </a:cubicBezTo>
                        <a:cubicBezTo>
                          <a:pt x="142780" y="673503"/>
                          <a:pt x="146094" y="672875"/>
                          <a:pt x="149295" y="672275"/>
                        </a:cubicBezTo>
                        <a:cubicBezTo>
                          <a:pt x="155695" y="671084"/>
                          <a:pt x="161658" y="670036"/>
                          <a:pt x="166744" y="669160"/>
                        </a:cubicBezTo>
                        <a:cubicBezTo>
                          <a:pt x="171831" y="668312"/>
                          <a:pt x="176069" y="667598"/>
                          <a:pt x="179032" y="667103"/>
                        </a:cubicBezTo>
                        <a:cubicBezTo>
                          <a:pt x="182013" y="666626"/>
                          <a:pt x="183718" y="666360"/>
                          <a:pt x="183718" y="666360"/>
                        </a:cubicBezTo>
                        <a:cubicBezTo>
                          <a:pt x="185061" y="664588"/>
                          <a:pt x="186404" y="662816"/>
                          <a:pt x="187747" y="661054"/>
                        </a:cubicBezTo>
                        <a:cubicBezTo>
                          <a:pt x="187747" y="661054"/>
                          <a:pt x="180804" y="662073"/>
                          <a:pt x="170345" y="663788"/>
                        </a:cubicBezTo>
                        <a:cubicBezTo>
                          <a:pt x="159982" y="665512"/>
                          <a:pt x="146094" y="667969"/>
                          <a:pt x="132112" y="670713"/>
                        </a:cubicBezTo>
                        <a:cubicBezTo>
                          <a:pt x="118243" y="673465"/>
                          <a:pt x="104327" y="676513"/>
                          <a:pt x="93831" y="678933"/>
                        </a:cubicBezTo>
                        <a:cubicBezTo>
                          <a:pt x="88573" y="680133"/>
                          <a:pt x="84277" y="681200"/>
                          <a:pt x="81229" y="681942"/>
                        </a:cubicBezTo>
                        <a:cubicBezTo>
                          <a:pt x="78191" y="682695"/>
                          <a:pt x="76448" y="683124"/>
                          <a:pt x="76448" y="683124"/>
                        </a:cubicBezTo>
                        <a:cubicBezTo>
                          <a:pt x="76448" y="683124"/>
                          <a:pt x="77133" y="680904"/>
                          <a:pt x="78324" y="677018"/>
                        </a:cubicBezTo>
                        <a:cubicBezTo>
                          <a:pt x="79553" y="673142"/>
                          <a:pt x="81401" y="667636"/>
                          <a:pt x="83572" y="661016"/>
                        </a:cubicBezTo>
                        <a:cubicBezTo>
                          <a:pt x="84115" y="659359"/>
                          <a:pt x="84687" y="657635"/>
                          <a:pt x="85277" y="655854"/>
                        </a:cubicBezTo>
                        <a:cubicBezTo>
                          <a:pt x="85896" y="654082"/>
                          <a:pt x="86544" y="652244"/>
                          <a:pt x="87201" y="650367"/>
                        </a:cubicBezTo>
                        <a:cubicBezTo>
                          <a:pt x="88525" y="646595"/>
                          <a:pt x="89925" y="642623"/>
                          <a:pt x="91373" y="638518"/>
                        </a:cubicBezTo>
                        <a:cubicBezTo>
                          <a:pt x="92783" y="634394"/>
                          <a:pt x="94431" y="630203"/>
                          <a:pt x="96012" y="625907"/>
                        </a:cubicBezTo>
                        <a:cubicBezTo>
                          <a:pt x="97631" y="621630"/>
                          <a:pt x="99203" y="617249"/>
                          <a:pt x="100908" y="612925"/>
                        </a:cubicBezTo>
                        <a:cubicBezTo>
                          <a:pt x="104346" y="604285"/>
                          <a:pt x="107651" y="595599"/>
                          <a:pt x="111061" y="587578"/>
                        </a:cubicBezTo>
                        <a:cubicBezTo>
                          <a:pt x="112728" y="583549"/>
                          <a:pt x="114347" y="579663"/>
                          <a:pt x="115881" y="575977"/>
                        </a:cubicBezTo>
                        <a:cubicBezTo>
                          <a:pt x="117472" y="572310"/>
                          <a:pt x="118977" y="568843"/>
                          <a:pt x="120367" y="565652"/>
                        </a:cubicBezTo>
                        <a:cubicBezTo>
                          <a:pt x="121758" y="562451"/>
                          <a:pt x="123034" y="559527"/>
                          <a:pt x="124168" y="556927"/>
                        </a:cubicBezTo>
                        <a:cubicBezTo>
                          <a:pt x="125301" y="554327"/>
                          <a:pt x="126349" y="552098"/>
                          <a:pt x="127187" y="550240"/>
                        </a:cubicBezTo>
                        <a:cubicBezTo>
                          <a:pt x="128873" y="546535"/>
                          <a:pt x="129835" y="544421"/>
                          <a:pt x="129835" y="544421"/>
                        </a:cubicBezTo>
                        <a:cubicBezTo>
                          <a:pt x="129835" y="544421"/>
                          <a:pt x="132188" y="544001"/>
                          <a:pt x="136312" y="543278"/>
                        </a:cubicBezTo>
                        <a:cubicBezTo>
                          <a:pt x="140427" y="542554"/>
                          <a:pt x="146294" y="541544"/>
                          <a:pt x="153400" y="540430"/>
                        </a:cubicBezTo>
                        <a:cubicBezTo>
                          <a:pt x="160487" y="539306"/>
                          <a:pt x="168726" y="538039"/>
                          <a:pt x="177508" y="536763"/>
                        </a:cubicBezTo>
                        <a:cubicBezTo>
                          <a:pt x="186290" y="535486"/>
                          <a:pt x="195758" y="534258"/>
                          <a:pt x="205111" y="533086"/>
                        </a:cubicBezTo>
                        <a:cubicBezTo>
                          <a:pt x="209788" y="532524"/>
                          <a:pt x="214465" y="531962"/>
                          <a:pt x="219065" y="531409"/>
                        </a:cubicBezTo>
                        <a:cubicBezTo>
                          <a:pt x="223685" y="530905"/>
                          <a:pt x="228229" y="530409"/>
                          <a:pt x="232629" y="529933"/>
                        </a:cubicBezTo>
                        <a:cubicBezTo>
                          <a:pt x="241411" y="529009"/>
                          <a:pt x="249555" y="528219"/>
                          <a:pt x="256546" y="527590"/>
                        </a:cubicBezTo>
                        <a:cubicBezTo>
                          <a:pt x="270577" y="526333"/>
                          <a:pt x="279863" y="525666"/>
                          <a:pt x="279863" y="525666"/>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920" name="Google Shape;1920;p65"/>
              <p:cNvGrpSpPr/>
              <p:nvPr/>
            </p:nvGrpSpPr>
            <p:grpSpPr>
              <a:xfrm>
                <a:off x="4379812" y="2328534"/>
                <a:ext cx="956963" cy="818559"/>
                <a:chOff x="4208116" y="2308612"/>
                <a:chExt cx="1275950" cy="1091412"/>
              </a:xfrm>
            </p:grpSpPr>
            <p:grpSp>
              <p:nvGrpSpPr>
                <p:cNvPr id="1921" name="Google Shape;1921;p65"/>
                <p:cNvGrpSpPr/>
                <p:nvPr/>
              </p:nvGrpSpPr>
              <p:grpSpPr>
                <a:xfrm>
                  <a:off x="4208116" y="2308612"/>
                  <a:ext cx="704659" cy="1082163"/>
                  <a:chOff x="4208116" y="2308612"/>
                  <a:chExt cx="704659" cy="1082163"/>
                </a:xfrm>
              </p:grpSpPr>
              <p:grpSp>
                <p:nvGrpSpPr>
                  <p:cNvPr id="1922" name="Google Shape;1922;p65"/>
                  <p:cNvGrpSpPr/>
                  <p:nvPr/>
                </p:nvGrpSpPr>
                <p:grpSpPr>
                  <a:xfrm>
                    <a:off x="4542196" y="2308612"/>
                    <a:ext cx="36490" cy="36576"/>
                    <a:chOff x="4542196" y="2308612"/>
                    <a:chExt cx="36490" cy="36576"/>
                  </a:xfrm>
                </p:grpSpPr>
                <p:sp>
                  <p:nvSpPr>
                    <p:cNvPr id="1923" name="Google Shape;1923;p65"/>
                    <p:cNvSpPr/>
                    <p:nvPr/>
                  </p:nvSpPr>
                  <p:spPr>
                    <a:xfrm>
                      <a:off x="4542196" y="2308612"/>
                      <a:ext cx="36490" cy="36576"/>
                    </a:xfrm>
                    <a:custGeom>
                      <a:avLst/>
                      <a:gdLst/>
                      <a:ahLst/>
                      <a:cxnLst/>
                      <a:rect l="l" t="t" r="r" b="b"/>
                      <a:pathLst>
                        <a:path w="36490" h="36576" extrusionOk="0">
                          <a:moveTo>
                            <a:pt x="36490" y="18269"/>
                          </a:moveTo>
                          <a:cubicBezTo>
                            <a:pt x="36490" y="28385"/>
                            <a:pt x="28318" y="36576"/>
                            <a:pt x="18240" y="36576"/>
                          </a:cubicBezTo>
                          <a:cubicBezTo>
                            <a:pt x="8163" y="36576"/>
                            <a:pt x="0" y="28385"/>
                            <a:pt x="0" y="18269"/>
                          </a:cubicBezTo>
                          <a:cubicBezTo>
                            <a:pt x="0" y="8182"/>
                            <a:pt x="8163" y="0"/>
                            <a:pt x="18240" y="0"/>
                          </a:cubicBezTo>
                          <a:cubicBezTo>
                            <a:pt x="28318" y="0"/>
                            <a:pt x="36490" y="8182"/>
                            <a:pt x="36490" y="18269"/>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24" name="Google Shape;1924;p65"/>
                    <p:cNvSpPr/>
                    <p:nvPr/>
                  </p:nvSpPr>
                  <p:spPr>
                    <a:xfrm>
                      <a:off x="4550444" y="2316870"/>
                      <a:ext cx="20002" cy="20050"/>
                    </a:xfrm>
                    <a:custGeom>
                      <a:avLst/>
                      <a:gdLst/>
                      <a:ahLst/>
                      <a:cxnLst/>
                      <a:rect l="l" t="t" r="r" b="b"/>
                      <a:pathLst>
                        <a:path w="20002" h="20050" extrusionOk="0">
                          <a:moveTo>
                            <a:pt x="20002" y="10011"/>
                          </a:moveTo>
                          <a:cubicBezTo>
                            <a:pt x="20002" y="15573"/>
                            <a:pt x="15516" y="20050"/>
                            <a:pt x="9992" y="20050"/>
                          </a:cubicBezTo>
                          <a:cubicBezTo>
                            <a:pt x="4477" y="20050"/>
                            <a:pt x="0" y="15564"/>
                            <a:pt x="0" y="10011"/>
                          </a:cubicBezTo>
                          <a:cubicBezTo>
                            <a:pt x="0" y="4496"/>
                            <a:pt x="4477" y="0"/>
                            <a:pt x="9992" y="0"/>
                          </a:cubicBezTo>
                          <a:cubicBezTo>
                            <a:pt x="15516" y="-9"/>
                            <a:pt x="20002" y="4496"/>
                            <a:pt x="20002" y="10011"/>
                          </a:cubicBezTo>
                          <a:close/>
                        </a:path>
                      </a:pathLst>
                    </a:custGeom>
                    <a:solidFill>
                      <a:srgbClr val="C2DDE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25" name="Google Shape;1925;p65"/>
                  <p:cNvSpPr/>
                  <p:nvPr/>
                </p:nvSpPr>
                <p:spPr>
                  <a:xfrm>
                    <a:off x="4208116" y="2337606"/>
                    <a:ext cx="704659" cy="1053169"/>
                  </a:xfrm>
                  <a:custGeom>
                    <a:avLst/>
                    <a:gdLst/>
                    <a:ahLst/>
                    <a:cxnLst/>
                    <a:rect l="l" t="t" r="r" b="b"/>
                    <a:pathLst>
                      <a:path w="704659" h="1053169" extrusionOk="0">
                        <a:moveTo>
                          <a:pt x="0" y="0"/>
                        </a:moveTo>
                        <a:lnTo>
                          <a:pt x="704660" y="0"/>
                        </a:lnTo>
                        <a:lnTo>
                          <a:pt x="704660" y="1053170"/>
                        </a:lnTo>
                        <a:lnTo>
                          <a:pt x="0" y="1053170"/>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26" name="Google Shape;1926;p65"/>
                  <p:cNvSpPr/>
                  <p:nvPr/>
                </p:nvSpPr>
                <p:spPr>
                  <a:xfrm>
                    <a:off x="4241444" y="2369439"/>
                    <a:ext cx="637994" cy="990390"/>
                  </a:xfrm>
                  <a:custGeom>
                    <a:avLst/>
                    <a:gdLst/>
                    <a:ahLst/>
                    <a:cxnLst/>
                    <a:rect l="l" t="t" r="r" b="b"/>
                    <a:pathLst>
                      <a:path w="637994" h="990390" extrusionOk="0">
                        <a:moveTo>
                          <a:pt x="0" y="0"/>
                        </a:moveTo>
                        <a:lnTo>
                          <a:pt x="637994" y="0"/>
                        </a:lnTo>
                        <a:lnTo>
                          <a:pt x="637994" y="990390"/>
                        </a:lnTo>
                        <a:lnTo>
                          <a:pt x="0" y="990390"/>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27" name="Google Shape;1927;p65"/>
                  <p:cNvSpPr/>
                  <p:nvPr/>
                </p:nvSpPr>
                <p:spPr>
                  <a:xfrm>
                    <a:off x="4355877" y="2476347"/>
                    <a:ext cx="409146" cy="120738"/>
                  </a:xfrm>
                  <a:custGeom>
                    <a:avLst/>
                    <a:gdLst/>
                    <a:ahLst/>
                    <a:cxnLst/>
                    <a:rect l="l" t="t" r="r" b="b"/>
                    <a:pathLst>
                      <a:path w="409146" h="120738" extrusionOk="0">
                        <a:moveTo>
                          <a:pt x="409146" y="60379"/>
                        </a:moveTo>
                        <a:cubicBezTo>
                          <a:pt x="409146" y="93707"/>
                          <a:pt x="317573" y="120739"/>
                          <a:pt x="204568" y="120739"/>
                        </a:cubicBezTo>
                        <a:cubicBezTo>
                          <a:pt x="91602" y="120739"/>
                          <a:pt x="0" y="93707"/>
                          <a:pt x="0" y="60379"/>
                        </a:cubicBezTo>
                        <a:cubicBezTo>
                          <a:pt x="0" y="27032"/>
                          <a:pt x="91602" y="0"/>
                          <a:pt x="204568" y="0"/>
                        </a:cubicBezTo>
                        <a:cubicBezTo>
                          <a:pt x="317573" y="0"/>
                          <a:pt x="409146" y="27032"/>
                          <a:pt x="409146" y="60379"/>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928" name="Google Shape;1928;p65"/>
                  <p:cNvGrpSpPr/>
                  <p:nvPr/>
                </p:nvGrpSpPr>
                <p:grpSpPr>
                  <a:xfrm>
                    <a:off x="4284345" y="2717396"/>
                    <a:ext cx="247135" cy="219380"/>
                    <a:chOff x="4284345" y="2717396"/>
                    <a:chExt cx="247135" cy="219380"/>
                  </a:xfrm>
                </p:grpSpPr>
                <p:sp>
                  <p:nvSpPr>
                    <p:cNvPr id="1929" name="Google Shape;1929;p65"/>
                    <p:cNvSpPr/>
                    <p:nvPr/>
                  </p:nvSpPr>
                  <p:spPr>
                    <a:xfrm>
                      <a:off x="4284345" y="2717396"/>
                      <a:ext cx="247135" cy="18859"/>
                    </a:xfrm>
                    <a:custGeom>
                      <a:avLst/>
                      <a:gdLst/>
                      <a:ahLst/>
                      <a:cxnLst/>
                      <a:rect l="l" t="t" r="r" b="b"/>
                      <a:pathLst>
                        <a:path w="247135" h="18859" extrusionOk="0">
                          <a:moveTo>
                            <a:pt x="0" y="0"/>
                          </a:moveTo>
                          <a:lnTo>
                            <a:pt x="247136" y="0"/>
                          </a:lnTo>
                          <a:lnTo>
                            <a:pt x="247136" y="18859"/>
                          </a:lnTo>
                          <a:lnTo>
                            <a:pt x="0" y="1885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0" name="Google Shape;1930;p65"/>
                    <p:cNvSpPr/>
                    <p:nvPr/>
                  </p:nvSpPr>
                  <p:spPr>
                    <a:xfrm>
                      <a:off x="4284345" y="2757487"/>
                      <a:ext cx="247135" cy="18878"/>
                    </a:xfrm>
                    <a:custGeom>
                      <a:avLst/>
                      <a:gdLst/>
                      <a:ahLst/>
                      <a:cxnLst/>
                      <a:rect l="l" t="t" r="r" b="b"/>
                      <a:pathLst>
                        <a:path w="247135" h="18878" extrusionOk="0">
                          <a:moveTo>
                            <a:pt x="0" y="0"/>
                          </a:moveTo>
                          <a:lnTo>
                            <a:pt x="247136" y="0"/>
                          </a:lnTo>
                          <a:lnTo>
                            <a:pt x="247136" y="18878"/>
                          </a:lnTo>
                          <a:lnTo>
                            <a:pt x="0" y="18878"/>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1" name="Google Shape;1931;p65"/>
                    <p:cNvSpPr/>
                    <p:nvPr/>
                  </p:nvSpPr>
                  <p:spPr>
                    <a:xfrm>
                      <a:off x="4284345" y="2797597"/>
                      <a:ext cx="247135" cy="18869"/>
                    </a:xfrm>
                    <a:custGeom>
                      <a:avLst/>
                      <a:gdLst/>
                      <a:ahLst/>
                      <a:cxnLst/>
                      <a:rect l="l" t="t" r="r" b="b"/>
                      <a:pathLst>
                        <a:path w="247135" h="18869" extrusionOk="0">
                          <a:moveTo>
                            <a:pt x="0" y="0"/>
                          </a:moveTo>
                          <a:lnTo>
                            <a:pt x="247136" y="0"/>
                          </a:lnTo>
                          <a:lnTo>
                            <a:pt x="247136" y="18869"/>
                          </a:lnTo>
                          <a:lnTo>
                            <a:pt x="0" y="1886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2" name="Google Shape;1932;p65"/>
                    <p:cNvSpPr/>
                    <p:nvPr/>
                  </p:nvSpPr>
                  <p:spPr>
                    <a:xfrm>
                      <a:off x="4284345" y="2837707"/>
                      <a:ext cx="247135" cy="18849"/>
                    </a:xfrm>
                    <a:custGeom>
                      <a:avLst/>
                      <a:gdLst/>
                      <a:ahLst/>
                      <a:cxnLst/>
                      <a:rect l="l" t="t" r="r" b="b"/>
                      <a:pathLst>
                        <a:path w="247135" h="18849" extrusionOk="0">
                          <a:moveTo>
                            <a:pt x="0" y="0"/>
                          </a:moveTo>
                          <a:lnTo>
                            <a:pt x="247136" y="0"/>
                          </a:lnTo>
                          <a:lnTo>
                            <a:pt x="247136" y="18850"/>
                          </a:lnTo>
                          <a:lnTo>
                            <a:pt x="0" y="188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3" name="Google Shape;1933;p65"/>
                    <p:cNvSpPr/>
                    <p:nvPr/>
                  </p:nvSpPr>
                  <p:spPr>
                    <a:xfrm>
                      <a:off x="4284345" y="2877797"/>
                      <a:ext cx="247135" cy="18878"/>
                    </a:xfrm>
                    <a:custGeom>
                      <a:avLst/>
                      <a:gdLst/>
                      <a:ahLst/>
                      <a:cxnLst/>
                      <a:rect l="l" t="t" r="r" b="b"/>
                      <a:pathLst>
                        <a:path w="247135" h="18878" extrusionOk="0">
                          <a:moveTo>
                            <a:pt x="0" y="0"/>
                          </a:moveTo>
                          <a:lnTo>
                            <a:pt x="247136" y="0"/>
                          </a:lnTo>
                          <a:lnTo>
                            <a:pt x="247136" y="18878"/>
                          </a:lnTo>
                          <a:lnTo>
                            <a:pt x="0" y="18878"/>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4" name="Google Shape;1934;p65"/>
                    <p:cNvSpPr/>
                    <p:nvPr/>
                  </p:nvSpPr>
                  <p:spPr>
                    <a:xfrm>
                      <a:off x="4284345" y="2917898"/>
                      <a:ext cx="247135" cy="18878"/>
                    </a:xfrm>
                    <a:custGeom>
                      <a:avLst/>
                      <a:gdLst/>
                      <a:ahLst/>
                      <a:cxnLst/>
                      <a:rect l="l" t="t" r="r" b="b"/>
                      <a:pathLst>
                        <a:path w="247135" h="18878" extrusionOk="0">
                          <a:moveTo>
                            <a:pt x="0" y="0"/>
                          </a:moveTo>
                          <a:lnTo>
                            <a:pt x="247136" y="0"/>
                          </a:lnTo>
                          <a:lnTo>
                            <a:pt x="247136" y="18879"/>
                          </a:lnTo>
                          <a:lnTo>
                            <a:pt x="0" y="1887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35" name="Google Shape;1935;p65"/>
                  <p:cNvGrpSpPr/>
                  <p:nvPr/>
                </p:nvGrpSpPr>
                <p:grpSpPr>
                  <a:xfrm>
                    <a:off x="4284345" y="3001651"/>
                    <a:ext cx="247135" cy="219369"/>
                    <a:chOff x="4284345" y="3001651"/>
                    <a:chExt cx="247135" cy="219369"/>
                  </a:xfrm>
                </p:grpSpPr>
                <p:sp>
                  <p:nvSpPr>
                    <p:cNvPr id="1936" name="Google Shape;1936;p65"/>
                    <p:cNvSpPr/>
                    <p:nvPr/>
                  </p:nvSpPr>
                  <p:spPr>
                    <a:xfrm>
                      <a:off x="4284345" y="3001651"/>
                      <a:ext cx="247135" cy="18859"/>
                    </a:xfrm>
                    <a:custGeom>
                      <a:avLst/>
                      <a:gdLst/>
                      <a:ahLst/>
                      <a:cxnLst/>
                      <a:rect l="l" t="t" r="r" b="b"/>
                      <a:pathLst>
                        <a:path w="247135" h="18859" extrusionOk="0">
                          <a:moveTo>
                            <a:pt x="0" y="0"/>
                          </a:moveTo>
                          <a:lnTo>
                            <a:pt x="247136" y="0"/>
                          </a:lnTo>
                          <a:lnTo>
                            <a:pt x="247136" y="18859"/>
                          </a:lnTo>
                          <a:lnTo>
                            <a:pt x="0" y="1885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7" name="Google Shape;1937;p65"/>
                    <p:cNvSpPr/>
                    <p:nvPr/>
                  </p:nvSpPr>
                  <p:spPr>
                    <a:xfrm>
                      <a:off x="4284345" y="3041761"/>
                      <a:ext cx="247135" cy="18859"/>
                    </a:xfrm>
                    <a:custGeom>
                      <a:avLst/>
                      <a:gdLst/>
                      <a:ahLst/>
                      <a:cxnLst/>
                      <a:rect l="l" t="t" r="r" b="b"/>
                      <a:pathLst>
                        <a:path w="247135" h="18859" extrusionOk="0">
                          <a:moveTo>
                            <a:pt x="0" y="0"/>
                          </a:moveTo>
                          <a:lnTo>
                            <a:pt x="247136" y="0"/>
                          </a:lnTo>
                          <a:lnTo>
                            <a:pt x="247136" y="18859"/>
                          </a:lnTo>
                          <a:lnTo>
                            <a:pt x="0" y="1885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8" name="Google Shape;1938;p65"/>
                    <p:cNvSpPr/>
                    <p:nvPr/>
                  </p:nvSpPr>
                  <p:spPr>
                    <a:xfrm>
                      <a:off x="4284345" y="3081851"/>
                      <a:ext cx="247135" cy="18878"/>
                    </a:xfrm>
                    <a:custGeom>
                      <a:avLst/>
                      <a:gdLst/>
                      <a:ahLst/>
                      <a:cxnLst/>
                      <a:rect l="l" t="t" r="r" b="b"/>
                      <a:pathLst>
                        <a:path w="247135" h="18878" extrusionOk="0">
                          <a:moveTo>
                            <a:pt x="0" y="0"/>
                          </a:moveTo>
                          <a:lnTo>
                            <a:pt x="247136" y="0"/>
                          </a:lnTo>
                          <a:lnTo>
                            <a:pt x="247136" y="18879"/>
                          </a:lnTo>
                          <a:lnTo>
                            <a:pt x="0" y="1887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9" name="Google Shape;1939;p65"/>
                    <p:cNvSpPr/>
                    <p:nvPr/>
                  </p:nvSpPr>
                  <p:spPr>
                    <a:xfrm>
                      <a:off x="4284345" y="3121952"/>
                      <a:ext cx="247135" cy="18878"/>
                    </a:xfrm>
                    <a:custGeom>
                      <a:avLst/>
                      <a:gdLst/>
                      <a:ahLst/>
                      <a:cxnLst/>
                      <a:rect l="l" t="t" r="r" b="b"/>
                      <a:pathLst>
                        <a:path w="247135" h="18878" extrusionOk="0">
                          <a:moveTo>
                            <a:pt x="0" y="0"/>
                          </a:moveTo>
                          <a:lnTo>
                            <a:pt x="247136" y="0"/>
                          </a:lnTo>
                          <a:lnTo>
                            <a:pt x="247136" y="18879"/>
                          </a:lnTo>
                          <a:lnTo>
                            <a:pt x="0" y="1887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0" name="Google Shape;1940;p65"/>
                    <p:cNvSpPr/>
                    <p:nvPr/>
                  </p:nvSpPr>
                  <p:spPr>
                    <a:xfrm>
                      <a:off x="4284345" y="3162061"/>
                      <a:ext cx="247135" cy="18859"/>
                    </a:xfrm>
                    <a:custGeom>
                      <a:avLst/>
                      <a:gdLst/>
                      <a:ahLst/>
                      <a:cxnLst/>
                      <a:rect l="l" t="t" r="r" b="b"/>
                      <a:pathLst>
                        <a:path w="247135" h="18859" extrusionOk="0">
                          <a:moveTo>
                            <a:pt x="0" y="0"/>
                          </a:moveTo>
                          <a:lnTo>
                            <a:pt x="247136" y="0"/>
                          </a:lnTo>
                          <a:lnTo>
                            <a:pt x="247136" y="18860"/>
                          </a:lnTo>
                          <a:lnTo>
                            <a:pt x="0" y="1886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1" name="Google Shape;1941;p65"/>
                    <p:cNvSpPr/>
                    <p:nvPr/>
                  </p:nvSpPr>
                  <p:spPr>
                    <a:xfrm>
                      <a:off x="4284345" y="3202171"/>
                      <a:ext cx="247135" cy="18849"/>
                    </a:xfrm>
                    <a:custGeom>
                      <a:avLst/>
                      <a:gdLst/>
                      <a:ahLst/>
                      <a:cxnLst/>
                      <a:rect l="l" t="t" r="r" b="b"/>
                      <a:pathLst>
                        <a:path w="247135" h="18849" extrusionOk="0">
                          <a:moveTo>
                            <a:pt x="0" y="0"/>
                          </a:moveTo>
                          <a:lnTo>
                            <a:pt x="247136" y="0"/>
                          </a:lnTo>
                          <a:lnTo>
                            <a:pt x="247136" y="18850"/>
                          </a:lnTo>
                          <a:lnTo>
                            <a:pt x="0" y="188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42" name="Google Shape;1942;p65"/>
                  <p:cNvGrpSpPr/>
                  <p:nvPr/>
                </p:nvGrpSpPr>
                <p:grpSpPr>
                  <a:xfrm>
                    <a:off x="4595021" y="2717396"/>
                    <a:ext cx="247135" cy="219380"/>
                    <a:chOff x="4595021" y="2717396"/>
                    <a:chExt cx="247135" cy="219380"/>
                  </a:xfrm>
                </p:grpSpPr>
                <p:sp>
                  <p:nvSpPr>
                    <p:cNvPr id="1943" name="Google Shape;1943;p65"/>
                    <p:cNvSpPr/>
                    <p:nvPr/>
                  </p:nvSpPr>
                  <p:spPr>
                    <a:xfrm>
                      <a:off x="4595021" y="2717396"/>
                      <a:ext cx="247135" cy="18859"/>
                    </a:xfrm>
                    <a:custGeom>
                      <a:avLst/>
                      <a:gdLst/>
                      <a:ahLst/>
                      <a:cxnLst/>
                      <a:rect l="l" t="t" r="r" b="b"/>
                      <a:pathLst>
                        <a:path w="247135" h="18859" extrusionOk="0">
                          <a:moveTo>
                            <a:pt x="0" y="0"/>
                          </a:moveTo>
                          <a:lnTo>
                            <a:pt x="247136" y="0"/>
                          </a:lnTo>
                          <a:lnTo>
                            <a:pt x="247136" y="18859"/>
                          </a:lnTo>
                          <a:lnTo>
                            <a:pt x="0" y="1885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4" name="Google Shape;1944;p65"/>
                    <p:cNvSpPr/>
                    <p:nvPr/>
                  </p:nvSpPr>
                  <p:spPr>
                    <a:xfrm>
                      <a:off x="4595021" y="2757487"/>
                      <a:ext cx="247135" cy="18878"/>
                    </a:xfrm>
                    <a:custGeom>
                      <a:avLst/>
                      <a:gdLst/>
                      <a:ahLst/>
                      <a:cxnLst/>
                      <a:rect l="l" t="t" r="r" b="b"/>
                      <a:pathLst>
                        <a:path w="247135" h="18878" extrusionOk="0">
                          <a:moveTo>
                            <a:pt x="0" y="0"/>
                          </a:moveTo>
                          <a:lnTo>
                            <a:pt x="247136" y="0"/>
                          </a:lnTo>
                          <a:lnTo>
                            <a:pt x="247136" y="18878"/>
                          </a:lnTo>
                          <a:lnTo>
                            <a:pt x="0" y="18878"/>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5" name="Google Shape;1945;p65"/>
                    <p:cNvSpPr/>
                    <p:nvPr/>
                  </p:nvSpPr>
                  <p:spPr>
                    <a:xfrm>
                      <a:off x="4595021" y="2797597"/>
                      <a:ext cx="247135" cy="18869"/>
                    </a:xfrm>
                    <a:custGeom>
                      <a:avLst/>
                      <a:gdLst/>
                      <a:ahLst/>
                      <a:cxnLst/>
                      <a:rect l="l" t="t" r="r" b="b"/>
                      <a:pathLst>
                        <a:path w="247135" h="18869" extrusionOk="0">
                          <a:moveTo>
                            <a:pt x="0" y="0"/>
                          </a:moveTo>
                          <a:lnTo>
                            <a:pt x="247136" y="0"/>
                          </a:lnTo>
                          <a:lnTo>
                            <a:pt x="247136" y="18869"/>
                          </a:lnTo>
                          <a:lnTo>
                            <a:pt x="0" y="1886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6" name="Google Shape;1946;p65"/>
                    <p:cNvSpPr/>
                    <p:nvPr/>
                  </p:nvSpPr>
                  <p:spPr>
                    <a:xfrm>
                      <a:off x="4595021" y="2837707"/>
                      <a:ext cx="247135" cy="18849"/>
                    </a:xfrm>
                    <a:custGeom>
                      <a:avLst/>
                      <a:gdLst/>
                      <a:ahLst/>
                      <a:cxnLst/>
                      <a:rect l="l" t="t" r="r" b="b"/>
                      <a:pathLst>
                        <a:path w="247135" h="18849" extrusionOk="0">
                          <a:moveTo>
                            <a:pt x="0" y="0"/>
                          </a:moveTo>
                          <a:lnTo>
                            <a:pt x="247136" y="0"/>
                          </a:lnTo>
                          <a:lnTo>
                            <a:pt x="247136" y="18850"/>
                          </a:lnTo>
                          <a:lnTo>
                            <a:pt x="0" y="188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7" name="Google Shape;1947;p65"/>
                    <p:cNvSpPr/>
                    <p:nvPr/>
                  </p:nvSpPr>
                  <p:spPr>
                    <a:xfrm>
                      <a:off x="4595021" y="2877797"/>
                      <a:ext cx="247135" cy="18878"/>
                    </a:xfrm>
                    <a:custGeom>
                      <a:avLst/>
                      <a:gdLst/>
                      <a:ahLst/>
                      <a:cxnLst/>
                      <a:rect l="l" t="t" r="r" b="b"/>
                      <a:pathLst>
                        <a:path w="247135" h="18878" extrusionOk="0">
                          <a:moveTo>
                            <a:pt x="0" y="0"/>
                          </a:moveTo>
                          <a:lnTo>
                            <a:pt x="247136" y="0"/>
                          </a:lnTo>
                          <a:lnTo>
                            <a:pt x="247136" y="18878"/>
                          </a:lnTo>
                          <a:lnTo>
                            <a:pt x="0" y="18878"/>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8" name="Google Shape;1948;p65"/>
                    <p:cNvSpPr/>
                    <p:nvPr/>
                  </p:nvSpPr>
                  <p:spPr>
                    <a:xfrm>
                      <a:off x="4595021" y="2917898"/>
                      <a:ext cx="247135" cy="18878"/>
                    </a:xfrm>
                    <a:custGeom>
                      <a:avLst/>
                      <a:gdLst/>
                      <a:ahLst/>
                      <a:cxnLst/>
                      <a:rect l="l" t="t" r="r" b="b"/>
                      <a:pathLst>
                        <a:path w="247135" h="18878" extrusionOk="0">
                          <a:moveTo>
                            <a:pt x="0" y="0"/>
                          </a:moveTo>
                          <a:lnTo>
                            <a:pt x="247136" y="0"/>
                          </a:lnTo>
                          <a:lnTo>
                            <a:pt x="247136" y="18879"/>
                          </a:lnTo>
                          <a:lnTo>
                            <a:pt x="0" y="1887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49" name="Google Shape;1949;p65"/>
                  <p:cNvGrpSpPr/>
                  <p:nvPr/>
                </p:nvGrpSpPr>
                <p:grpSpPr>
                  <a:xfrm>
                    <a:off x="4629140" y="2998593"/>
                    <a:ext cx="188299" cy="305095"/>
                    <a:chOff x="4629140" y="2998593"/>
                    <a:chExt cx="188299" cy="305095"/>
                  </a:xfrm>
                </p:grpSpPr>
                <p:sp>
                  <p:nvSpPr>
                    <p:cNvPr id="1950" name="Google Shape;1950;p65"/>
                    <p:cNvSpPr/>
                    <p:nvPr/>
                  </p:nvSpPr>
                  <p:spPr>
                    <a:xfrm>
                      <a:off x="4655572" y="3092948"/>
                      <a:ext cx="135455" cy="210740"/>
                    </a:xfrm>
                    <a:custGeom>
                      <a:avLst/>
                      <a:gdLst/>
                      <a:ahLst/>
                      <a:cxnLst/>
                      <a:rect l="l" t="t" r="r" b="b"/>
                      <a:pathLst>
                        <a:path w="135455" h="210740" extrusionOk="0">
                          <a:moveTo>
                            <a:pt x="0" y="0"/>
                          </a:moveTo>
                          <a:lnTo>
                            <a:pt x="0" y="210741"/>
                          </a:lnTo>
                          <a:lnTo>
                            <a:pt x="67732" y="171431"/>
                          </a:lnTo>
                          <a:lnTo>
                            <a:pt x="135455" y="210741"/>
                          </a:lnTo>
                          <a:lnTo>
                            <a:pt x="135455" y="0"/>
                          </a:lnTo>
                          <a:close/>
                        </a:path>
                      </a:pathLst>
                    </a:custGeom>
                    <a:solidFill>
                      <a:srgbClr val="C2DDE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1" name="Google Shape;1951;p65"/>
                    <p:cNvSpPr/>
                    <p:nvPr/>
                  </p:nvSpPr>
                  <p:spPr>
                    <a:xfrm>
                      <a:off x="4629140" y="2998593"/>
                      <a:ext cx="188299" cy="188709"/>
                    </a:xfrm>
                    <a:custGeom>
                      <a:avLst/>
                      <a:gdLst/>
                      <a:ahLst/>
                      <a:cxnLst/>
                      <a:rect l="l" t="t" r="r" b="b"/>
                      <a:pathLst>
                        <a:path w="188299" h="188709" extrusionOk="0">
                          <a:moveTo>
                            <a:pt x="188300" y="94355"/>
                          </a:moveTo>
                          <a:cubicBezTo>
                            <a:pt x="188300" y="146466"/>
                            <a:pt x="146152" y="188709"/>
                            <a:pt x="94155" y="188709"/>
                          </a:cubicBezTo>
                          <a:cubicBezTo>
                            <a:pt x="42167" y="188709"/>
                            <a:pt x="0" y="146466"/>
                            <a:pt x="0" y="94355"/>
                          </a:cubicBezTo>
                          <a:cubicBezTo>
                            <a:pt x="0" y="42253"/>
                            <a:pt x="42167" y="0"/>
                            <a:pt x="94155" y="0"/>
                          </a:cubicBezTo>
                          <a:cubicBezTo>
                            <a:pt x="146152" y="0"/>
                            <a:pt x="188300" y="42253"/>
                            <a:pt x="188300" y="94355"/>
                          </a:cubicBezTo>
                          <a:close/>
                        </a:path>
                      </a:pathLst>
                    </a:custGeom>
                    <a:solidFill>
                      <a:srgbClr val="E3FB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2" name="Google Shape;1952;p65"/>
                    <p:cNvSpPr/>
                    <p:nvPr/>
                  </p:nvSpPr>
                  <p:spPr>
                    <a:xfrm>
                      <a:off x="4655581" y="3025092"/>
                      <a:ext cx="135445" cy="135731"/>
                    </a:xfrm>
                    <a:custGeom>
                      <a:avLst/>
                      <a:gdLst/>
                      <a:ahLst/>
                      <a:cxnLst/>
                      <a:rect l="l" t="t" r="r" b="b"/>
                      <a:pathLst>
                        <a:path w="135445" h="135731" extrusionOk="0">
                          <a:moveTo>
                            <a:pt x="135446" y="67856"/>
                          </a:moveTo>
                          <a:cubicBezTo>
                            <a:pt x="135446" y="105346"/>
                            <a:pt x="105118" y="135731"/>
                            <a:pt x="67723" y="135731"/>
                          </a:cubicBezTo>
                          <a:cubicBezTo>
                            <a:pt x="30328" y="135731"/>
                            <a:pt x="0" y="105346"/>
                            <a:pt x="0" y="67856"/>
                          </a:cubicBezTo>
                          <a:cubicBezTo>
                            <a:pt x="0" y="30375"/>
                            <a:pt x="30328" y="0"/>
                            <a:pt x="67723" y="0"/>
                          </a:cubicBezTo>
                          <a:cubicBezTo>
                            <a:pt x="105118" y="-10"/>
                            <a:pt x="135446" y="30366"/>
                            <a:pt x="135446" y="67856"/>
                          </a:cubicBezTo>
                          <a:close/>
                        </a:path>
                      </a:pathLst>
                    </a:custGeom>
                    <a:solidFill>
                      <a:srgbClr val="C2DDE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953" name="Google Shape;1953;p65"/>
                <p:cNvGrpSpPr/>
                <p:nvPr/>
              </p:nvGrpSpPr>
              <p:grpSpPr>
                <a:xfrm>
                  <a:off x="5003911" y="2310088"/>
                  <a:ext cx="480155" cy="1089936"/>
                  <a:chOff x="5003911" y="2310088"/>
                  <a:chExt cx="480155" cy="1089936"/>
                </a:xfrm>
              </p:grpSpPr>
              <p:grpSp>
                <p:nvGrpSpPr>
                  <p:cNvPr id="1954" name="Google Shape;1954;p65"/>
                  <p:cNvGrpSpPr/>
                  <p:nvPr/>
                </p:nvGrpSpPr>
                <p:grpSpPr>
                  <a:xfrm>
                    <a:off x="5225748" y="2890389"/>
                    <a:ext cx="36490" cy="36566"/>
                    <a:chOff x="5225748" y="2890389"/>
                    <a:chExt cx="36490" cy="36566"/>
                  </a:xfrm>
                </p:grpSpPr>
                <p:sp>
                  <p:nvSpPr>
                    <p:cNvPr id="1955" name="Google Shape;1955;p65"/>
                    <p:cNvSpPr/>
                    <p:nvPr/>
                  </p:nvSpPr>
                  <p:spPr>
                    <a:xfrm>
                      <a:off x="5225748" y="2890389"/>
                      <a:ext cx="36490" cy="36566"/>
                    </a:xfrm>
                    <a:custGeom>
                      <a:avLst/>
                      <a:gdLst/>
                      <a:ahLst/>
                      <a:cxnLst/>
                      <a:rect l="l" t="t" r="r" b="b"/>
                      <a:pathLst>
                        <a:path w="36490" h="36566" extrusionOk="0">
                          <a:moveTo>
                            <a:pt x="36490" y="18278"/>
                          </a:moveTo>
                          <a:cubicBezTo>
                            <a:pt x="36490" y="28375"/>
                            <a:pt x="28318" y="36567"/>
                            <a:pt x="18240" y="36567"/>
                          </a:cubicBezTo>
                          <a:cubicBezTo>
                            <a:pt x="8163" y="36567"/>
                            <a:pt x="0" y="28375"/>
                            <a:pt x="0" y="18278"/>
                          </a:cubicBezTo>
                          <a:cubicBezTo>
                            <a:pt x="0" y="8192"/>
                            <a:pt x="8163" y="0"/>
                            <a:pt x="18240" y="0"/>
                          </a:cubicBezTo>
                          <a:cubicBezTo>
                            <a:pt x="28318" y="0"/>
                            <a:pt x="36490" y="8192"/>
                            <a:pt x="36490" y="18278"/>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6" name="Google Shape;1956;p65"/>
                    <p:cNvSpPr/>
                    <p:nvPr/>
                  </p:nvSpPr>
                  <p:spPr>
                    <a:xfrm>
                      <a:off x="5233987" y="2898657"/>
                      <a:ext cx="19992" cy="20031"/>
                    </a:xfrm>
                    <a:custGeom>
                      <a:avLst/>
                      <a:gdLst/>
                      <a:ahLst/>
                      <a:cxnLst/>
                      <a:rect l="l" t="t" r="r" b="b"/>
                      <a:pathLst>
                        <a:path w="19992" h="20031" extrusionOk="0">
                          <a:moveTo>
                            <a:pt x="19993" y="10011"/>
                          </a:moveTo>
                          <a:cubicBezTo>
                            <a:pt x="19993" y="15564"/>
                            <a:pt x="15516" y="20031"/>
                            <a:pt x="10001" y="20031"/>
                          </a:cubicBezTo>
                          <a:cubicBezTo>
                            <a:pt x="4486" y="20031"/>
                            <a:pt x="0" y="15554"/>
                            <a:pt x="0" y="10011"/>
                          </a:cubicBezTo>
                          <a:cubicBezTo>
                            <a:pt x="0" y="4477"/>
                            <a:pt x="4486" y="0"/>
                            <a:pt x="10001" y="0"/>
                          </a:cubicBezTo>
                          <a:cubicBezTo>
                            <a:pt x="15526" y="-9"/>
                            <a:pt x="19993" y="4477"/>
                            <a:pt x="19993" y="10011"/>
                          </a:cubicBezTo>
                          <a:close/>
                        </a:path>
                      </a:pathLst>
                    </a:custGeom>
                    <a:solidFill>
                      <a:srgbClr val="C2DDE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57" name="Google Shape;1957;p65"/>
                  <p:cNvGrpSpPr/>
                  <p:nvPr/>
                </p:nvGrpSpPr>
                <p:grpSpPr>
                  <a:xfrm>
                    <a:off x="5225748" y="2310088"/>
                    <a:ext cx="36490" cy="36566"/>
                    <a:chOff x="5225748" y="2310088"/>
                    <a:chExt cx="36490" cy="36566"/>
                  </a:xfrm>
                </p:grpSpPr>
                <p:sp>
                  <p:nvSpPr>
                    <p:cNvPr id="1958" name="Google Shape;1958;p65"/>
                    <p:cNvSpPr/>
                    <p:nvPr/>
                  </p:nvSpPr>
                  <p:spPr>
                    <a:xfrm>
                      <a:off x="5225748" y="2310088"/>
                      <a:ext cx="36490" cy="36566"/>
                    </a:xfrm>
                    <a:custGeom>
                      <a:avLst/>
                      <a:gdLst/>
                      <a:ahLst/>
                      <a:cxnLst/>
                      <a:rect l="l" t="t" r="r" b="b"/>
                      <a:pathLst>
                        <a:path w="36490" h="36566" extrusionOk="0">
                          <a:moveTo>
                            <a:pt x="36490" y="18278"/>
                          </a:moveTo>
                          <a:cubicBezTo>
                            <a:pt x="36490" y="28384"/>
                            <a:pt x="28318" y="36566"/>
                            <a:pt x="18240" y="36566"/>
                          </a:cubicBezTo>
                          <a:cubicBezTo>
                            <a:pt x="8163" y="36566"/>
                            <a:pt x="0" y="28384"/>
                            <a:pt x="0" y="18278"/>
                          </a:cubicBezTo>
                          <a:cubicBezTo>
                            <a:pt x="0" y="8172"/>
                            <a:pt x="8163" y="0"/>
                            <a:pt x="18240" y="0"/>
                          </a:cubicBezTo>
                          <a:cubicBezTo>
                            <a:pt x="28318" y="0"/>
                            <a:pt x="36490" y="8172"/>
                            <a:pt x="36490" y="18278"/>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9" name="Google Shape;1959;p65"/>
                    <p:cNvSpPr/>
                    <p:nvPr/>
                  </p:nvSpPr>
                  <p:spPr>
                    <a:xfrm>
                      <a:off x="5233987" y="2318337"/>
                      <a:ext cx="19992" cy="20059"/>
                    </a:xfrm>
                    <a:custGeom>
                      <a:avLst/>
                      <a:gdLst/>
                      <a:ahLst/>
                      <a:cxnLst/>
                      <a:rect l="l" t="t" r="r" b="b"/>
                      <a:pathLst>
                        <a:path w="19992" h="20059" extrusionOk="0">
                          <a:moveTo>
                            <a:pt x="19993" y="10030"/>
                          </a:moveTo>
                          <a:cubicBezTo>
                            <a:pt x="19993" y="15583"/>
                            <a:pt x="15516" y="20060"/>
                            <a:pt x="10001" y="20060"/>
                          </a:cubicBezTo>
                          <a:cubicBezTo>
                            <a:pt x="4486" y="20060"/>
                            <a:pt x="0" y="15573"/>
                            <a:pt x="0" y="10030"/>
                          </a:cubicBezTo>
                          <a:cubicBezTo>
                            <a:pt x="0" y="4496"/>
                            <a:pt x="4486" y="0"/>
                            <a:pt x="10001" y="0"/>
                          </a:cubicBezTo>
                          <a:cubicBezTo>
                            <a:pt x="15526" y="0"/>
                            <a:pt x="19993" y="4505"/>
                            <a:pt x="19993" y="10030"/>
                          </a:cubicBezTo>
                          <a:close/>
                        </a:path>
                      </a:pathLst>
                    </a:custGeom>
                    <a:solidFill>
                      <a:srgbClr val="C2DDE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60" name="Google Shape;1960;p65"/>
                  <p:cNvGrpSpPr/>
                  <p:nvPr/>
                </p:nvGrpSpPr>
                <p:grpSpPr>
                  <a:xfrm>
                    <a:off x="5003911" y="2338997"/>
                    <a:ext cx="480155" cy="481222"/>
                    <a:chOff x="5003911" y="2338997"/>
                    <a:chExt cx="480155" cy="481222"/>
                  </a:xfrm>
                </p:grpSpPr>
                <p:sp>
                  <p:nvSpPr>
                    <p:cNvPr id="1961" name="Google Shape;1961;p65"/>
                    <p:cNvSpPr/>
                    <p:nvPr/>
                  </p:nvSpPr>
                  <p:spPr>
                    <a:xfrm>
                      <a:off x="5003911" y="2338997"/>
                      <a:ext cx="480155" cy="481222"/>
                    </a:xfrm>
                    <a:custGeom>
                      <a:avLst/>
                      <a:gdLst/>
                      <a:ahLst/>
                      <a:cxnLst/>
                      <a:rect l="l" t="t" r="r" b="b"/>
                      <a:pathLst>
                        <a:path w="480155" h="481222" extrusionOk="0">
                          <a:moveTo>
                            <a:pt x="0" y="0"/>
                          </a:moveTo>
                          <a:lnTo>
                            <a:pt x="480155" y="0"/>
                          </a:lnTo>
                          <a:lnTo>
                            <a:pt x="480155" y="481222"/>
                          </a:lnTo>
                          <a:lnTo>
                            <a:pt x="0" y="481222"/>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2" name="Google Shape;1962;p65"/>
                    <p:cNvSpPr/>
                    <p:nvPr/>
                  </p:nvSpPr>
                  <p:spPr>
                    <a:xfrm>
                      <a:off x="5037162" y="2372306"/>
                      <a:ext cx="413670" cy="414585"/>
                    </a:xfrm>
                    <a:custGeom>
                      <a:avLst/>
                      <a:gdLst/>
                      <a:ahLst/>
                      <a:cxnLst/>
                      <a:rect l="l" t="t" r="r" b="b"/>
                      <a:pathLst>
                        <a:path w="413670" h="414585" extrusionOk="0">
                          <a:moveTo>
                            <a:pt x="0" y="0"/>
                          </a:moveTo>
                          <a:lnTo>
                            <a:pt x="413671" y="0"/>
                          </a:lnTo>
                          <a:lnTo>
                            <a:pt x="413671" y="414585"/>
                          </a:lnTo>
                          <a:lnTo>
                            <a:pt x="0" y="414585"/>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63" name="Google Shape;1963;p65"/>
                  <p:cNvGrpSpPr/>
                  <p:nvPr/>
                </p:nvGrpSpPr>
                <p:grpSpPr>
                  <a:xfrm>
                    <a:off x="5004120" y="2919193"/>
                    <a:ext cx="479736" cy="480831"/>
                    <a:chOff x="5004120" y="2919193"/>
                    <a:chExt cx="479736" cy="480831"/>
                  </a:xfrm>
                </p:grpSpPr>
                <p:sp>
                  <p:nvSpPr>
                    <p:cNvPr id="1964" name="Google Shape;1964;p65"/>
                    <p:cNvSpPr/>
                    <p:nvPr/>
                  </p:nvSpPr>
                  <p:spPr>
                    <a:xfrm>
                      <a:off x="5004120" y="2919193"/>
                      <a:ext cx="479736" cy="480831"/>
                    </a:xfrm>
                    <a:custGeom>
                      <a:avLst/>
                      <a:gdLst/>
                      <a:ahLst/>
                      <a:cxnLst/>
                      <a:rect l="l" t="t" r="r" b="b"/>
                      <a:pathLst>
                        <a:path w="479736" h="480831" extrusionOk="0">
                          <a:moveTo>
                            <a:pt x="0" y="0"/>
                          </a:moveTo>
                          <a:lnTo>
                            <a:pt x="479736" y="0"/>
                          </a:lnTo>
                          <a:lnTo>
                            <a:pt x="479736" y="480832"/>
                          </a:lnTo>
                          <a:lnTo>
                            <a:pt x="0" y="480832"/>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5" name="Google Shape;1965;p65"/>
                    <p:cNvSpPr/>
                    <p:nvPr/>
                  </p:nvSpPr>
                  <p:spPr>
                    <a:xfrm>
                      <a:off x="5037334" y="2952473"/>
                      <a:ext cx="413308" cy="414261"/>
                    </a:xfrm>
                    <a:custGeom>
                      <a:avLst/>
                      <a:gdLst/>
                      <a:ahLst/>
                      <a:cxnLst/>
                      <a:rect l="l" t="t" r="r" b="b"/>
                      <a:pathLst>
                        <a:path w="413308" h="414261" extrusionOk="0">
                          <a:moveTo>
                            <a:pt x="0" y="0"/>
                          </a:moveTo>
                          <a:lnTo>
                            <a:pt x="413309" y="0"/>
                          </a:lnTo>
                          <a:lnTo>
                            <a:pt x="413309" y="414261"/>
                          </a:lnTo>
                          <a:lnTo>
                            <a:pt x="0" y="414261"/>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66" name="Google Shape;1966;p65"/>
                  <p:cNvSpPr/>
                  <p:nvPr/>
                </p:nvSpPr>
                <p:spPr>
                  <a:xfrm>
                    <a:off x="5115102" y="2407586"/>
                    <a:ext cx="252698" cy="343507"/>
                  </a:xfrm>
                  <a:custGeom>
                    <a:avLst/>
                    <a:gdLst/>
                    <a:ahLst/>
                    <a:cxnLst/>
                    <a:rect l="l" t="t" r="r" b="b"/>
                    <a:pathLst>
                      <a:path w="252698" h="343507" extrusionOk="0">
                        <a:moveTo>
                          <a:pt x="135478" y="32461"/>
                        </a:moveTo>
                        <a:cubicBezTo>
                          <a:pt x="135478" y="32461"/>
                          <a:pt x="96197" y="76476"/>
                          <a:pt x="94101" y="139360"/>
                        </a:cubicBezTo>
                        <a:cubicBezTo>
                          <a:pt x="92015" y="202273"/>
                          <a:pt x="65707" y="215837"/>
                          <a:pt x="31608" y="247669"/>
                        </a:cubicBezTo>
                        <a:cubicBezTo>
                          <a:pt x="-2511" y="279521"/>
                          <a:pt x="-1091" y="319440"/>
                          <a:pt x="814" y="337347"/>
                        </a:cubicBezTo>
                        <a:cubicBezTo>
                          <a:pt x="2147" y="349739"/>
                          <a:pt x="27131" y="339604"/>
                          <a:pt x="27131" y="339604"/>
                        </a:cubicBezTo>
                        <a:cubicBezTo>
                          <a:pt x="27131" y="339604"/>
                          <a:pt x="11567" y="299599"/>
                          <a:pt x="38390" y="279778"/>
                        </a:cubicBezTo>
                        <a:cubicBezTo>
                          <a:pt x="65183" y="259956"/>
                          <a:pt x="111094" y="326689"/>
                          <a:pt x="177350" y="286150"/>
                        </a:cubicBezTo>
                        <a:cubicBezTo>
                          <a:pt x="251388" y="240792"/>
                          <a:pt x="288068" y="109118"/>
                          <a:pt x="206030" y="72609"/>
                        </a:cubicBezTo>
                        <a:cubicBezTo>
                          <a:pt x="170444" y="56798"/>
                          <a:pt x="159948" y="77581"/>
                          <a:pt x="154185" y="72542"/>
                        </a:cubicBezTo>
                        <a:cubicBezTo>
                          <a:pt x="140726" y="60817"/>
                          <a:pt x="152194" y="53712"/>
                          <a:pt x="162586" y="34709"/>
                        </a:cubicBezTo>
                        <a:cubicBezTo>
                          <a:pt x="167806" y="25165"/>
                          <a:pt x="179264" y="16850"/>
                          <a:pt x="176245" y="12583"/>
                        </a:cubicBezTo>
                        <a:cubicBezTo>
                          <a:pt x="172349" y="7134"/>
                          <a:pt x="162338" y="0"/>
                          <a:pt x="162338" y="0"/>
                        </a:cubicBezTo>
                        <a:lnTo>
                          <a:pt x="135478" y="32461"/>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7" name="Google Shape;1967;p65"/>
                  <p:cNvSpPr/>
                  <p:nvPr/>
                </p:nvSpPr>
                <p:spPr>
                  <a:xfrm>
                    <a:off x="5250865" y="2616555"/>
                    <a:ext cx="50215" cy="50330"/>
                  </a:xfrm>
                  <a:custGeom>
                    <a:avLst/>
                    <a:gdLst/>
                    <a:ahLst/>
                    <a:cxnLst/>
                    <a:rect l="l" t="t" r="r" b="b"/>
                    <a:pathLst>
                      <a:path w="50215" h="50330" extrusionOk="0">
                        <a:moveTo>
                          <a:pt x="50216" y="25165"/>
                        </a:moveTo>
                        <a:cubicBezTo>
                          <a:pt x="50216" y="39062"/>
                          <a:pt x="38967" y="50330"/>
                          <a:pt x="25108" y="50330"/>
                        </a:cubicBezTo>
                        <a:cubicBezTo>
                          <a:pt x="11239" y="50330"/>
                          <a:pt x="0" y="39062"/>
                          <a:pt x="0" y="25165"/>
                        </a:cubicBezTo>
                        <a:cubicBezTo>
                          <a:pt x="0" y="11268"/>
                          <a:pt x="11239" y="0"/>
                          <a:pt x="25108" y="0"/>
                        </a:cubicBezTo>
                        <a:cubicBezTo>
                          <a:pt x="38967" y="10"/>
                          <a:pt x="50216" y="11268"/>
                          <a:pt x="50216" y="2516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8" name="Google Shape;1968;p65"/>
                  <p:cNvSpPr/>
                  <p:nvPr/>
                </p:nvSpPr>
                <p:spPr>
                  <a:xfrm>
                    <a:off x="5205450" y="2641720"/>
                    <a:ext cx="26670" cy="26736"/>
                  </a:xfrm>
                  <a:custGeom>
                    <a:avLst/>
                    <a:gdLst/>
                    <a:ahLst/>
                    <a:cxnLst/>
                    <a:rect l="l" t="t" r="r" b="b"/>
                    <a:pathLst>
                      <a:path w="26670" h="26736" extrusionOk="0">
                        <a:moveTo>
                          <a:pt x="26670" y="13364"/>
                        </a:moveTo>
                        <a:cubicBezTo>
                          <a:pt x="26670" y="20755"/>
                          <a:pt x="20707" y="26737"/>
                          <a:pt x="13335" y="26737"/>
                        </a:cubicBezTo>
                        <a:cubicBezTo>
                          <a:pt x="5982" y="26737"/>
                          <a:pt x="0" y="20755"/>
                          <a:pt x="0" y="13364"/>
                        </a:cubicBezTo>
                        <a:cubicBezTo>
                          <a:pt x="0" y="5991"/>
                          <a:pt x="5982" y="0"/>
                          <a:pt x="13335" y="0"/>
                        </a:cubicBezTo>
                        <a:cubicBezTo>
                          <a:pt x="20707" y="0"/>
                          <a:pt x="26670" y="5991"/>
                          <a:pt x="26670" y="1336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9" name="Google Shape;1969;p65"/>
                  <p:cNvSpPr/>
                  <p:nvPr/>
                </p:nvSpPr>
                <p:spPr>
                  <a:xfrm>
                    <a:off x="5234000" y="2579621"/>
                    <a:ext cx="26662" cy="26727"/>
                  </a:xfrm>
                  <a:custGeom>
                    <a:avLst/>
                    <a:gdLst/>
                    <a:ahLst/>
                    <a:cxnLst/>
                    <a:rect l="l" t="t" r="r" b="b"/>
                    <a:pathLst>
                      <a:path w="26662" h="26727" extrusionOk="0">
                        <a:moveTo>
                          <a:pt x="26638" y="12579"/>
                        </a:moveTo>
                        <a:cubicBezTo>
                          <a:pt x="27086" y="19951"/>
                          <a:pt x="21466" y="26285"/>
                          <a:pt x="14113" y="26705"/>
                        </a:cubicBezTo>
                        <a:cubicBezTo>
                          <a:pt x="6759" y="27133"/>
                          <a:pt x="435" y="21494"/>
                          <a:pt x="25" y="14131"/>
                        </a:cubicBezTo>
                        <a:cubicBezTo>
                          <a:pt x="-423" y="6778"/>
                          <a:pt x="5197" y="434"/>
                          <a:pt x="12550" y="25"/>
                        </a:cubicBezTo>
                        <a:cubicBezTo>
                          <a:pt x="19904" y="-423"/>
                          <a:pt x="26209" y="5216"/>
                          <a:pt x="26638" y="1257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70" name="Google Shape;1970;p65"/>
                  <p:cNvSpPr/>
                  <p:nvPr/>
                </p:nvSpPr>
                <p:spPr>
                  <a:xfrm>
                    <a:off x="5275964" y="2559681"/>
                    <a:ext cx="19621" cy="19659"/>
                  </a:xfrm>
                  <a:custGeom>
                    <a:avLst/>
                    <a:gdLst/>
                    <a:ahLst/>
                    <a:cxnLst/>
                    <a:rect l="l" t="t" r="r" b="b"/>
                    <a:pathLst>
                      <a:path w="19621" h="19659" extrusionOk="0">
                        <a:moveTo>
                          <a:pt x="19621" y="9820"/>
                        </a:moveTo>
                        <a:cubicBezTo>
                          <a:pt x="19621" y="15259"/>
                          <a:pt x="15230" y="19660"/>
                          <a:pt x="9801" y="19660"/>
                        </a:cubicBezTo>
                        <a:cubicBezTo>
                          <a:pt x="4391" y="19660"/>
                          <a:pt x="0" y="15259"/>
                          <a:pt x="0" y="9820"/>
                        </a:cubicBezTo>
                        <a:cubicBezTo>
                          <a:pt x="0" y="4410"/>
                          <a:pt x="4391" y="0"/>
                          <a:pt x="9801" y="0"/>
                        </a:cubicBezTo>
                        <a:cubicBezTo>
                          <a:pt x="15230" y="0"/>
                          <a:pt x="19621" y="4410"/>
                          <a:pt x="19621" y="982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71" name="Google Shape;1971;p65"/>
                  <p:cNvSpPr/>
                  <p:nvPr/>
                </p:nvSpPr>
                <p:spPr>
                  <a:xfrm>
                    <a:off x="5256342" y="2528277"/>
                    <a:ext cx="19631" cy="19659"/>
                  </a:xfrm>
                  <a:custGeom>
                    <a:avLst/>
                    <a:gdLst/>
                    <a:ahLst/>
                    <a:cxnLst/>
                    <a:rect l="l" t="t" r="r" b="b"/>
                    <a:pathLst>
                      <a:path w="19631" h="19659" extrusionOk="0">
                        <a:moveTo>
                          <a:pt x="19631" y="9820"/>
                        </a:moveTo>
                        <a:cubicBezTo>
                          <a:pt x="19631" y="15259"/>
                          <a:pt x="15230" y="19660"/>
                          <a:pt x="9820" y="19660"/>
                        </a:cubicBezTo>
                        <a:cubicBezTo>
                          <a:pt x="4401" y="19660"/>
                          <a:pt x="0" y="15259"/>
                          <a:pt x="0" y="9820"/>
                        </a:cubicBezTo>
                        <a:cubicBezTo>
                          <a:pt x="0" y="4410"/>
                          <a:pt x="4401" y="0"/>
                          <a:pt x="9820" y="0"/>
                        </a:cubicBezTo>
                        <a:cubicBezTo>
                          <a:pt x="15230" y="0"/>
                          <a:pt x="19631" y="4410"/>
                          <a:pt x="19631" y="982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972" name="Google Shape;1972;p65"/>
                  <p:cNvGrpSpPr/>
                  <p:nvPr/>
                </p:nvGrpSpPr>
                <p:grpSpPr>
                  <a:xfrm>
                    <a:off x="5078390" y="3034103"/>
                    <a:ext cx="331211" cy="288749"/>
                    <a:chOff x="5078390" y="3034103"/>
                    <a:chExt cx="331211" cy="288749"/>
                  </a:xfrm>
                </p:grpSpPr>
                <p:sp>
                  <p:nvSpPr>
                    <p:cNvPr id="1973" name="Google Shape;1973;p65"/>
                    <p:cNvSpPr/>
                    <p:nvPr/>
                  </p:nvSpPr>
                  <p:spPr>
                    <a:xfrm>
                      <a:off x="5168350" y="3122918"/>
                      <a:ext cx="73266" cy="199934"/>
                    </a:xfrm>
                    <a:custGeom>
                      <a:avLst/>
                      <a:gdLst/>
                      <a:ahLst/>
                      <a:cxnLst/>
                      <a:rect l="l" t="t" r="r" b="b"/>
                      <a:pathLst>
                        <a:path w="73266" h="199934" extrusionOk="0">
                          <a:moveTo>
                            <a:pt x="13630" y="20264"/>
                          </a:moveTo>
                          <a:cubicBezTo>
                            <a:pt x="13630" y="20264"/>
                            <a:pt x="32318" y="44020"/>
                            <a:pt x="32318" y="60584"/>
                          </a:cubicBezTo>
                          <a:cubicBezTo>
                            <a:pt x="32318" y="77148"/>
                            <a:pt x="7896" y="71394"/>
                            <a:pt x="4305" y="67794"/>
                          </a:cubicBezTo>
                          <a:cubicBezTo>
                            <a:pt x="705" y="64203"/>
                            <a:pt x="0" y="88673"/>
                            <a:pt x="0" y="88673"/>
                          </a:cubicBezTo>
                          <a:cubicBezTo>
                            <a:pt x="0" y="88673"/>
                            <a:pt x="20117" y="84377"/>
                            <a:pt x="32318" y="81481"/>
                          </a:cubicBezTo>
                          <a:cubicBezTo>
                            <a:pt x="44529" y="78595"/>
                            <a:pt x="50292" y="182227"/>
                            <a:pt x="53864" y="194486"/>
                          </a:cubicBezTo>
                          <a:cubicBezTo>
                            <a:pt x="57455" y="206745"/>
                            <a:pt x="73266" y="194486"/>
                            <a:pt x="73266" y="194486"/>
                          </a:cubicBezTo>
                          <a:cubicBezTo>
                            <a:pt x="73266" y="194486"/>
                            <a:pt x="48130" y="20255"/>
                            <a:pt x="21546" y="4424"/>
                          </a:cubicBezTo>
                          <a:cubicBezTo>
                            <a:pt x="-5048" y="-11387"/>
                            <a:pt x="13630" y="20264"/>
                            <a:pt x="13630" y="20264"/>
                          </a:cubicBezTo>
                          <a:close/>
                        </a:path>
                      </a:pathLst>
                    </a:custGeom>
                    <a:solidFill>
                      <a:srgbClr val="E3FB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74" name="Google Shape;1974;p65"/>
                    <p:cNvSpPr/>
                    <p:nvPr/>
                  </p:nvSpPr>
                  <p:spPr>
                    <a:xfrm>
                      <a:off x="5078390" y="3034103"/>
                      <a:ext cx="133130" cy="248383"/>
                    </a:xfrm>
                    <a:custGeom>
                      <a:avLst/>
                      <a:gdLst/>
                      <a:ahLst/>
                      <a:cxnLst/>
                      <a:rect l="l" t="t" r="r" b="b"/>
                      <a:pathLst>
                        <a:path w="133130" h="248383" extrusionOk="0">
                          <a:moveTo>
                            <a:pt x="129498" y="24479"/>
                          </a:moveTo>
                          <a:cubicBezTo>
                            <a:pt x="121364" y="399"/>
                            <a:pt x="62538" y="-17984"/>
                            <a:pt x="28105" y="29965"/>
                          </a:cubicBezTo>
                          <a:cubicBezTo>
                            <a:pt x="-6366" y="77914"/>
                            <a:pt x="-10624" y="172983"/>
                            <a:pt x="23685" y="213121"/>
                          </a:cubicBezTo>
                          <a:cubicBezTo>
                            <a:pt x="57985" y="253260"/>
                            <a:pt x="87179" y="254546"/>
                            <a:pt x="110582" y="239620"/>
                          </a:cubicBezTo>
                          <a:cubicBezTo>
                            <a:pt x="142481" y="219303"/>
                            <a:pt x="102895" y="185889"/>
                            <a:pt x="106305" y="129187"/>
                          </a:cubicBezTo>
                          <a:cubicBezTo>
                            <a:pt x="109686" y="72447"/>
                            <a:pt x="144214" y="67855"/>
                            <a:pt x="129498" y="24479"/>
                          </a:cubicBezTo>
                          <a:close/>
                        </a:path>
                      </a:pathLst>
                    </a:custGeom>
                    <a:solidFill>
                      <a:srgbClr val="C2DDE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975" name="Google Shape;1975;p65"/>
                    <p:cNvGrpSpPr/>
                    <p:nvPr/>
                  </p:nvGrpSpPr>
                  <p:grpSpPr>
                    <a:xfrm>
                      <a:off x="5246370" y="3034103"/>
                      <a:ext cx="163231" cy="288749"/>
                      <a:chOff x="5246370" y="3034103"/>
                      <a:chExt cx="163231" cy="288749"/>
                    </a:xfrm>
                  </p:grpSpPr>
                  <p:sp>
                    <p:nvSpPr>
                      <p:cNvPr id="1976" name="Google Shape;1976;p65"/>
                      <p:cNvSpPr/>
                      <p:nvPr/>
                    </p:nvSpPr>
                    <p:spPr>
                      <a:xfrm>
                        <a:off x="5246370" y="3122918"/>
                        <a:ext cx="73256" cy="199934"/>
                      </a:xfrm>
                      <a:custGeom>
                        <a:avLst/>
                        <a:gdLst/>
                        <a:ahLst/>
                        <a:cxnLst/>
                        <a:rect l="l" t="t" r="r" b="b"/>
                        <a:pathLst>
                          <a:path w="73256" h="199934" extrusionOk="0">
                            <a:moveTo>
                              <a:pt x="59636" y="20264"/>
                            </a:moveTo>
                            <a:cubicBezTo>
                              <a:pt x="59636" y="20264"/>
                              <a:pt x="40938" y="44020"/>
                              <a:pt x="40938" y="60584"/>
                            </a:cubicBezTo>
                            <a:cubicBezTo>
                              <a:pt x="40938" y="77148"/>
                              <a:pt x="65361" y="71394"/>
                              <a:pt x="68971" y="67794"/>
                            </a:cubicBezTo>
                            <a:cubicBezTo>
                              <a:pt x="72561" y="64203"/>
                              <a:pt x="73257" y="88673"/>
                              <a:pt x="73257" y="88673"/>
                            </a:cubicBezTo>
                            <a:cubicBezTo>
                              <a:pt x="73257" y="88673"/>
                              <a:pt x="53150" y="84377"/>
                              <a:pt x="40929" y="81481"/>
                            </a:cubicBezTo>
                            <a:cubicBezTo>
                              <a:pt x="28727" y="78595"/>
                              <a:pt x="22984" y="182227"/>
                              <a:pt x="19383" y="194486"/>
                            </a:cubicBezTo>
                            <a:cubicBezTo>
                              <a:pt x="15792" y="206745"/>
                              <a:pt x="0" y="194486"/>
                              <a:pt x="0" y="194486"/>
                            </a:cubicBezTo>
                            <a:cubicBezTo>
                              <a:pt x="0" y="194486"/>
                              <a:pt x="25136" y="20255"/>
                              <a:pt x="51711" y="4424"/>
                            </a:cubicBezTo>
                            <a:cubicBezTo>
                              <a:pt x="78305" y="-11387"/>
                              <a:pt x="59636" y="20264"/>
                              <a:pt x="59636" y="20264"/>
                            </a:cubicBezTo>
                            <a:close/>
                          </a:path>
                        </a:pathLst>
                      </a:custGeom>
                      <a:solidFill>
                        <a:srgbClr val="E3FB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77" name="Google Shape;1977;p65"/>
                      <p:cNvSpPr/>
                      <p:nvPr/>
                    </p:nvSpPr>
                    <p:spPr>
                      <a:xfrm>
                        <a:off x="5276472" y="3034103"/>
                        <a:ext cx="133129" cy="248383"/>
                      </a:xfrm>
                      <a:custGeom>
                        <a:avLst/>
                        <a:gdLst/>
                        <a:ahLst/>
                        <a:cxnLst/>
                        <a:rect l="l" t="t" r="r" b="b"/>
                        <a:pathLst>
                          <a:path w="133129" h="248383" extrusionOk="0">
                            <a:moveTo>
                              <a:pt x="3635" y="24479"/>
                            </a:moveTo>
                            <a:cubicBezTo>
                              <a:pt x="11769" y="399"/>
                              <a:pt x="70605" y="-17984"/>
                              <a:pt x="105028" y="29965"/>
                            </a:cubicBezTo>
                            <a:cubicBezTo>
                              <a:pt x="139490" y="77914"/>
                              <a:pt x="143757" y="172983"/>
                              <a:pt x="109448" y="213121"/>
                            </a:cubicBezTo>
                            <a:cubicBezTo>
                              <a:pt x="75130" y="253260"/>
                              <a:pt x="45954" y="254546"/>
                              <a:pt x="22542" y="239620"/>
                            </a:cubicBezTo>
                            <a:cubicBezTo>
                              <a:pt x="-9367" y="219303"/>
                              <a:pt x="30229" y="185889"/>
                              <a:pt x="26809" y="129187"/>
                            </a:cubicBezTo>
                            <a:cubicBezTo>
                              <a:pt x="23418" y="72447"/>
                              <a:pt x="-11081" y="67855"/>
                              <a:pt x="3635" y="24479"/>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grpSp>
          <p:grpSp>
            <p:nvGrpSpPr>
              <p:cNvPr id="1978" name="Google Shape;1978;p65"/>
              <p:cNvGrpSpPr/>
              <p:nvPr/>
            </p:nvGrpSpPr>
            <p:grpSpPr>
              <a:xfrm>
                <a:off x="5457489" y="2144118"/>
                <a:ext cx="1314978" cy="2147246"/>
                <a:chOff x="5645019" y="2062724"/>
                <a:chExt cx="1753304" cy="2862995"/>
              </a:xfrm>
            </p:grpSpPr>
            <p:sp>
              <p:nvSpPr>
                <p:cNvPr id="1979" name="Google Shape;1979;p65"/>
                <p:cNvSpPr/>
                <p:nvPr/>
              </p:nvSpPr>
              <p:spPr>
                <a:xfrm>
                  <a:off x="5645019" y="2458916"/>
                  <a:ext cx="1753304" cy="2466803"/>
                </a:xfrm>
                <a:custGeom>
                  <a:avLst/>
                  <a:gdLst/>
                  <a:ahLst/>
                  <a:cxnLst/>
                  <a:rect l="l" t="t" r="r" b="b"/>
                  <a:pathLst>
                    <a:path w="1753304" h="2466803" extrusionOk="0">
                      <a:moveTo>
                        <a:pt x="1753296" y="2319738"/>
                      </a:moveTo>
                      <a:cubicBezTo>
                        <a:pt x="1753296" y="2400948"/>
                        <a:pt x="1687440" y="2466803"/>
                        <a:pt x="1606191" y="2466803"/>
                      </a:cubicBezTo>
                      <a:lnTo>
                        <a:pt x="147085" y="2466803"/>
                      </a:lnTo>
                      <a:cubicBezTo>
                        <a:pt x="65856" y="2466803"/>
                        <a:pt x="0" y="2400938"/>
                        <a:pt x="0" y="2319738"/>
                      </a:cubicBezTo>
                      <a:lnTo>
                        <a:pt x="0" y="147075"/>
                      </a:lnTo>
                      <a:cubicBezTo>
                        <a:pt x="0" y="65837"/>
                        <a:pt x="65856" y="0"/>
                        <a:pt x="147085" y="0"/>
                      </a:cubicBezTo>
                      <a:lnTo>
                        <a:pt x="1606201" y="0"/>
                      </a:lnTo>
                      <a:cubicBezTo>
                        <a:pt x="1687449" y="0"/>
                        <a:pt x="1753305" y="65837"/>
                        <a:pt x="1753305" y="147075"/>
                      </a:cubicBezTo>
                      <a:lnTo>
                        <a:pt x="1753305" y="231973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980" name="Google Shape;1980;p65"/>
                <p:cNvGrpSpPr/>
                <p:nvPr/>
              </p:nvGrpSpPr>
              <p:grpSpPr>
                <a:xfrm>
                  <a:off x="5645019" y="2062724"/>
                  <a:ext cx="1753304" cy="2814218"/>
                  <a:chOff x="5645019" y="2062724"/>
                  <a:chExt cx="1753304" cy="2814218"/>
                </a:xfrm>
              </p:grpSpPr>
              <p:sp>
                <p:nvSpPr>
                  <p:cNvPr id="1981" name="Google Shape;1981;p65"/>
                  <p:cNvSpPr/>
                  <p:nvPr/>
                </p:nvSpPr>
                <p:spPr>
                  <a:xfrm>
                    <a:off x="5645019" y="2410101"/>
                    <a:ext cx="1753304" cy="2466841"/>
                  </a:xfrm>
                  <a:custGeom>
                    <a:avLst/>
                    <a:gdLst/>
                    <a:ahLst/>
                    <a:cxnLst/>
                    <a:rect l="l" t="t" r="r" b="b"/>
                    <a:pathLst>
                      <a:path w="1753304" h="2466841" extrusionOk="0">
                        <a:moveTo>
                          <a:pt x="1753296" y="2319747"/>
                        </a:moveTo>
                        <a:cubicBezTo>
                          <a:pt x="1753296" y="2400986"/>
                          <a:pt x="1687440" y="2466842"/>
                          <a:pt x="1606191" y="2466842"/>
                        </a:cubicBezTo>
                        <a:lnTo>
                          <a:pt x="147085" y="2466842"/>
                        </a:lnTo>
                        <a:cubicBezTo>
                          <a:pt x="65856" y="2466842"/>
                          <a:pt x="0" y="2400986"/>
                          <a:pt x="0" y="2319747"/>
                        </a:cubicBezTo>
                        <a:lnTo>
                          <a:pt x="0" y="147095"/>
                        </a:lnTo>
                        <a:cubicBezTo>
                          <a:pt x="0" y="65865"/>
                          <a:pt x="65856" y="0"/>
                          <a:pt x="147085" y="0"/>
                        </a:cubicBezTo>
                        <a:lnTo>
                          <a:pt x="1606201" y="0"/>
                        </a:lnTo>
                        <a:cubicBezTo>
                          <a:pt x="1687449" y="0"/>
                          <a:pt x="1753305" y="65865"/>
                          <a:pt x="1753305" y="147095"/>
                        </a:cubicBezTo>
                        <a:lnTo>
                          <a:pt x="1753305" y="2319747"/>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82" name="Google Shape;1982;p65"/>
                  <p:cNvSpPr/>
                  <p:nvPr/>
                </p:nvSpPr>
                <p:spPr>
                  <a:xfrm>
                    <a:off x="5788809" y="2452535"/>
                    <a:ext cx="1465726" cy="2275970"/>
                  </a:xfrm>
                  <a:custGeom>
                    <a:avLst/>
                    <a:gdLst/>
                    <a:ahLst/>
                    <a:cxnLst/>
                    <a:rect l="l" t="t" r="r" b="b"/>
                    <a:pathLst>
                      <a:path w="1465726" h="2275970" extrusionOk="0">
                        <a:moveTo>
                          <a:pt x="0" y="0"/>
                        </a:moveTo>
                        <a:lnTo>
                          <a:pt x="1465726" y="0"/>
                        </a:lnTo>
                        <a:lnTo>
                          <a:pt x="1465726" y="2275970"/>
                        </a:lnTo>
                        <a:lnTo>
                          <a:pt x="0" y="227597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83" name="Google Shape;1983;p65"/>
                  <p:cNvSpPr/>
                  <p:nvPr/>
                </p:nvSpPr>
                <p:spPr>
                  <a:xfrm>
                    <a:off x="6361452" y="2062724"/>
                    <a:ext cx="320430" cy="320440"/>
                  </a:xfrm>
                  <a:custGeom>
                    <a:avLst/>
                    <a:gdLst/>
                    <a:ahLst/>
                    <a:cxnLst/>
                    <a:rect l="l" t="t" r="r" b="b"/>
                    <a:pathLst>
                      <a:path w="320430" h="320440" extrusionOk="0">
                        <a:moveTo>
                          <a:pt x="160211" y="0"/>
                        </a:moveTo>
                        <a:cubicBezTo>
                          <a:pt x="71714" y="0"/>
                          <a:pt x="0" y="71733"/>
                          <a:pt x="0" y="160211"/>
                        </a:cubicBezTo>
                        <a:cubicBezTo>
                          <a:pt x="0" y="248707"/>
                          <a:pt x="71723" y="320440"/>
                          <a:pt x="160211" y="320440"/>
                        </a:cubicBezTo>
                        <a:cubicBezTo>
                          <a:pt x="248679" y="320440"/>
                          <a:pt x="320431" y="248717"/>
                          <a:pt x="320431" y="160211"/>
                        </a:cubicBezTo>
                        <a:cubicBezTo>
                          <a:pt x="320431" y="71733"/>
                          <a:pt x="248679" y="0"/>
                          <a:pt x="160211" y="0"/>
                        </a:cubicBezTo>
                        <a:lnTo>
                          <a:pt x="160211" y="0"/>
                        </a:lnTo>
                        <a:close/>
                        <a:moveTo>
                          <a:pt x="160211" y="253803"/>
                        </a:moveTo>
                        <a:lnTo>
                          <a:pt x="160211" y="253803"/>
                        </a:lnTo>
                        <a:cubicBezTo>
                          <a:pt x="108528" y="253803"/>
                          <a:pt x="66618" y="211912"/>
                          <a:pt x="66618" y="160220"/>
                        </a:cubicBezTo>
                        <a:cubicBezTo>
                          <a:pt x="66618" y="108547"/>
                          <a:pt x="108518" y="66646"/>
                          <a:pt x="160211" y="66646"/>
                        </a:cubicBezTo>
                        <a:cubicBezTo>
                          <a:pt x="211893" y="66646"/>
                          <a:pt x="253803" y="108547"/>
                          <a:pt x="253803" y="160220"/>
                        </a:cubicBezTo>
                        <a:cubicBezTo>
                          <a:pt x="253794" y="211912"/>
                          <a:pt x="211893" y="253803"/>
                          <a:pt x="160211" y="25380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84" name="Google Shape;1984;p65"/>
                  <p:cNvSpPr/>
                  <p:nvPr/>
                </p:nvSpPr>
                <p:spPr>
                  <a:xfrm>
                    <a:off x="5903614" y="2366000"/>
                    <a:ext cx="1236087" cy="143656"/>
                  </a:xfrm>
                  <a:custGeom>
                    <a:avLst/>
                    <a:gdLst/>
                    <a:ahLst/>
                    <a:cxnLst/>
                    <a:rect l="l" t="t" r="r" b="b"/>
                    <a:pathLst>
                      <a:path w="1236087" h="143656" extrusionOk="0">
                        <a:moveTo>
                          <a:pt x="1092460" y="0"/>
                        </a:moveTo>
                        <a:lnTo>
                          <a:pt x="143656" y="0"/>
                        </a:lnTo>
                        <a:cubicBezTo>
                          <a:pt x="64313" y="0"/>
                          <a:pt x="0" y="64332"/>
                          <a:pt x="0" y="143656"/>
                        </a:cubicBezTo>
                        <a:lnTo>
                          <a:pt x="1236088" y="143656"/>
                        </a:lnTo>
                        <a:cubicBezTo>
                          <a:pt x="1236097" y="64332"/>
                          <a:pt x="1171775" y="0"/>
                          <a:pt x="1092460" y="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85" name="Google Shape;1985;p65"/>
                <p:cNvSpPr/>
                <p:nvPr/>
              </p:nvSpPr>
              <p:spPr>
                <a:xfrm>
                  <a:off x="6510423" y="2651721"/>
                  <a:ext cx="641232" cy="641184"/>
                </a:xfrm>
                <a:custGeom>
                  <a:avLst/>
                  <a:gdLst/>
                  <a:ahLst/>
                  <a:cxnLst/>
                  <a:rect l="l" t="t" r="r" b="b"/>
                  <a:pathLst>
                    <a:path w="641232" h="641184" extrusionOk="0">
                      <a:moveTo>
                        <a:pt x="641232" y="320621"/>
                      </a:moveTo>
                      <a:cubicBezTo>
                        <a:pt x="641232" y="497672"/>
                        <a:pt x="497710" y="641185"/>
                        <a:pt x="320669" y="641185"/>
                      </a:cubicBezTo>
                      <a:cubicBezTo>
                        <a:pt x="143580" y="641185"/>
                        <a:pt x="0" y="497681"/>
                        <a:pt x="0" y="320621"/>
                      </a:cubicBezTo>
                      <a:cubicBezTo>
                        <a:pt x="0" y="143532"/>
                        <a:pt x="143580" y="0"/>
                        <a:pt x="320669" y="0"/>
                      </a:cubicBezTo>
                      <a:cubicBezTo>
                        <a:pt x="497710" y="10"/>
                        <a:pt x="641232" y="143532"/>
                        <a:pt x="641232" y="320621"/>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86" name="Google Shape;1986;p65"/>
                <p:cNvSpPr/>
                <p:nvPr/>
              </p:nvSpPr>
              <p:spPr>
                <a:xfrm>
                  <a:off x="6618722" y="2774537"/>
                  <a:ext cx="424605" cy="424643"/>
                </a:xfrm>
                <a:custGeom>
                  <a:avLst/>
                  <a:gdLst/>
                  <a:ahLst/>
                  <a:cxnLst/>
                  <a:rect l="l" t="t" r="r" b="b"/>
                  <a:pathLst>
                    <a:path w="424605" h="424643" extrusionOk="0">
                      <a:moveTo>
                        <a:pt x="424605" y="137055"/>
                      </a:moveTo>
                      <a:lnTo>
                        <a:pt x="287598" y="137055"/>
                      </a:lnTo>
                      <a:lnTo>
                        <a:pt x="287598" y="0"/>
                      </a:lnTo>
                      <a:lnTo>
                        <a:pt x="137017" y="0"/>
                      </a:lnTo>
                      <a:lnTo>
                        <a:pt x="137017" y="137055"/>
                      </a:lnTo>
                      <a:lnTo>
                        <a:pt x="0" y="137055"/>
                      </a:lnTo>
                      <a:lnTo>
                        <a:pt x="0" y="287579"/>
                      </a:lnTo>
                      <a:lnTo>
                        <a:pt x="137017" y="287579"/>
                      </a:lnTo>
                      <a:lnTo>
                        <a:pt x="137017" y="424644"/>
                      </a:lnTo>
                      <a:lnTo>
                        <a:pt x="287598" y="424644"/>
                      </a:lnTo>
                      <a:lnTo>
                        <a:pt x="287598" y="287579"/>
                      </a:lnTo>
                      <a:lnTo>
                        <a:pt x="424605" y="287579"/>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87" name="Google Shape;1987;p65"/>
              <p:cNvGrpSpPr/>
              <p:nvPr/>
            </p:nvGrpSpPr>
            <p:grpSpPr>
              <a:xfrm>
                <a:off x="4196025" y="3435830"/>
                <a:ext cx="625868" cy="824231"/>
                <a:chOff x="3963066" y="3785006"/>
                <a:chExt cx="834490" cy="1098975"/>
              </a:xfrm>
            </p:grpSpPr>
            <p:grpSp>
              <p:nvGrpSpPr>
                <p:cNvPr id="1988" name="Google Shape;1988;p65"/>
                <p:cNvGrpSpPr/>
                <p:nvPr/>
              </p:nvGrpSpPr>
              <p:grpSpPr>
                <a:xfrm>
                  <a:off x="3963066" y="3928357"/>
                  <a:ext cx="575338" cy="674750"/>
                  <a:chOff x="3963066" y="3928357"/>
                  <a:chExt cx="575338" cy="674750"/>
                </a:xfrm>
              </p:grpSpPr>
              <p:sp>
                <p:nvSpPr>
                  <p:cNvPr id="1989" name="Google Shape;1989;p65"/>
                  <p:cNvSpPr/>
                  <p:nvPr/>
                </p:nvSpPr>
                <p:spPr>
                  <a:xfrm>
                    <a:off x="3963076" y="3928357"/>
                    <a:ext cx="575141" cy="642909"/>
                  </a:xfrm>
                  <a:custGeom>
                    <a:avLst/>
                    <a:gdLst/>
                    <a:ahLst/>
                    <a:cxnLst/>
                    <a:rect l="l" t="t" r="r" b="b"/>
                    <a:pathLst>
                      <a:path w="575141" h="642909" extrusionOk="0">
                        <a:moveTo>
                          <a:pt x="0" y="0"/>
                        </a:moveTo>
                        <a:cubicBezTo>
                          <a:pt x="0" y="0"/>
                          <a:pt x="8315" y="391"/>
                          <a:pt x="23298" y="2448"/>
                        </a:cubicBezTo>
                        <a:cubicBezTo>
                          <a:pt x="38281" y="4505"/>
                          <a:pt x="59950" y="8220"/>
                          <a:pt x="86535" y="14888"/>
                        </a:cubicBezTo>
                        <a:cubicBezTo>
                          <a:pt x="113109" y="21555"/>
                          <a:pt x="144618" y="31175"/>
                          <a:pt x="179099" y="44968"/>
                        </a:cubicBezTo>
                        <a:cubicBezTo>
                          <a:pt x="213570" y="58760"/>
                          <a:pt x="251022" y="76753"/>
                          <a:pt x="289170" y="100051"/>
                        </a:cubicBezTo>
                        <a:cubicBezTo>
                          <a:pt x="327298" y="123339"/>
                          <a:pt x="366141" y="151962"/>
                          <a:pt x="402841" y="186728"/>
                        </a:cubicBezTo>
                        <a:cubicBezTo>
                          <a:pt x="439503" y="221456"/>
                          <a:pt x="474059" y="262395"/>
                          <a:pt x="502730" y="309439"/>
                        </a:cubicBezTo>
                        <a:cubicBezTo>
                          <a:pt x="517055" y="332947"/>
                          <a:pt x="529885" y="357959"/>
                          <a:pt x="540639" y="384286"/>
                        </a:cubicBezTo>
                        <a:cubicBezTo>
                          <a:pt x="551393" y="410604"/>
                          <a:pt x="560080" y="438236"/>
                          <a:pt x="566042" y="466773"/>
                        </a:cubicBezTo>
                        <a:cubicBezTo>
                          <a:pt x="572005" y="495300"/>
                          <a:pt x="575253" y="524742"/>
                          <a:pt x="575139" y="554393"/>
                        </a:cubicBezTo>
                        <a:cubicBezTo>
                          <a:pt x="575024" y="584035"/>
                          <a:pt x="571538" y="613886"/>
                          <a:pt x="564166" y="642909"/>
                        </a:cubicBezTo>
                        <a:cubicBezTo>
                          <a:pt x="540934" y="623897"/>
                          <a:pt x="518789" y="606162"/>
                          <a:pt x="497643" y="589055"/>
                        </a:cubicBezTo>
                        <a:cubicBezTo>
                          <a:pt x="476498" y="571948"/>
                          <a:pt x="456362" y="555470"/>
                          <a:pt x="437074" y="539182"/>
                        </a:cubicBezTo>
                        <a:cubicBezTo>
                          <a:pt x="398517" y="506654"/>
                          <a:pt x="363350" y="474707"/>
                          <a:pt x="330584" y="442093"/>
                        </a:cubicBezTo>
                        <a:cubicBezTo>
                          <a:pt x="297837" y="409547"/>
                          <a:pt x="267500" y="376419"/>
                          <a:pt x="239192" y="343148"/>
                        </a:cubicBezTo>
                        <a:cubicBezTo>
                          <a:pt x="210903" y="309896"/>
                          <a:pt x="184661" y="276540"/>
                          <a:pt x="160544" y="244183"/>
                        </a:cubicBezTo>
                        <a:cubicBezTo>
                          <a:pt x="136436" y="211836"/>
                          <a:pt x="114481" y="180518"/>
                          <a:pt x="94993" y="151629"/>
                        </a:cubicBezTo>
                        <a:cubicBezTo>
                          <a:pt x="75505" y="122749"/>
                          <a:pt x="58503" y="96307"/>
                          <a:pt x="44453" y="73857"/>
                        </a:cubicBezTo>
                        <a:cubicBezTo>
                          <a:pt x="30404" y="51406"/>
                          <a:pt x="19298" y="32966"/>
                          <a:pt x="11697" y="20107"/>
                        </a:cubicBezTo>
                        <a:cubicBezTo>
                          <a:pt x="4105" y="7258"/>
                          <a:pt x="0" y="0"/>
                          <a:pt x="0" y="0"/>
                        </a:cubicBezTo>
                        <a:close/>
                      </a:path>
                    </a:pathLst>
                  </a:custGeom>
                  <a:solidFill>
                    <a:srgbClr val="028E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90" name="Google Shape;1990;p65"/>
                  <p:cNvSpPr/>
                  <p:nvPr/>
                </p:nvSpPr>
                <p:spPr>
                  <a:xfrm>
                    <a:off x="3963066" y="3928357"/>
                    <a:ext cx="575338" cy="674750"/>
                  </a:xfrm>
                  <a:custGeom>
                    <a:avLst/>
                    <a:gdLst/>
                    <a:ahLst/>
                    <a:cxnLst/>
                    <a:rect l="l" t="t" r="r" b="b"/>
                    <a:pathLst>
                      <a:path w="575338" h="674750" extrusionOk="0">
                        <a:moveTo>
                          <a:pt x="298142" y="408851"/>
                        </a:moveTo>
                        <a:cubicBezTo>
                          <a:pt x="296980" y="407613"/>
                          <a:pt x="295818" y="406375"/>
                          <a:pt x="294656" y="405136"/>
                        </a:cubicBezTo>
                        <a:cubicBezTo>
                          <a:pt x="294656" y="405136"/>
                          <a:pt x="302752" y="404022"/>
                          <a:pt x="315049" y="402517"/>
                        </a:cubicBezTo>
                        <a:cubicBezTo>
                          <a:pt x="318135" y="402155"/>
                          <a:pt x="321469" y="401755"/>
                          <a:pt x="325003" y="401336"/>
                        </a:cubicBezTo>
                        <a:cubicBezTo>
                          <a:pt x="328527" y="400955"/>
                          <a:pt x="332242" y="400545"/>
                          <a:pt x="336090" y="400126"/>
                        </a:cubicBezTo>
                        <a:cubicBezTo>
                          <a:pt x="343786" y="399317"/>
                          <a:pt x="352092" y="398497"/>
                          <a:pt x="360369" y="397774"/>
                        </a:cubicBezTo>
                        <a:cubicBezTo>
                          <a:pt x="368627" y="397069"/>
                          <a:pt x="376942" y="396421"/>
                          <a:pt x="384781" y="395869"/>
                        </a:cubicBezTo>
                        <a:cubicBezTo>
                          <a:pt x="392640" y="395307"/>
                          <a:pt x="399888" y="394926"/>
                          <a:pt x="406194" y="394592"/>
                        </a:cubicBezTo>
                        <a:cubicBezTo>
                          <a:pt x="412509" y="394297"/>
                          <a:pt x="417767" y="394049"/>
                          <a:pt x="421453" y="393878"/>
                        </a:cubicBezTo>
                        <a:cubicBezTo>
                          <a:pt x="425129" y="393745"/>
                          <a:pt x="427234" y="393668"/>
                          <a:pt x="427234" y="393668"/>
                        </a:cubicBezTo>
                        <a:cubicBezTo>
                          <a:pt x="427234" y="393668"/>
                          <a:pt x="425987" y="391935"/>
                          <a:pt x="423710" y="388963"/>
                        </a:cubicBezTo>
                        <a:cubicBezTo>
                          <a:pt x="421443" y="385982"/>
                          <a:pt x="418214" y="381724"/>
                          <a:pt x="414338" y="376619"/>
                        </a:cubicBezTo>
                        <a:cubicBezTo>
                          <a:pt x="410366" y="371580"/>
                          <a:pt x="405803" y="365646"/>
                          <a:pt x="400774" y="359397"/>
                        </a:cubicBezTo>
                        <a:cubicBezTo>
                          <a:pt x="398250" y="356273"/>
                          <a:pt x="395649" y="353054"/>
                          <a:pt x="393002" y="349777"/>
                        </a:cubicBezTo>
                        <a:cubicBezTo>
                          <a:pt x="390373" y="346491"/>
                          <a:pt x="387591" y="343233"/>
                          <a:pt x="384867" y="339938"/>
                        </a:cubicBezTo>
                        <a:cubicBezTo>
                          <a:pt x="379438" y="333327"/>
                          <a:pt x="373828" y="326860"/>
                          <a:pt x="368627" y="320755"/>
                        </a:cubicBezTo>
                        <a:cubicBezTo>
                          <a:pt x="363360" y="314706"/>
                          <a:pt x="358426" y="309077"/>
                          <a:pt x="354159" y="304276"/>
                        </a:cubicBezTo>
                        <a:cubicBezTo>
                          <a:pt x="349863" y="299504"/>
                          <a:pt x="346281" y="295532"/>
                          <a:pt x="343776" y="292751"/>
                        </a:cubicBezTo>
                        <a:cubicBezTo>
                          <a:pt x="341243" y="289998"/>
                          <a:pt x="339795" y="288427"/>
                          <a:pt x="339795" y="288427"/>
                        </a:cubicBezTo>
                        <a:cubicBezTo>
                          <a:pt x="339795" y="288427"/>
                          <a:pt x="331918" y="289846"/>
                          <a:pt x="320231" y="292103"/>
                        </a:cubicBezTo>
                        <a:cubicBezTo>
                          <a:pt x="314392" y="293227"/>
                          <a:pt x="307534" y="294618"/>
                          <a:pt x="300266" y="296123"/>
                        </a:cubicBezTo>
                        <a:cubicBezTo>
                          <a:pt x="292979" y="297637"/>
                          <a:pt x="285283" y="299256"/>
                          <a:pt x="277539" y="300990"/>
                        </a:cubicBezTo>
                        <a:cubicBezTo>
                          <a:pt x="269815" y="302714"/>
                          <a:pt x="262128" y="304467"/>
                          <a:pt x="254956" y="306153"/>
                        </a:cubicBezTo>
                        <a:cubicBezTo>
                          <a:pt x="247783" y="307838"/>
                          <a:pt x="241068" y="309486"/>
                          <a:pt x="235353" y="310905"/>
                        </a:cubicBezTo>
                        <a:cubicBezTo>
                          <a:pt x="229657" y="312344"/>
                          <a:pt x="224904" y="313534"/>
                          <a:pt x="221580" y="314373"/>
                        </a:cubicBezTo>
                        <a:cubicBezTo>
                          <a:pt x="218256" y="315230"/>
                          <a:pt x="216360" y="315725"/>
                          <a:pt x="216360" y="315725"/>
                        </a:cubicBezTo>
                        <a:cubicBezTo>
                          <a:pt x="215389" y="314544"/>
                          <a:pt x="214417" y="313363"/>
                          <a:pt x="213455" y="312191"/>
                        </a:cubicBezTo>
                        <a:cubicBezTo>
                          <a:pt x="213455" y="312191"/>
                          <a:pt x="215341" y="311696"/>
                          <a:pt x="218646" y="310829"/>
                        </a:cubicBezTo>
                        <a:cubicBezTo>
                          <a:pt x="221961" y="309972"/>
                          <a:pt x="226695" y="308743"/>
                          <a:pt x="232372" y="307324"/>
                        </a:cubicBezTo>
                        <a:cubicBezTo>
                          <a:pt x="243726" y="304476"/>
                          <a:pt x="259004" y="300762"/>
                          <a:pt x="274339" y="297342"/>
                        </a:cubicBezTo>
                        <a:cubicBezTo>
                          <a:pt x="289722" y="293856"/>
                          <a:pt x="305133" y="290674"/>
                          <a:pt x="316821" y="288350"/>
                        </a:cubicBezTo>
                        <a:cubicBezTo>
                          <a:pt x="322669" y="287179"/>
                          <a:pt x="327508" y="286265"/>
                          <a:pt x="330927" y="285626"/>
                        </a:cubicBezTo>
                        <a:cubicBezTo>
                          <a:pt x="334337" y="284988"/>
                          <a:pt x="336290" y="284626"/>
                          <a:pt x="336290" y="284626"/>
                        </a:cubicBezTo>
                        <a:cubicBezTo>
                          <a:pt x="336290" y="284626"/>
                          <a:pt x="331527" y="279407"/>
                          <a:pt x="324222" y="271729"/>
                        </a:cubicBezTo>
                        <a:cubicBezTo>
                          <a:pt x="322402" y="269805"/>
                          <a:pt x="320421" y="267719"/>
                          <a:pt x="318335" y="265519"/>
                        </a:cubicBezTo>
                        <a:cubicBezTo>
                          <a:pt x="316221" y="263338"/>
                          <a:pt x="314001" y="261033"/>
                          <a:pt x="311696" y="258651"/>
                        </a:cubicBezTo>
                        <a:cubicBezTo>
                          <a:pt x="307115" y="253870"/>
                          <a:pt x="302124" y="248860"/>
                          <a:pt x="297151" y="243840"/>
                        </a:cubicBezTo>
                        <a:cubicBezTo>
                          <a:pt x="292189" y="238801"/>
                          <a:pt x="287122" y="233886"/>
                          <a:pt x="282426" y="229210"/>
                        </a:cubicBezTo>
                        <a:cubicBezTo>
                          <a:pt x="277673" y="224600"/>
                          <a:pt x="273234" y="220294"/>
                          <a:pt x="269424" y="216598"/>
                        </a:cubicBezTo>
                        <a:cubicBezTo>
                          <a:pt x="261737" y="209302"/>
                          <a:pt x="256603" y="204435"/>
                          <a:pt x="256603" y="204435"/>
                        </a:cubicBezTo>
                        <a:cubicBezTo>
                          <a:pt x="256603" y="204435"/>
                          <a:pt x="249365" y="205159"/>
                          <a:pt x="238496" y="206245"/>
                        </a:cubicBezTo>
                        <a:cubicBezTo>
                          <a:pt x="233096" y="206797"/>
                          <a:pt x="226762" y="207512"/>
                          <a:pt x="220027" y="208293"/>
                        </a:cubicBezTo>
                        <a:cubicBezTo>
                          <a:pt x="213293" y="209074"/>
                          <a:pt x="206131" y="209931"/>
                          <a:pt x="198968" y="210874"/>
                        </a:cubicBezTo>
                        <a:cubicBezTo>
                          <a:pt x="184680" y="212693"/>
                          <a:pt x="170440" y="214760"/>
                          <a:pt x="159839" y="216351"/>
                        </a:cubicBezTo>
                        <a:cubicBezTo>
                          <a:pt x="149238" y="218018"/>
                          <a:pt x="142170" y="219123"/>
                          <a:pt x="142170" y="219123"/>
                        </a:cubicBezTo>
                        <a:cubicBezTo>
                          <a:pt x="141227" y="217808"/>
                          <a:pt x="140284" y="216503"/>
                          <a:pt x="139341" y="215208"/>
                        </a:cubicBezTo>
                        <a:cubicBezTo>
                          <a:pt x="139341" y="215208"/>
                          <a:pt x="141084" y="214922"/>
                          <a:pt x="144132" y="214427"/>
                        </a:cubicBezTo>
                        <a:cubicBezTo>
                          <a:pt x="147180" y="213951"/>
                          <a:pt x="151543" y="213265"/>
                          <a:pt x="156772" y="212436"/>
                        </a:cubicBezTo>
                        <a:cubicBezTo>
                          <a:pt x="162020" y="211617"/>
                          <a:pt x="168145" y="210703"/>
                          <a:pt x="174717" y="209769"/>
                        </a:cubicBezTo>
                        <a:cubicBezTo>
                          <a:pt x="181289" y="208836"/>
                          <a:pt x="188357" y="207826"/>
                          <a:pt x="195396" y="206921"/>
                        </a:cubicBezTo>
                        <a:cubicBezTo>
                          <a:pt x="202444" y="206007"/>
                          <a:pt x="209550" y="205092"/>
                          <a:pt x="216189" y="204311"/>
                        </a:cubicBezTo>
                        <a:cubicBezTo>
                          <a:pt x="222856" y="203549"/>
                          <a:pt x="229076" y="202844"/>
                          <a:pt x="234410" y="202235"/>
                        </a:cubicBezTo>
                        <a:cubicBezTo>
                          <a:pt x="239763" y="201644"/>
                          <a:pt x="244211" y="201206"/>
                          <a:pt x="247345" y="200892"/>
                        </a:cubicBezTo>
                        <a:cubicBezTo>
                          <a:pt x="250479" y="200578"/>
                          <a:pt x="252260" y="200406"/>
                          <a:pt x="252260" y="200406"/>
                        </a:cubicBezTo>
                        <a:cubicBezTo>
                          <a:pt x="252260" y="200406"/>
                          <a:pt x="250955" y="199187"/>
                          <a:pt x="248669" y="197063"/>
                        </a:cubicBezTo>
                        <a:cubicBezTo>
                          <a:pt x="246393" y="194920"/>
                          <a:pt x="243107" y="191900"/>
                          <a:pt x="239144" y="188300"/>
                        </a:cubicBezTo>
                        <a:cubicBezTo>
                          <a:pt x="237163" y="186490"/>
                          <a:pt x="235029" y="184537"/>
                          <a:pt x="232762" y="182471"/>
                        </a:cubicBezTo>
                        <a:cubicBezTo>
                          <a:pt x="230476" y="180423"/>
                          <a:pt x="228067" y="178260"/>
                          <a:pt x="225581" y="176022"/>
                        </a:cubicBezTo>
                        <a:cubicBezTo>
                          <a:pt x="220618" y="171526"/>
                          <a:pt x="215236" y="166840"/>
                          <a:pt x="209883" y="162106"/>
                        </a:cubicBezTo>
                        <a:cubicBezTo>
                          <a:pt x="199120" y="152724"/>
                          <a:pt x="188281" y="143428"/>
                          <a:pt x="180051" y="136570"/>
                        </a:cubicBezTo>
                        <a:cubicBezTo>
                          <a:pt x="175955" y="133122"/>
                          <a:pt x="172526" y="130264"/>
                          <a:pt x="170107" y="128283"/>
                        </a:cubicBezTo>
                        <a:cubicBezTo>
                          <a:pt x="167697" y="126292"/>
                          <a:pt x="166316" y="125159"/>
                          <a:pt x="166316" y="125159"/>
                        </a:cubicBezTo>
                        <a:cubicBezTo>
                          <a:pt x="166316" y="125159"/>
                          <a:pt x="146142" y="128149"/>
                          <a:pt x="126187" y="131616"/>
                        </a:cubicBezTo>
                        <a:cubicBezTo>
                          <a:pt x="116224" y="133312"/>
                          <a:pt x="106261" y="135160"/>
                          <a:pt x="98850" y="136531"/>
                        </a:cubicBezTo>
                        <a:cubicBezTo>
                          <a:pt x="91430" y="137960"/>
                          <a:pt x="86487" y="138913"/>
                          <a:pt x="86487" y="138913"/>
                        </a:cubicBezTo>
                        <a:cubicBezTo>
                          <a:pt x="85611" y="137589"/>
                          <a:pt x="84734" y="136274"/>
                          <a:pt x="83868" y="134969"/>
                        </a:cubicBezTo>
                        <a:cubicBezTo>
                          <a:pt x="83868" y="134969"/>
                          <a:pt x="103089" y="131159"/>
                          <a:pt x="122568" y="127768"/>
                        </a:cubicBezTo>
                        <a:cubicBezTo>
                          <a:pt x="141999" y="124358"/>
                          <a:pt x="161677" y="121358"/>
                          <a:pt x="161677" y="121358"/>
                        </a:cubicBezTo>
                        <a:cubicBezTo>
                          <a:pt x="161677" y="121358"/>
                          <a:pt x="159296" y="119424"/>
                          <a:pt x="155115" y="116024"/>
                        </a:cubicBezTo>
                        <a:cubicBezTo>
                          <a:pt x="153029" y="114319"/>
                          <a:pt x="150495" y="112271"/>
                          <a:pt x="147561" y="109937"/>
                        </a:cubicBezTo>
                        <a:cubicBezTo>
                          <a:pt x="144628" y="107604"/>
                          <a:pt x="141351" y="104937"/>
                          <a:pt x="137722" y="102098"/>
                        </a:cubicBezTo>
                        <a:cubicBezTo>
                          <a:pt x="123263" y="90649"/>
                          <a:pt x="103784" y="75638"/>
                          <a:pt x="83963" y="61093"/>
                        </a:cubicBezTo>
                        <a:cubicBezTo>
                          <a:pt x="64151" y="46530"/>
                          <a:pt x="44015" y="32423"/>
                          <a:pt x="28718" y="22136"/>
                        </a:cubicBezTo>
                        <a:cubicBezTo>
                          <a:pt x="13430" y="11820"/>
                          <a:pt x="3038" y="5296"/>
                          <a:pt x="3038" y="5296"/>
                        </a:cubicBezTo>
                        <a:cubicBezTo>
                          <a:pt x="1048" y="1829"/>
                          <a:pt x="0" y="0"/>
                          <a:pt x="0" y="0"/>
                        </a:cubicBezTo>
                        <a:cubicBezTo>
                          <a:pt x="0" y="0"/>
                          <a:pt x="1343" y="67"/>
                          <a:pt x="3896" y="267"/>
                        </a:cubicBezTo>
                        <a:cubicBezTo>
                          <a:pt x="3896" y="267"/>
                          <a:pt x="10725" y="4544"/>
                          <a:pt x="20784" y="11182"/>
                        </a:cubicBezTo>
                        <a:cubicBezTo>
                          <a:pt x="30851" y="17821"/>
                          <a:pt x="44139" y="26851"/>
                          <a:pt x="57274" y="36100"/>
                        </a:cubicBezTo>
                        <a:cubicBezTo>
                          <a:pt x="70428" y="45330"/>
                          <a:pt x="83410" y="54797"/>
                          <a:pt x="93088" y="61970"/>
                        </a:cubicBezTo>
                        <a:cubicBezTo>
                          <a:pt x="102765" y="69152"/>
                          <a:pt x="109156" y="74019"/>
                          <a:pt x="109156" y="74019"/>
                        </a:cubicBezTo>
                        <a:cubicBezTo>
                          <a:pt x="109156" y="74019"/>
                          <a:pt x="108699" y="70571"/>
                          <a:pt x="108004" y="65389"/>
                        </a:cubicBezTo>
                        <a:cubicBezTo>
                          <a:pt x="107271" y="60208"/>
                          <a:pt x="106289" y="53292"/>
                          <a:pt x="105318" y="46387"/>
                        </a:cubicBezTo>
                        <a:cubicBezTo>
                          <a:pt x="103289" y="32566"/>
                          <a:pt x="101013" y="18688"/>
                          <a:pt x="101013" y="18688"/>
                        </a:cubicBezTo>
                        <a:cubicBezTo>
                          <a:pt x="102594" y="19126"/>
                          <a:pt x="104194" y="19574"/>
                          <a:pt x="105813" y="20022"/>
                        </a:cubicBezTo>
                        <a:cubicBezTo>
                          <a:pt x="105813" y="20022"/>
                          <a:pt x="108166" y="34519"/>
                          <a:pt x="110233" y="48968"/>
                        </a:cubicBezTo>
                        <a:cubicBezTo>
                          <a:pt x="111281" y="56188"/>
                          <a:pt x="112271" y="63408"/>
                          <a:pt x="112986" y="68818"/>
                        </a:cubicBezTo>
                        <a:cubicBezTo>
                          <a:pt x="113690" y="74219"/>
                          <a:pt x="114167" y="77819"/>
                          <a:pt x="114167" y="77819"/>
                        </a:cubicBezTo>
                        <a:cubicBezTo>
                          <a:pt x="114167" y="77819"/>
                          <a:pt x="135569" y="94107"/>
                          <a:pt x="156467" y="111043"/>
                        </a:cubicBezTo>
                        <a:cubicBezTo>
                          <a:pt x="166926" y="119491"/>
                          <a:pt x="177279" y="128073"/>
                          <a:pt x="184995" y="134569"/>
                        </a:cubicBezTo>
                        <a:cubicBezTo>
                          <a:pt x="188871" y="137798"/>
                          <a:pt x="192053" y="140541"/>
                          <a:pt x="194291" y="142447"/>
                        </a:cubicBezTo>
                        <a:cubicBezTo>
                          <a:pt x="196529" y="144351"/>
                          <a:pt x="197806" y="145447"/>
                          <a:pt x="197806" y="145447"/>
                        </a:cubicBezTo>
                        <a:cubicBezTo>
                          <a:pt x="197806" y="145447"/>
                          <a:pt x="197729" y="139598"/>
                          <a:pt x="197615" y="130835"/>
                        </a:cubicBezTo>
                        <a:cubicBezTo>
                          <a:pt x="197472" y="122063"/>
                          <a:pt x="197196" y="110338"/>
                          <a:pt x="196787" y="98574"/>
                        </a:cubicBezTo>
                        <a:cubicBezTo>
                          <a:pt x="196558" y="92688"/>
                          <a:pt x="196329" y="86792"/>
                          <a:pt x="196120" y="81267"/>
                        </a:cubicBezTo>
                        <a:cubicBezTo>
                          <a:pt x="195853" y="75733"/>
                          <a:pt x="195605" y="70580"/>
                          <a:pt x="195396" y="66151"/>
                        </a:cubicBezTo>
                        <a:cubicBezTo>
                          <a:pt x="195158" y="61713"/>
                          <a:pt x="194958" y="58017"/>
                          <a:pt x="194815" y="55436"/>
                        </a:cubicBezTo>
                        <a:cubicBezTo>
                          <a:pt x="194662" y="52845"/>
                          <a:pt x="194577" y="51368"/>
                          <a:pt x="194577" y="51368"/>
                        </a:cubicBezTo>
                        <a:cubicBezTo>
                          <a:pt x="196129" y="52035"/>
                          <a:pt x="197682" y="52692"/>
                          <a:pt x="199244" y="53359"/>
                        </a:cubicBezTo>
                        <a:cubicBezTo>
                          <a:pt x="199244" y="53359"/>
                          <a:pt x="200644" y="77534"/>
                          <a:pt x="201378" y="101498"/>
                        </a:cubicBezTo>
                        <a:cubicBezTo>
                          <a:pt x="201749" y="113500"/>
                          <a:pt x="202016" y="125435"/>
                          <a:pt x="202121" y="134398"/>
                        </a:cubicBezTo>
                        <a:cubicBezTo>
                          <a:pt x="202178" y="138865"/>
                          <a:pt x="202216" y="142580"/>
                          <a:pt x="202254" y="145190"/>
                        </a:cubicBezTo>
                        <a:cubicBezTo>
                          <a:pt x="202273" y="147799"/>
                          <a:pt x="202273" y="149285"/>
                          <a:pt x="202273" y="149285"/>
                        </a:cubicBezTo>
                        <a:cubicBezTo>
                          <a:pt x="202273" y="149285"/>
                          <a:pt x="207026" y="153419"/>
                          <a:pt x="214170" y="159620"/>
                        </a:cubicBezTo>
                        <a:cubicBezTo>
                          <a:pt x="221275" y="165859"/>
                          <a:pt x="230705" y="174222"/>
                          <a:pt x="240020" y="182728"/>
                        </a:cubicBezTo>
                        <a:cubicBezTo>
                          <a:pt x="244678" y="186976"/>
                          <a:pt x="249336" y="191224"/>
                          <a:pt x="253641" y="195272"/>
                        </a:cubicBezTo>
                        <a:cubicBezTo>
                          <a:pt x="257975" y="199292"/>
                          <a:pt x="262004" y="203063"/>
                          <a:pt x="265414" y="206331"/>
                        </a:cubicBezTo>
                        <a:cubicBezTo>
                          <a:pt x="268843" y="209588"/>
                          <a:pt x="271691" y="212303"/>
                          <a:pt x="273691" y="214208"/>
                        </a:cubicBezTo>
                        <a:cubicBezTo>
                          <a:pt x="275673" y="216122"/>
                          <a:pt x="276806" y="217227"/>
                          <a:pt x="276806" y="217227"/>
                        </a:cubicBezTo>
                        <a:cubicBezTo>
                          <a:pt x="276806" y="217227"/>
                          <a:pt x="277292" y="209626"/>
                          <a:pt x="277816" y="198225"/>
                        </a:cubicBezTo>
                        <a:cubicBezTo>
                          <a:pt x="278082" y="192519"/>
                          <a:pt x="278397" y="185814"/>
                          <a:pt x="278644" y="178661"/>
                        </a:cubicBezTo>
                        <a:cubicBezTo>
                          <a:pt x="278892" y="171507"/>
                          <a:pt x="279130" y="163840"/>
                          <a:pt x="279321" y="156143"/>
                        </a:cubicBezTo>
                        <a:cubicBezTo>
                          <a:pt x="279483" y="148485"/>
                          <a:pt x="279616" y="140789"/>
                          <a:pt x="279702" y="133541"/>
                        </a:cubicBezTo>
                        <a:cubicBezTo>
                          <a:pt x="279787" y="126311"/>
                          <a:pt x="279797" y="119567"/>
                          <a:pt x="279806" y="113757"/>
                        </a:cubicBezTo>
                        <a:cubicBezTo>
                          <a:pt x="279816" y="107947"/>
                          <a:pt x="279787" y="103099"/>
                          <a:pt x="279759" y="99717"/>
                        </a:cubicBezTo>
                        <a:cubicBezTo>
                          <a:pt x="279730" y="96326"/>
                          <a:pt x="279711" y="94383"/>
                          <a:pt x="279711" y="94383"/>
                        </a:cubicBezTo>
                        <a:cubicBezTo>
                          <a:pt x="281245" y="95288"/>
                          <a:pt x="282769" y="96203"/>
                          <a:pt x="284312" y="97107"/>
                        </a:cubicBezTo>
                        <a:cubicBezTo>
                          <a:pt x="284312" y="97107"/>
                          <a:pt x="284321" y="99070"/>
                          <a:pt x="284350" y="102499"/>
                        </a:cubicBezTo>
                        <a:cubicBezTo>
                          <a:pt x="284350" y="105928"/>
                          <a:pt x="284359" y="110823"/>
                          <a:pt x="284359" y="116700"/>
                        </a:cubicBezTo>
                        <a:cubicBezTo>
                          <a:pt x="284359" y="122549"/>
                          <a:pt x="284302" y="129397"/>
                          <a:pt x="284197" y="136712"/>
                        </a:cubicBezTo>
                        <a:cubicBezTo>
                          <a:pt x="284093" y="144028"/>
                          <a:pt x="283969" y="151781"/>
                          <a:pt x="283750" y="159563"/>
                        </a:cubicBezTo>
                        <a:cubicBezTo>
                          <a:pt x="283359" y="175079"/>
                          <a:pt x="282692" y="190557"/>
                          <a:pt x="282121" y="202073"/>
                        </a:cubicBezTo>
                        <a:cubicBezTo>
                          <a:pt x="281521" y="213636"/>
                          <a:pt x="281026" y="221285"/>
                          <a:pt x="281026" y="221285"/>
                        </a:cubicBezTo>
                        <a:cubicBezTo>
                          <a:pt x="281026" y="221285"/>
                          <a:pt x="282692" y="222904"/>
                          <a:pt x="285617" y="225743"/>
                        </a:cubicBezTo>
                        <a:cubicBezTo>
                          <a:pt x="288512" y="228610"/>
                          <a:pt x="292646" y="232705"/>
                          <a:pt x="297618" y="237611"/>
                        </a:cubicBezTo>
                        <a:cubicBezTo>
                          <a:pt x="307467" y="247517"/>
                          <a:pt x="320516" y="260804"/>
                          <a:pt x="333242" y="274415"/>
                        </a:cubicBezTo>
                        <a:cubicBezTo>
                          <a:pt x="345948" y="288036"/>
                          <a:pt x="358445" y="301847"/>
                          <a:pt x="367598" y="312411"/>
                        </a:cubicBezTo>
                        <a:cubicBezTo>
                          <a:pt x="369913" y="315030"/>
                          <a:pt x="372008" y="317449"/>
                          <a:pt x="373847" y="319611"/>
                        </a:cubicBezTo>
                        <a:cubicBezTo>
                          <a:pt x="375695" y="321774"/>
                          <a:pt x="377295" y="323650"/>
                          <a:pt x="378619" y="325203"/>
                        </a:cubicBezTo>
                        <a:cubicBezTo>
                          <a:pt x="381267" y="328298"/>
                          <a:pt x="382781" y="330070"/>
                          <a:pt x="382781" y="330070"/>
                        </a:cubicBezTo>
                        <a:cubicBezTo>
                          <a:pt x="382781" y="330070"/>
                          <a:pt x="385182" y="322145"/>
                          <a:pt x="388649" y="310106"/>
                        </a:cubicBezTo>
                        <a:cubicBezTo>
                          <a:pt x="392154" y="298028"/>
                          <a:pt x="396516" y="281950"/>
                          <a:pt x="400726" y="265586"/>
                        </a:cubicBezTo>
                        <a:cubicBezTo>
                          <a:pt x="404851" y="249336"/>
                          <a:pt x="408813" y="232801"/>
                          <a:pt x="411566" y="220437"/>
                        </a:cubicBezTo>
                        <a:cubicBezTo>
                          <a:pt x="414357" y="208036"/>
                          <a:pt x="416128" y="199682"/>
                          <a:pt x="416128" y="199682"/>
                        </a:cubicBezTo>
                        <a:cubicBezTo>
                          <a:pt x="417414" y="200997"/>
                          <a:pt x="418700" y="202311"/>
                          <a:pt x="419986" y="203625"/>
                        </a:cubicBezTo>
                        <a:cubicBezTo>
                          <a:pt x="419986" y="203625"/>
                          <a:pt x="418195" y="211979"/>
                          <a:pt x="415376" y="224371"/>
                        </a:cubicBezTo>
                        <a:cubicBezTo>
                          <a:pt x="413957" y="230572"/>
                          <a:pt x="412242" y="237830"/>
                          <a:pt x="410375" y="245526"/>
                        </a:cubicBezTo>
                        <a:cubicBezTo>
                          <a:pt x="408508" y="253232"/>
                          <a:pt x="406479" y="261404"/>
                          <a:pt x="404346" y="269586"/>
                        </a:cubicBezTo>
                        <a:cubicBezTo>
                          <a:pt x="402222" y="277759"/>
                          <a:pt x="400060" y="285864"/>
                          <a:pt x="397983" y="293437"/>
                        </a:cubicBezTo>
                        <a:cubicBezTo>
                          <a:pt x="395869" y="301038"/>
                          <a:pt x="393859" y="308096"/>
                          <a:pt x="392106" y="314106"/>
                        </a:cubicBezTo>
                        <a:cubicBezTo>
                          <a:pt x="388630" y="326117"/>
                          <a:pt x="386134" y="334099"/>
                          <a:pt x="386134" y="334099"/>
                        </a:cubicBezTo>
                        <a:cubicBezTo>
                          <a:pt x="386134" y="334099"/>
                          <a:pt x="387429" y="335652"/>
                          <a:pt x="389696" y="338385"/>
                        </a:cubicBezTo>
                        <a:cubicBezTo>
                          <a:pt x="391963" y="341109"/>
                          <a:pt x="395221" y="344986"/>
                          <a:pt x="399012" y="349730"/>
                        </a:cubicBezTo>
                        <a:cubicBezTo>
                          <a:pt x="402831" y="354454"/>
                          <a:pt x="407299" y="359950"/>
                          <a:pt x="411956" y="365960"/>
                        </a:cubicBezTo>
                        <a:cubicBezTo>
                          <a:pt x="414290" y="368960"/>
                          <a:pt x="416738" y="372018"/>
                          <a:pt x="419157" y="375190"/>
                        </a:cubicBezTo>
                        <a:cubicBezTo>
                          <a:pt x="421567" y="378362"/>
                          <a:pt x="424015" y="381591"/>
                          <a:pt x="426463" y="384820"/>
                        </a:cubicBezTo>
                        <a:cubicBezTo>
                          <a:pt x="428930" y="388030"/>
                          <a:pt x="431330" y="391296"/>
                          <a:pt x="433683" y="394516"/>
                        </a:cubicBezTo>
                        <a:cubicBezTo>
                          <a:pt x="436045" y="397726"/>
                          <a:pt x="438369" y="400888"/>
                          <a:pt x="440617" y="403955"/>
                        </a:cubicBezTo>
                        <a:cubicBezTo>
                          <a:pt x="444999" y="410156"/>
                          <a:pt x="449142" y="415919"/>
                          <a:pt x="452609" y="420910"/>
                        </a:cubicBezTo>
                        <a:cubicBezTo>
                          <a:pt x="456038" y="425930"/>
                          <a:pt x="458895" y="430101"/>
                          <a:pt x="460905" y="433035"/>
                        </a:cubicBezTo>
                        <a:cubicBezTo>
                          <a:pt x="461915" y="434492"/>
                          <a:pt x="462686" y="435655"/>
                          <a:pt x="463201" y="436445"/>
                        </a:cubicBezTo>
                        <a:cubicBezTo>
                          <a:pt x="463725" y="437236"/>
                          <a:pt x="464001" y="437664"/>
                          <a:pt x="464001" y="437664"/>
                        </a:cubicBezTo>
                        <a:cubicBezTo>
                          <a:pt x="464001" y="437664"/>
                          <a:pt x="464734" y="435769"/>
                          <a:pt x="466020" y="432464"/>
                        </a:cubicBezTo>
                        <a:cubicBezTo>
                          <a:pt x="467277" y="429168"/>
                          <a:pt x="469049" y="424444"/>
                          <a:pt x="471154" y="418729"/>
                        </a:cubicBezTo>
                        <a:cubicBezTo>
                          <a:pt x="473250" y="413023"/>
                          <a:pt x="475698" y="406289"/>
                          <a:pt x="478212" y="399059"/>
                        </a:cubicBezTo>
                        <a:cubicBezTo>
                          <a:pt x="480708" y="391849"/>
                          <a:pt x="483318" y="384096"/>
                          <a:pt x="485880" y="376276"/>
                        </a:cubicBezTo>
                        <a:cubicBezTo>
                          <a:pt x="488471" y="368437"/>
                          <a:pt x="490880" y="360645"/>
                          <a:pt x="493157" y="353225"/>
                        </a:cubicBezTo>
                        <a:cubicBezTo>
                          <a:pt x="495405" y="345843"/>
                          <a:pt x="497519" y="338833"/>
                          <a:pt x="499205" y="332899"/>
                        </a:cubicBezTo>
                        <a:cubicBezTo>
                          <a:pt x="502625" y="320983"/>
                          <a:pt x="504806" y="312916"/>
                          <a:pt x="504806" y="312916"/>
                        </a:cubicBezTo>
                        <a:cubicBezTo>
                          <a:pt x="505901" y="314763"/>
                          <a:pt x="506997" y="316611"/>
                          <a:pt x="508092" y="318468"/>
                        </a:cubicBezTo>
                        <a:cubicBezTo>
                          <a:pt x="508092" y="318468"/>
                          <a:pt x="507540" y="320459"/>
                          <a:pt x="506568" y="323936"/>
                        </a:cubicBezTo>
                        <a:cubicBezTo>
                          <a:pt x="505587" y="327412"/>
                          <a:pt x="504215" y="332337"/>
                          <a:pt x="502444" y="338290"/>
                        </a:cubicBezTo>
                        <a:cubicBezTo>
                          <a:pt x="498939" y="350177"/>
                          <a:pt x="494186" y="365798"/>
                          <a:pt x="489004" y="381305"/>
                        </a:cubicBezTo>
                        <a:cubicBezTo>
                          <a:pt x="483927" y="396745"/>
                          <a:pt x="478393" y="412071"/>
                          <a:pt x="474193" y="423367"/>
                        </a:cubicBezTo>
                        <a:cubicBezTo>
                          <a:pt x="472107" y="429006"/>
                          <a:pt x="470249" y="433740"/>
                          <a:pt x="468982" y="437017"/>
                        </a:cubicBezTo>
                        <a:cubicBezTo>
                          <a:pt x="467697" y="440293"/>
                          <a:pt x="466963" y="442160"/>
                          <a:pt x="466963" y="442160"/>
                        </a:cubicBezTo>
                        <a:cubicBezTo>
                          <a:pt x="466963" y="442160"/>
                          <a:pt x="468411" y="444360"/>
                          <a:pt x="470954" y="448218"/>
                        </a:cubicBezTo>
                        <a:cubicBezTo>
                          <a:pt x="473516" y="452056"/>
                          <a:pt x="476974" y="457676"/>
                          <a:pt x="481222" y="464344"/>
                        </a:cubicBezTo>
                        <a:cubicBezTo>
                          <a:pt x="489547" y="477803"/>
                          <a:pt x="500415" y="495891"/>
                          <a:pt x="510407" y="514483"/>
                        </a:cubicBezTo>
                        <a:cubicBezTo>
                          <a:pt x="520436" y="533048"/>
                          <a:pt x="529676" y="552040"/>
                          <a:pt x="536277" y="566423"/>
                        </a:cubicBezTo>
                        <a:cubicBezTo>
                          <a:pt x="539467" y="573672"/>
                          <a:pt x="542125" y="579701"/>
                          <a:pt x="543982" y="583930"/>
                        </a:cubicBezTo>
                        <a:cubicBezTo>
                          <a:pt x="545744" y="588197"/>
                          <a:pt x="546745" y="590636"/>
                          <a:pt x="546745" y="590636"/>
                        </a:cubicBezTo>
                        <a:cubicBezTo>
                          <a:pt x="546745" y="590636"/>
                          <a:pt x="548611" y="586969"/>
                          <a:pt x="551412" y="581473"/>
                        </a:cubicBezTo>
                        <a:cubicBezTo>
                          <a:pt x="554117" y="575977"/>
                          <a:pt x="557670" y="568576"/>
                          <a:pt x="561175" y="561032"/>
                        </a:cubicBezTo>
                        <a:cubicBezTo>
                          <a:pt x="564728" y="553469"/>
                          <a:pt x="567966" y="545907"/>
                          <a:pt x="570452" y="540134"/>
                        </a:cubicBezTo>
                        <a:cubicBezTo>
                          <a:pt x="572900" y="534333"/>
                          <a:pt x="574539" y="530476"/>
                          <a:pt x="574539" y="530476"/>
                        </a:cubicBezTo>
                        <a:cubicBezTo>
                          <a:pt x="574719" y="534067"/>
                          <a:pt x="574862" y="537648"/>
                          <a:pt x="574977" y="541229"/>
                        </a:cubicBezTo>
                        <a:cubicBezTo>
                          <a:pt x="574977" y="541229"/>
                          <a:pt x="573462" y="544735"/>
                          <a:pt x="571186" y="549983"/>
                        </a:cubicBezTo>
                        <a:cubicBezTo>
                          <a:pt x="568871" y="555231"/>
                          <a:pt x="565652" y="562204"/>
                          <a:pt x="562423" y="569043"/>
                        </a:cubicBezTo>
                        <a:cubicBezTo>
                          <a:pt x="560803" y="572472"/>
                          <a:pt x="559184" y="575863"/>
                          <a:pt x="557632" y="579034"/>
                        </a:cubicBezTo>
                        <a:cubicBezTo>
                          <a:pt x="556031" y="582206"/>
                          <a:pt x="554546" y="585159"/>
                          <a:pt x="553269" y="587693"/>
                        </a:cubicBezTo>
                        <a:cubicBezTo>
                          <a:pt x="550669" y="592684"/>
                          <a:pt x="548945" y="596017"/>
                          <a:pt x="548945" y="596017"/>
                        </a:cubicBezTo>
                        <a:cubicBezTo>
                          <a:pt x="548945" y="596017"/>
                          <a:pt x="549221" y="596684"/>
                          <a:pt x="549697" y="597865"/>
                        </a:cubicBezTo>
                        <a:cubicBezTo>
                          <a:pt x="550164" y="599046"/>
                          <a:pt x="550888" y="600704"/>
                          <a:pt x="551669" y="602732"/>
                        </a:cubicBezTo>
                        <a:cubicBezTo>
                          <a:pt x="553212" y="606800"/>
                          <a:pt x="555279" y="612219"/>
                          <a:pt x="557346" y="617639"/>
                        </a:cubicBezTo>
                        <a:cubicBezTo>
                          <a:pt x="559365" y="623078"/>
                          <a:pt x="561213" y="628574"/>
                          <a:pt x="562670" y="632670"/>
                        </a:cubicBezTo>
                        <a:cubicBezTo>
                          <a:pt x="563385" y="634727"/>
                          <a:pt x="563985" y="636432"/>
                          <a:pt x="564404" y="637632"/>
                        </a:cubicBezTo>
                        <a:cubicBezTo>
                          <a:pt x="564794" y="638842"/>
                          <a:pt x="565014" y="639528"/>
                          <a:pt x="565014" y="639528"/>
                        </a:cubicBezTo>
                        <a:cubicBezTo>
                          <a:pt x="565014" y="639528"/>
                          <a:pt x="565690" y="641642"/>
                          <a:pt x="566709" y="644814"/>
                        </a:cubicBezTo>
                        <a:cubicBezTo>
                          <a:pt x="567709" y="647986"/>
                          <a:pt x="569109" y="652205"/>
                          <a:pt x="570405" y="656454"/>
                        </a:cubicBezTo>
                        <a:cubicBezTo>
                          <a:pt x="572872" y="664988"/>
                          <a:pt x="575339" y="673513"/>
                          <a:pt x="575339" y="673513"/>
                        </a:cubicBezTo>
                        <a:lnTo>
                          <a:pt x="570805" y="674751"/>
                        </a:lnTo>
                        <a:cubicBezTo>
                          <a:pt x="570805" y="674751"/>
                          <a:pt x="568242" y="665893"/>
                          <a:pt x="565680" y="657025"/>
                        </a:cubicBezTo>
                        <a:cubicBezTo>
                          <a:pt x="562870" y="648243"/>
                          <a:pt x="560061" y="639451"/>
                          <a:pt x="560061" y="639451"/>
                        </a:cubicBezTo>
                        <a:cubicBezTo>
                          <a:pt x="560061" y="639451"/>
                          <a:pt x="559908" y="638928"/>
                          <a:pt x="559556" y="637965"/>
                        </a:cubicBezTo>
                        <a:cubicBezTo>
                          <a:pt x="559222" y="637004"/>
                          <a:pt x="558717" y="635584"/>
                          <a:pt x="558089" y="633784"/>
                        </a:cubicBezTo>
                        <a:cubicBezTo>
                          <a:pt x="557460" y="631984"/>
                          <a:pt x="556689" y="629793"/>
                          <a:pt x="555812" y="627288"/>
                        </a:cubicBezTo>
                        <a:cubicBezTo>
                          <a:pt x="555374" y="626031"/>
                          <a:pt x="554908" y="624697"/>
                          <a:pt x="554412" y="623297"/>
                        </a:cubicBezTo>
                        <a:cubicBezTo>
                          <a:pt x="554165" y="622592"/>
                          <a:pt x="553917" y="621868"/>
                          <a:pt x="553650" y="621135"/>
                        </a:cubicBezTo>
                        <a:cubicBezTo>
                          <a:pt x="553374" y="620401"/>
                          <a:pt x="553088" y="619658"/>
                          <a:pt x="552793" y="618887"/>
                        </a:cubicBezTo>
                        <a:cubicBezTo>
                          <a:pt x="551631" y="615829"/>
                          <a:pt x="550364" y="612515"/>
                          <a:pt x="549031" y="609019"/>
                        </a:cubicBezTo>
                        <a:cubicBezTo>
                          <a:pt x="548364" y="607266"/>
                          <a:pt x="547678" y="605466"/>
                          <a:pt x="546983" y="603628"/>
                        </a:cubicBezTo>
                        <a:cubicBezTo>
                          <a:pt x="546240" y="601809"/>
                          <a:pt x="545478" y="599951"/>
                          <a:pt x="544697" y="598056"/>
                        </a:cubicBezTo>
                        <a:cubicBezTo>
                          <a:pt x="543144" y="594274"/>
                          <a:pt x="541544" y="590360"/>
                          <a:pt x="539915" y="586388"/>
                        </a:cubicBezTo>
                        <a:cubicBezTo>
                          <a:pt x="538191" y="582454"/>
                          <a:pt x="536439" y="578463"/>
                          <a:pt x="534686" y="574462"/>
                        </a:cubicBezTo>
                        <a:cubicBezTo>
                          <a:pt x="533810" y="572462"/>
                          <a:pt x="532924" y="570471"/>
                          <a:pt x="532047" y="568481"/>
                        </a:cubicBezTo>
                        <a:cubicBezTo>
                          <a:pt x="531124" y="566509"/>
                          <a:pt x="530209" y="564556"/>
                          <a:pt x="529295" y="562604"/>
                        </a:cubicBezTo>
                        <a:cubicBezTo>
                          <a:pt x="527466" y="558718"/>
                          <a:pt x="525675" y="554889"/>
                          <a:pt x="523932" y="551193"/>
                        </a:cubicBezTo>
                        <a:cubicBezTo>
                          <a:pt x="522113" y="547526"/>
                          <a:pt x="520351" y="543982"/>
                          <a:pt x="518684" y="540630"/>
                        </a:cubicBezTo>
                        <a:cubicBezTo>
                          <a:pt x="517846" y="538953"/>
                          <a:pt x="517036" y="537315"/>
                          <a:pt x="516255" y="535734"/>
                        </a:cubicBezTo>
                        <a:cubicBezTo>
                          <a:pt x="515474" y="534153"/>
                          <a:pt x="514655" y="532657"/>
                          <a:pt x="513902" y="531200"/>
                        </a:cubicBezTo>
                        <a:cubicBezTo>
                          <a:pt x="510854" y="525409"/>
                          <a:pt x="508349" y="520560"/>
                          <a:pt x="506530" y="517198"/>
                        </a:cubicBezTo>
                        <a:cubicBezTo>
                          <a:pt x="504682" y="513855"/>
                          <a:pt x="503634" y="511940"/>
                          <a:pt x="503634" y="511940"/>
                        </a:cubicBezTo>
                        <a:cubicBezTo>
                          <a:pt x="503634" y="511940"/>
                          <a:pt x="497443" y="511664"/>
                          <a:pt x="488242" y="511397"/>
                        </a:cubicBezTo>
                        <a:cubicBezTo>
                          <a:pt x="485946" y="511340"/>
                          <a:pt x="483460" y="511273"/>
                          <a:pt x="480822" y="511207"/>
                        </a:cubicBezTo>
                        <a:cubicBezTo>
                          <a:pt x="478174" y="511169"/>
                          <a:pt x="475383" y="511131"/>
                          <a:pt x="472497" y="511093"/>
                        </a:cubicBezTo>
                        <a:cubicBezTo>
                          <a:pt x="466735" y="511026"/>
                          <a:pt x="460620" y="511007"/>
                          <a:pt x="454533" y="511035"/>
                        </a:cubicBezTo>
                        <a:cubicBezTo>
                          <a:pt x="451495" y="511064"/>
                          <a:pt x="448456" y="511083"/>
                          <a:pt x="445465" y="511112"/>
                        </a:cubicBezTo>
                        <a:cubicBezTo>
                          <a:pt x="442465" y="511169"/>
                          <a:pt x="439503" y="511226"/>
                          <a:pt x="436645" y="511283"/>
                        </a:cubicBezTo>
                        <a:cubicBezTo>
                          <a:pt x="430930" y="511416"/>
                          <a:pt x="425625" y="511578"/>
                          <a:pt x="421091" y="511740"/>
                        </a:cubicBezTo>
                        <a:cubicBezTo>
                          <a:pt x="416566" y="511921"/>
                          <a:pt x="412804" y="512074"/>
                          <a:pt x="410166" y="512178"/>
                        </a:cubicBezTo>
                        <a:cubicBezTo>
                          <a:pt x="407518" y="512312"/>
                          <a:pt x="406003" y="512388"/>
                          <a:pt x="406003" y="512388"/>
                        </a:cubicBezTo>
                        <a:cubicBezTo>
                          <a:pt x="404527" y="511112"/>
                          <a:pt x="403060" y="509826"/>
                          <a:pt x="401593" y="508549"/>
                        </a:cubicBezTo>
                        <a:cubicBezTo>
                          <a:pt x="401593" y="508549"/>
                          <a:pt x="407746" y="508178"/>
                          <a:pt x="417033" y="507768"/>
                        </a:cubicBezTo>
                        <a:cubicBezTo>
                          <a:pt x="426244" y="507387"/>
                          <a:pt x="438617" y="507006"/>
                          <a:pt x="451123" y="506844"/>
                        </a:cubicBezTo>
                        <a:cubicBezTo>
                          <a:pt x="463525" y="506711"/>
                          <a:pt x="476031" y="506835"/>
                          <a:pt x="485480" y="507016"/>
                        </a:cubicBezTo>
                        <a:cubicBezTo>
                          <a:pt x="490214" y="507102"/>
                          <a:pt x="494090" y="507244"/>
                          <a:pt x="496843" y="507330"/>
                        </a:cubicBezTo>
                        <a:cubicBezTo>
                          <a:pt x="499586" y="507425"/>
                          <a:pt x="501158" y="507482"/>
                          <a:pt x="501158" y="507482"/>
                        </a:cubicBezTo>
                        <a:cubicBezTo>
                          <a:pt x="501158" y="507482"/>
                          <a:pt x="500177" y="505701"/>
                          <a:pt x="498453" y="502577"/>
                        </a:cubicBezTo>
                        <a:cubicBezTo>
                          <a:pt x="496700" y="499472"/>
                          <a:pt x="494119" y="495072"/>
                          <a:pt x="491061" y="489776"/>
                        </a:cubicBezTo>
                        <a:cubicBezTo>
                          <a:pt x="490299" y="488452"/>
                          <a:pt x="489499" y="487071"/>
                          <a:pt x="488671" y="485651"/>
                        </a:cubicBezTo>
                        <a:cubicBezTo>
                          <a:pt x="487813" y="484242"/>
                          <a:pt x="486937" y="482784"/>
                          <a:pt x="486032" y="481279"/>
                        </a:cubicBezTo>
                        <a:cubicBezTo>
                          <a:pt x="484213" y="478279"/>
                          <a:pt x="482298" y="475117"/>
                          <a:pt x="480317" y="471849"/>
                        </a:cubicBezTo>
                        <a:cubicBezTo>
                          <a:pt x="478365" y="468563"/>
                          <a:pt x="476193" y="465258"/>
                          <a:pt x="474069" y="461858"/>
                        </a:cubicBezTo>
                        <a:cubicBezTo>
                          <a:pt x="471907" y="458476"/>
                          <a:pt x="469773" y="455000"/>
                          <a:pt x="467535" y="451590"/>
                        </a:cubicBezTo>
                        <a:cubicBezTo>
                          <a:pt x="463029" y="444789"/>
                          <a:pt x="458629" y="437922"/>
                          <a:pt x="454257" y="431645"/>
                        </a:cubicBezTo>
                        <a:cubicBezTo>
                          <a:pt x="452095" y="428492"/>
                          <a:pt x="450009" y="425434"/>
                          <a:pt x="448027" y="422548"/>
                        </a:cubicBezTo>
                        <a:cubicBezTo>
                          <a:pt x="445999" y="419691"/>
                          <a:pt x="444084" y="416986"/>
                          <a:pt x="442322" y="414481"/>
                        </a:cubicBezTo>
                        <a:cubicBezTo>
                          <a:pt x="440550" y="411985"/>
                          <a:pt x="438931" y="409699"/>
                          <a:pt x="437493" y="407670"/>
                        </a:cubicBezTo>
                        <a:cubicBezTo>
                          <a:pt x="436055" y="405641"/>
                          <a:pt x="434750" y="403917"/>
                          <a:pt x="433702" y="402469"/>
                        </a:cubicBezTo>
                        <a:cubicBezTo>
                          <a:pt x="431587" y="399593"/>
                          <a:pt x="430378" y="397945"/>
                          <a:pt x="430378" y="397945"/>
                        </a:cubicBezTo>
                        <a:cubicBezTo>
                          <a:pt x="430378" y="397945"/>
                          <a:pt x="428282" y="398012"/>
                          <a:pt x="424605" y="398126"/>
                        </a:cubicBezTo>
                        <a:cubicBezTo>
                          <a:pt x="420938" y="398250"/>
                          <a:pt x="415719" y="398431"/>
                          <a:pt x="409423" y="398745"/>
                        </a:cubicBezTo>
                        <a:cubicBezTo>
                          <a:pt x="403136" y="399050"/>
                          <a:pt x="395830" y="399450"/>
                          <a:pt x="388058" y="399936"/>
                        </a:cubicBezTo>
                        <a:cubicBezTo>
                          <a:pt x="380286" y="400422"/>
                          <a:pt x="371932" y="401069"/>
                          <a:pt x="363684" y="401746"/>
                        </a:cubicBezTo>
                        <a:cubicBezTo>
                          <a:pt x="359569" y="402107"/>
                          <a:pt x="355444" y="402460"/>
                          <a:pt x="351396" y="402812"/>
                        </a:cubicBezTo>
                        <a:cubicBezTo>
                          <a:pt x="347339" y="403212"/>
                          <a:pt x="343348" y="403603"/>
                          <a:pt x="339481" y="403984"/>
                        </a:cubicBezTo>
                        <a:cubicBezTo>
                          <a:pt x="331765" y="404774"/>
                          <a:pt x="324631" y="405555"/>
                          <a:pt x="318516" y="406270"/>
                        </a:cubicBezTo>
                        <a:cubicBezTo>
                          <a:pt x="306238" y="407765"/>
                          <a:pt x="298142" y="408851"/>
                          <a:pt x="298142" y="408851"/>
                        </a:cubicBezTo>
                        <a:close/>
                      </a:path>
                    </a:pathLst>
                  </a:custGeom>
                  <a:solidFill>
                    <a:srgbClr val="04535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91" name="Google Shape;1991;p65"/>
                <p:cNvGrpSpPr/>
                <p:nvPr/>
              </p:nvGrpSpPr>
              <p:grpSpPr>
                <a:xfrm>
                  <a:off x="4303756" y="3799760"/>
                  <a:ext cx="334013" cy="851001"/>
                  <a:chOff x="4303756" y="3799760"/>
                  <a:chExt cx="334013" cy="851001"/>
                </a:xfrm>
              </p:grpSpPr>
              <p:sp>
                <p:nvSpPr>
                  <p:cNvPr id="1992" name="Google Shape;1992;p65"/>
                  <p:cNvSpPr/>
                  <p:nvPr/>
                </p:nvSpPr>
                <p:spPr>
                  <a:xfrm>
                    <a:off x="4303756" y="3799808"/>
                    <a:ext cx="334013" cy="818511"/>
                  </a:xfrm>
                  <a:custGeom>
                    <a:avLst/>
                    <a:gdLst/>
                    <a:ahLst/>
                    <a:cxnLst/>
                    <a:rect l="l" t="t" r="r" b="b"/>
                    <a:pathLst>
                      <a:path w="334013" h="818511" extrusionOk="0">
                        <a:moveTo>
                          <a:pt x="0" y="0"/>
                        </a:moveTo>
                        <a:cubicBezTo>
                          <a:pt x="0" y="0"/>
                          <a:pt x="7410" y="3791"/>
                          <a:pt x="20212" y="11849"/>
                        </a:cubicBezTo>
                        <a:cubicBezTo>
                          <a:pt x="33004" y="19907"/>
                          <a:pt x="51206" y="32242"/>
                          <a:pt x="72666" y="49301"/>
                        </a:cubicBezTo>
                        <a:cubicBezTo>
                          <a:pt x="94117" y="66351"/>
                          <a:pt x="118843" y="88125"/>
                          <a:pt x="144542" y="114929"/>
                        </a:cubicBezTo>
                        <a:cubicBezTo>
                          <a:pt x="170240" y="141732"/>
                          <a:pt x="196920" y="173574"/>
                          <a:pt x="222037" y="210550"/>
                        </a:cubicBezTo>
                        <a:cubicBezTo>
                          <a:pt x="247145" y="247507"/>
                          <a:pt x="270691" y="289617"/>
                          <a:pt x="289760" y="336433"/>
                        </a:cubicBezTo>
                        <a:cubicBezTo>
                          <a:pt x="308810" y="383200"/>
                          <a:pt x="323374" y="434750"/>
                          <a:pt x="330041" y="489442"/>
                        </a:cubicBezTo>
                        <a:cubicBezTo>
                          <a:pt x="333375" y="516769"/>
                          <a:pt x="334728" y="544849"/>
                          <a:pt x="333651" y="573262"/>
                        </a:cubicBezTo>
                        <a:cubicBezTo>
                          <a:pt x="332575" y="601675"/>
                          <a:pt x="329070" y="630422"/>
                          <a:pt x="322717" y="658873"/>
                        </a:cubicBezTo>
                        <a:cubicBezTo>
                          <a:pt x="316363" y="687314"/>
                          <a:pt x="307162" y="715471"/>
                          <a:pt x="294808" y="742426"/>
                        </a:cubicBezTo>
                        <a:cubicBezTo>
                          <a:pt x="282464" y="769373"/>
                          <a:pt x="266957" y="795119"/>
                          <a:pt x="248260" y="818512"/>
                        </a:cubicBezTo>
                        <a:cubicBezTo>
                          <a:pt x="234953" y="791604"/>
                          <a:pt x="222104" y="766305"/>
                          <a:pt x="209921" y="741988"/>
                        </a:cubicBezTo>
                        <a:cubicBezTo>
                          <a:pt x="197729" y="717680"/>
                          <a:pt x="186195" y="694354"/>
                          <a:pt x="175365" y="671551"/>
                        </a:cubicBezTo>
                        <a:cubicBezTo>
                          <a:pt x="153686" y="626002"/>
                          <a:pt x="134855" y="582387"/>
                          <a:pt x="118481" y="539153"/>
                        </a:cubicBezTo>
                        <a:cubicBezTo>
                          <a:pt x="102108" y="495986"/>
                          <a:pt x="88154" y="453295"/>
                          <a:pt x="76114" y="411289"/>
                        </a:cubicBezTo>
                        <a:cubicBezTo>
                          <a:pt x="64084" y="369323"/>
                          <a:pt x="53959" y="328098"/>
                          <a:pt x="45358" y="288674"/>
                        </a:cubicBezTo>
                        <a:cubicBezTo>
                          <a:pt x="36766" y="249260"/>
                          <a:pt x="29699" y="211665"/>
                          <a:pt x="23879" y="177308"/>
                        </a:cubicBezTo>
                        <a:cubicBezTo>
                          <a:pt x="18059" y="142961"/>
                          <a:pt x="13497" y="111852"/>
                          <a:pt x="9973" y="85601"/>
                        </a:cubicBezTo>
                        <a:cubicBezTo>
                          <a:pt x="6448" y="59350"/>
                          <a:pt x="3953" y="37967"/>
                          <a:pt x="2343" y="23117"/>
                        </a:cubicBezTo>
                        <a:cubicBezTo>
                          <a:pt x="733" y="8296"/>
                          <a:pt x="0" y="0"/>
                          <a:pt x="0" y="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93" name="Google Shape;1993;p65"/>
                  <p:cNvSpPr/>
                  <p:nvPr/>
                </p:nvSpPr>
                <p:spPr>
                  <a:xfrm>
                    <a:off x="4303776" y="3799760"/>
                    <a:ext cx="331184" cy="851001"/>
                  </a:xfrm>
                  <a:custGeom>
                    <a:avLst/>
                    <a:gdLst/>
                    <a:ahLst/>
                    <a:cxnLst/>
                    <a:rect l="l" t="t" r="r" b="b"/>
                    <a:pathLst>
                      <a:path w="331184" h="851001" extrusionOk="0">
                        <a:moveTo>
                          <a:pt x="102632" y="495529"/>
                        </a:moveTo>
                        <a:cubicBezTo>
                          <a:pt x="102089" y="493919"/>
                          <a:pt x="101537" y="492309"/>
                          <a:pt x="100994" y="490709"/>
                        </a:cubicBezTo>
                        <a:cubicBezTo>
                          <a:pt x="100994" y="490709"/>
                          <a:pt x="108823" y="493033"/>
                          <a:pt x="120644" y="496748"/>
                        </a:cubicBezTo>
                        <a:cubicBezTo>
                          <a:pt x="123606" y="497691"/>
                          <a:pt x="126806" y="498701"/>
                          <a:pt x="130197" y="499777"/>
                        </a:cubicBezTo>
                        <a:cubicBezTo>
                          <a:pt x="133569" y="500882"/>
                          <a:pt x="137122" y="502053"/>
                          <a:pt x="140799" y="503254"/>
                        </a:cubicBezTo>
                        <a:cubicBezTo>
                          <a:pt x="148142" y="505701"/>
                          <a:pt x="156039" y="508378"/>
                          <a:pt x="163887" y="511140"/>
                        </a:cubicBezTo>
                        <a:cubicBezTo>
                          <a:pt x="171707" y="513902"/>
                          <a:pt x="179537" y="516750"/>
                          <a:pt x="186909" y="519494"/>
                        </a:cubicBezTo>
                        <a:cubicBezTo>
                          <a:pt x="194300" y="522227"/>
                          <a:pt x="201063" y="524875"/>
                          <a:pt x="206940" y="527171"/>
                        </a:cubicBezTo>
                        <a:cubicBezTo>
                          <a:pt x="212808" y="529514"/>
                          <a:pt x="217703" y="531457"/>
                          <a:pt x="221123" y="532819"/>
                        </a:cubicBezTo>
                        <a:cubicBezTo>
                          <a:pt x="224533" y="534219"/>
                          <a:pt x="226476" y="535019"/>
                          <a:pt x="226476" y="535019"/>
                        </a:cubicBezTo>
                        <a:cubicBezTo>
                          <a:pt x="226476" y="535019"/>
                          <a:pt x="226057" y="532924"/>
                          <a:pt x="225209" y="529276"/>
                        </a:cubicBezTo>
                        <a:cubicBezTo>
                          <a:pt x="224380" y="525628"/>
                          <a:pt x="223190" y="520418"/>
                          <a:pt x="221771" y="514160"/>
                        </a:cubicBezTo>
                        <a:cubicBezTo>
                          <a:pt x="220228" y="507930"/>
                          <a:pt x="218532" y="500644"/>
                          <a:pt x="216532" y="492871"/>
                        </a:cubicBezTo>
                        <a:cubicBezTo>
                          <a:pt x="215522" y="488985"/>
                          <a:pt x="214484" y="484975"/>
                          <a:pt x="213427" y="480898"/>
                        </a:cubicBezTo>
                        <a:cubicBezTo>
                          <a:pt x="212388" y="476821"/>
                          <a:pt x="211198" y="472707"/>
                          <a:pt x="210083" y="468573"/>
                        </a:cubicBezTo>
                        <a:cubicBezTo>
                          <a:pt x="207874" y="460305"/>
                          <a:pt x="205426" y="452104"/>
                          <a:pt x="203216" y="444398"/>
                        </a:cubicBezTo>
                        <a:cubicBezTo>
                          <a:pt x="200920" y="436712"/>
                          <a:pt x="198749" y="429549"/>
                          <a:pt x="196844" y="423415"/>
                        </a:cubicBezTo>
                        <a:cubicBezTo>
                          <a:pt x="194901" y="417300"/>
                          <a:pt x="193281" y="412204"/>
                          <a:pt x="192148" y="408632"/>
                        </a:cubicBezTo>
                        <a:cubicBezTo>
                          <a:pt x="190976" y="405079"/>
                          <a:pt x="190310" y="403041"/>
                          <a:pt x="190310" y="403041"/>
                        </a:cubicBezTo>
                        <a:cubicBezTo>
                          <a:pt x="190310" y="403041"/>
                          <a:pt x="182556" y="401079"/>
                          <a:pt x="170974" y="398307"/>
                        </a:cubicBezTo>
                        <a:cubicBezTo>
                          <a:pt x="165202" y="396916"/>
                          <a:pt x="158372" y="395354"/>
                          <a:pt x="151133" y="393725"/>
                        </a:cubicBezTo>
                        <a:cubicBezTo>
                          <a:pt x="143866" y="392097"/>
                          <a:pt x="136198" y="390392"/>
                          <a:pt x="128426" y="388773"/>
                        </a:cubicBezTo>
                        <a:cubicBezTo>
                          <a:pt x="120682" y="387144"/>
                          <a:pt x="112947" y="385582"/>
                          <a:pt x="105728" y="384153"/>
                        </a:cubicBezTo>
                        <a:cubicBezTo>
                          <a:pt x="98498" y="382724"/>
                          <a:pt x="91697" y="381457"/>
                          <a:pt x="85916" y="380381"/>
                        </a:cubicBezTo>
                        <a:cubicBezTo>
                          <a:pt x="80134" y="379333"/>
                          <a:pt x="75314" y="378466"/>
                          <a:pt x="71942" y="377847"/>
                        </a:cubicBezTo>
                        <a:cubicBezTo>
                          <a:pt x="68561" y="377257"/>
                          <a:pt x="66627" y="376924"/>
                          <a:pt x="66627" y="376924"/>
                        </a:cubicBezTo>
                        <a:cubicBezTo>
                          <a:pt x="66227" y="375447"/>
                          <a:pt x="65837" y="373971"/>
                          <a:pt x="65437" y="372504"/>
                        </a:cubicBezTo>
                        <a:cubicBezTo>
                          <a:pt x="65437" y="372504"/>
                          <a:pt x="67361" y="372837"/>
                          <a:pt x="70733" y="373409"/>
                        </a:cubicBezTo>
                        <a:cubicBezTo>
                          <a:pt x="74105" y="373990"/>
                          <a:pt x="78924" y="374828"/>
                          <a:pt x="84677" y="375885"/>
                        </a:cubicBezTo>
                        <a:cubicBezTo>
                          <a:pt x="96193" y="377981"/>
                          <a:pt x="111642" y="380914"/>
                          <a:pt x="127016" y="384124"/>
                        </a:cubicBezTo>
                        <a:cubicBezTo>
                          <a:pt x="142465" y="387306"/>
                          <a:pt x="157820" y="390773"/>
                          <a:pt x="169421" y="393478"/>
                        </a:cubicBezTo>
                        <a:cubicBezTo>
                          <a:pt x="175231" y="394821"/>
                          <a:pt x="180022" y="396002"/>
                          <a:pt x="183394" y="396821"/>
                        </a:cubicBezTo>
                        <a:cubicBezTo>
                          <a:pt x="186766" y="397650"/>
                          <a:pt x="188690" y="398126"/>
                          <a:pt x="188690" y="398126"/>
                        </a:cubicBezTo>
                        <a:cubicBezTo>
                          <a:pt x="188690" y="398126"/>
                          <a:pt x="186509" y="391401"/>
                          <a:pt x="183023" y="381391"/>
                        </a:cubicBezTo>
                        <a:cubicBezTo>
                          <a:pt x="182156" y="378886"/>
                          <a:pt x="181223" y="376171"/>
                          <a:pt x="180232" y="373304"/>
                        </a:cubicBezTo>
                        <a:cubicBezTo>
                          <a:pt x="179213" y="370446"/>
                          <a:pt x="178137" y="367427"/>
                          <a:pt x="177022" y="364312"/>
                        </a:cubicBezTo>
                        <a:cubicBezTo>
                          <a:pt x="174822" y="358064"/>
                          <a:pt x="172345" y="351444"/>
                          <a:pt x="169897" y="344815"/>
                        </a:cubicBezTo>
                        <a:cubicBezTo>
                          <a:pt x="167459" y="338185"/>
                          <a:pt x="164878" y="331604"/>
                          <a:pt x="162525" y="325403"/>
                        </a:cubicBezTo>
                        <a:cubicBezTo>
                          <a:pt x="160096" y="319240"/>
                          <a:pt x="157829" y="313487"/>
                          <a:pt x="155886" y="308553"/>
                        </a:cubicBezTo>
                        <a:cubicBezTo>
                          <a:pt x="151895" y="298733"/>
                          <a:pt x="149238" y="292180"/>
                          <a:pt x="149238" y="292180"/>
                        </a:cubicBezTo>
                        <a:cubicBezTo>
                          <a:pt x="149238" y="292180"/>
                          <a:pt x="142342" y="289846"/>
                          <a:pt x="131997" y="286350"/>
                        </a:cubicBezTo>
                        <a:cubicBezTo>
                          <a:pt x="126854" y="284626"/>
                          <a:pt x="120787" y="282655"/>
                          <a:pt x="114329" y="280588"/>
                        </a:cubicBezTo>
                        <a:cubicBezTo>
                          <a:pt x="107871" y="278511"/>
                          <a:pt x="100994" y="276340"/>
                          <a:pt x="94078" y="274234"/>
                        </a:cubicBezTo>
                        <a:cubicBezTo>
                          <a:pt x="80315" y="269986"/>
                          <a:pt x="66494" y="265986"/>
                          <a:pt x="56188" y="263062"/>
                        </a:cubicBezTo>
                        <a:cubicBezTo>
                          <a:pt x="45844" y="260204"/>
                          <a:pt x="38957" y="258289"/>
                          <a:pt x="38957" y="258289"/>
                        </a:cubicBezTo>
                        <a:cubicBezTo>
                          <a:pt x="38633" y="256708"/>
                          <a:pt x="38319" y="255127"/>
                          <a:pt x="37995" y="253556"/>
                        </a:cubicBezTo>
                        <a:cubicBezTo>
                          <a:pt x="37995" y="253556"/>
                          <a:pt x="39700" y="254013"/>
                          <a:pt x="42682" y="254823"/>
                        </a:cubicBezTo>
                        <a:cubicBezTo>
                          <a:pt x="45653" y="255642"/>
                          <a:pt x="49911" y="256823"/>
                          <a:pt x="55016" y="258233"/>
                        </a:cubicBezTo>
                        <a:cubicBezTo>
                          <a:pt x="60141" y="259652"/>
                          <a:pt x="66094" y="261347"/>
                          <a:pt x="72466" y="263214"/>
                        </a:cubicBezTo>
                        <a:cubicBezTo>
                          <a:pt x="78838" y="265071"/>
                          <a:pt x="85687" y="267081"/>
                          <a:pt x="92478" y="269167"/>
                        </a:cubicBezTo>
                        <a:cubicBezTo>
                          <a:pt x="99270" y="271244"/>
                          <a:pt x="106118" y="273348"/>
                          <a:pt x="112490" y="275377"/>
                        </a:cubicBezTo>
                        <a:cubicBezTo>
                          <a:pt x="118872" y="277444"/>
                          <a:pt x="124835" y="279368"/>
                          <a:pt x="129940" y="281016"/>
                        </a:cubicBezTo>
                        <a:cubicBezTo>
                          <a:pt x="135064" y="282693"/>
                          <a:pt x="139284" y="284131"/>
                          <a:pt x="142275" y="285131"/>
                        </a:cubicBezTo>
                        <a:cubicBezTo>
                          <a:pt x="145256" y="286141"/>
                          <a:pt x="146952" y="286722"/>
                          <a:pt x="146952" y="286722"/>
                        </a:cubicBezTo>
                        <a:cubicBezTo>
                          <a:pt x="146952" y="286722"/>
                          <a:pt x="146266" y="285074"/>
                          <a:pt x="145066" y="282188"/>
                        </a:cubicBezTo>
                        <a:cubicBezTo>
                          <a:pt x="143875" y="279302"/>
                          <a:pt x="142132" y="275196"/>
                          <a:pt x="140018" y="270272"/>
                        </a:cubicBezTo>
                        <a:cubicBezTo>
                          <a:pt x="138960" y="267814"/>
                          <a:pt x="137817" y="265147"/>
                          <a:pt x="136608" y="262328"/>
                        </a:cubicBezTo>
                        <a:cubicBezTo>
                          <a:pt x="135379" y="259518"/>
                          <a:pt x="134074" y="256556"/>
                          <a:pt x="132731" y="253489"/>
                        </a:cubicBezTo>
                        <a:cubicBezTo>
                          <a:pt x="130064" y="247345"/>
                          <a:pt x="127102" y="240849"/>
                          <a:pt x="124177" y="234334"/>
                        </a:cubicBezTo>
                        <a:cubicBezTo>
                          <a:pt x="118253" y="221342"/>
                          <a:pt x="112214" y="208397"/>
                          <a:pt x="107556" y="198749"/>
                        </a:cubicBezTo>
                        <a:cubicBezTo>
                          <a:pt x="105251" y="193920"/>
                          <a:pt x="103308" y="189900"/>
                          <a:pt x="101918" y="187100"/>
                        </a:cubicBezTo>
                        <a:cubicBezTo>
                          <a:pt x="100546" y="184290"/>
                          <a:pt x="99755" y="182690"/>
                          <a:pt x="99755" y="182690"/>
                        </a:cubicBezTo>
                        <a:cubicBezTo>
                          <a:pt x="99755" y="182690"/>
                          <a:pt x="80143" y="177079"/>
                          <a:pt x="60541" y="171993"/>
                        </a:cubicBezTo>
                        <a:cubicBezTo>
                          <a:pt x="50768" y="169421"/>
                          <a:pt x="40929" y="166992"/>
                          <a:pt x="33614" y="165183"/>
                        </a:cubicBezTo>
                        <a:cubicBezTo>
                          <a:pt x="26270" y="163421"/>
                          <a:pt x="21374" y="162240"/>
                          <a:pt x="21374" y="162240"/>
                        </a:cubicBezTo>
                        <a:cubicBezTo>
                          <a:pt x="21126" y="160677"/>
                          <a:pt x="20869" y="159115"/>
                          <a:pt x="20622" y="157563"/>
                        </a:cubicBezTo>
                        <a:cubicBezTo>
                          <a:pt x="20622" y="157563"/>
                          <a:pt x="39700" y="162030"/>
                          <a:pt x="58845" y="166983"/>
                        </a:cubicBezTo>
                        <a:cubicBezTo>
                          <a:pt x="77953" y="171898"/>
                          <a:pt x="97117" y="177298"/>
                          <a:pt x="97117" y="177298"/>
                        </a:cubicBezTo>
                        <a:cubicBezTo>
                          <a:pt x="97117" y="177298"/>
                          <a:pt x="95745" y="174546"/>
                          <a:pt x="93345" y="169736"/>
                        </a:cubicBezTo>
                        <a:cubicBezTo>
                          <a:pt x="92154" y="167326"/>
                          <a:pt x="90688" y="164411"/>
                          <a:pt x="88983" y="161068"/>
                        </a:cubicBezTo>
                        <a:cubicBezTo>
                          <a:pt x="87278" y="157734"/>
                          <a:pt x="85392" y="153953"/>
                          <a:pt x="83258" y="149866"/>
                        </a:cubicBezTo>
                        <a:cubicBezTo>
                          <a:pt x="74819" y="133474"/>
                          <a:pt x="63284" y="111748"/>
                          <a:pt x="51235" y="90316"/>
                        </a:cubicBezTo>
                        <a:cubicBezTo>
                          <a:pt x="39214" y="68866"/>
                          <a:pt x="26689" y="47701"/>
                          <a:pt x="17012" y="32014"/>
                        </a:cubicBezTo>
                        <a:cubicBezTo>
                          <a:pt x="7353" y="16307"/>
                          <a:pt x="581" y="6077"/>
                          <a:pt x="581" y="6077"/>
                        </a:cubicBezTo>
                        <a:cubicBezTo>
                          <a:pt x="200" y="2096"/>
                          <a:pt x="0" y="0"/>
                          <a:pt x="0" y="0"/>
                        </a:cubicBezTo>
                        <a:cubicBezTo>
                          <a:pt x="0" y="0"/>
                          <a:pt x="1200" y="619"/>
                          <a:pt x="3439" y="1857"/>
                        </a:cubicBezTo>
                        <a:cubicBezTo>
                          <a:pt x="3439" y="1857"/>
                          <a:pt x="7896" y="8563"/>
                          <a:pt x="14307" y="18774"/>
                        </a:cubicBezTo>
                        <a:cubicBezTo>
                          <a:pt x="20736" y="28975"/>
                          <a:pt x="29108" y="42691"/>
                          <a:pt x="37252" y="56540"/>
                        </a:cubicBezTo>
                        <a:cubicBezTo>
                          <a:pt x="45415" y="70380"/>
                          <a:pt x="53331" y="84363"/>
                          <a:pt x="59188" y="94898"/>
                        </a:cubicBezTo>
                        <a:cubicBezTo>
                          <a:pt x="65027" y="105432"/>
                          <a:pt x="68847" y="112509"/>
                          <a:pt x="68847" y="112509"/>
                        </a:cubicBezTo>
                        <a:cubicBezTo>
                          <a:pt x="68847" y="112509"/>
                          <a:pt x="69856" y="109176"/>
                          <a:pt x="71361" y="104175"/>
                        </a:cubicBezTo>
                        <a:cubicBezTo>
                          <a:pt x="72838" y="99155"/>
                          <a:pt x="74800" y="92459"/>
                          <a:pt x="76762" y="85754"/>
                        </a:cubicBezTo>
                        <a:cubicBezTo>
                          <a:pt x="80620" y="72333"/>
                          <a:pt x="84277" y="58741"/>
                          <a:pt x="84277" y="58741"/>
                        </a:cubicBezTo>
                        <a:cubicBezTo>
                          <a:pt x="85534" y="59798"/>
                          <a:pt x="86811" y="60865"/>
                          <a:pt x="88097" y="61941"/>
                        </a:cubicBezTo>
                        <a:cubicBezTo>
                          <a:pt x="88097" y="61941"/>
                          <a:pt x="84258" y="76114"/>
                          <a:pt x="80172" y="90135"/>
                        </a:cubicBezTo>
                        <a:cubicBezTo>
                          <a:pt x="78153" y="97146"/>
                          <a:pt x="76057" y="104127"/>
                          <a:pt x="74476" y="109347"/>
                        </a:cubicBezTo>
                        <a:cubicBezTo>
                          <a:pt x="72885" y="114557"/>
                          <a:pt x="71828" y="118034"/>
                          <a:pt x="71828" y="118034"/>
                        </a:cubicBezTo>
                        <a:cubicBezTo>
                          <a:pt x="71828" y="118034"/>
                          <a:pt x="84601" y="141704"/>
                          <a:pt x="96631" y="165764"/>
                        </a:cubicBezTo>
                        <a:cubicBezTo>
                          <a:pt x="102670" y="177784"/>
                          <a:pt x="108556" y="189872"/>
                          <a:pt x="112900" y="198977"/>
                        </a:cubicBezTo>
                        <a:cubicBezTo>
                          <a:pt x="115100" y="203521"/>
                          <a:pt x="116862" y="207331"/>
                          <a:pt x="118120" y="209988"/>
                        </a:cubicBezTo>
                        <a:cubicBezTo>
                          <a:pt x="119367" y="212655"/>
                          <a:pt x="120082" y="214170"/>
                          <a:pt x="120082" y="214170"/>
                        </a:cubicBezTo>
                        <a:cubicBezTo>
                          <a:pt x="120082" y="214170"/>
                          <a:pt x="122425" y="208817"/>
                          <a:pt x="125940" y="200787"/>
                        </a:cubicBezTo>
                        <a:cubicBezTo>
                          <a:pt x="129426" y="192739"/>
                          <a:pt x="134017" y="181947"/>
                          <a:pt x="138513" y="171060"/>
                        </a:cubicBezTo>
                        <a:cubicBezTo>
                          <a:pt x="140741" y="165602"/>
                          <a:pt x="142961" y="160144"/>
                          <a:pt x="145056" y="155029"/>
                        </a:cubicBezTo>
                        <a:cubicBezTo>
                          <a:pt x="147095" y="149886"/>
                          <a:pt x="149009" y="145085"/>
                          <a:pt x="150638" y="140961"/>
                        </a:cubicBezTo>
                        <a:cubicBezTo>
                          <a:pt x="152248" y="136827"/>
                          <a:pt x="153600" y="133369"/>
                          <a:pt x="154534" y="130959"/>
                        </a:cubicBezTo>
                        <a:cubicBezTo>
                          <a:pt x="155467" y="128540"/>
                          <a:pt x="155991" y="127159"/>
                          <a:pt x="155991" y="127159"/>
                        </a:cubicBezTo>
                        <a:cubicBezTo>
                          <a:pt x="157134" y="128407"/>
                          <a:pt x="158267" y="129645"/>
                          <a:pt x="159420" y="130902"/>
                        </a:cubicBezTo>
                        <a:cubicBezTo>
                          <a:pt x="159420" y="130902"/>
                          <a:pt x="150714" y="153496"/>
                          <a:pt x="141484" y="175622"/>
                        </a:cubicBezTo>
                        <a:cubicBezTo>
                          <a:pt x="136865" y="186709"/>
                          <a:pt x="132178" y="197682"/>
                          <a:pt x="128578" y="205892"/>
                        </a:cubicBezTo>
                        <a:cubicBezTo>
                          <a:pt x="126787" y="209979"/>
                          <a:pt x="125282" y="213389"/>
                          <a:pt x="124235" y="215770"/>
                        </a:cubicBezTo>
                        <a:cubicBezTo>
                          <a:pt x="123168" y="218151"/>
                          <a:pt x="122558" y="219513"/>
                          <a:pt x="122558" y="219513"/>
                        </a:cubicBezTo>
                        <a:cubicBezTo>
                          <a:pt x="122558" y="219513"/>
                          <a:pt x="125187" y="225247"/>
                          <a:pt x="129121" y="233839"/>
                        </a:cubicBezTo>
                        <a:cubicBezTo>
                          <a:pt x="133017" y="242459"/>
                          <a:pt x="138151" y="253965"/>
                          <a:pt x="143123" y="265557"/>
                        </a:cubicBezTo>
                        <a:cubicBezTo>
                          <a:pt x="145609" y="271348"/>
                          <a:pt x="148095" y="277139"/>
                          <a:pt x="150352" y="282607"/>
                        </a:cubicBezTo>
                        <a:cubicBezTo>
                          <a:pt x="152638" y="288055"/>
                          <a:pt x="154753" y="293151"/>
                          <a:pt x="156505" y="297542"/>
                        </a:cubicBezTo>
                        <a:cubicBezTo>
                          <a:pt x="158277" y="301923"/>
                          <a:pt x="159753" y="305581"/>
                          <a:pt x="160792" y="308134"/>
                        </a:cubicBezTo>
                        <a:cubicBezTo>
                          <a:pt x="161801" y="310696"/>
                          <a:pt x="162382" y="312163"/>
                          <a:pt x="162382" y="312163"/>
                        </a:cubicBezTo>
                        <a:cubicBezTo>
                          <a:pt x="162382" y="312163"/>
                          <a:pt x="165964" y="305438"/>
                          <a:pt x="171155" y="295275"/>
                        </a:cubicBezTo>
                        <a:cubicBezTo>
                          <a:pt x="173746" y="290189"/>
                          <a:pt x="176803" y="284217"/>
                          <a:pt x="179984" y="277797"/>
                        </a:cubicBezTo>
                        <a:cubicBezTo>
                          <a:pt x="183166" y="271386"/>
                          <a:pt x="186547" y="264500"/>
                          <a:pt x="189900" y="257566"/>
                        </a:cubicBezTo>
                        <a:cubicBezTo>
                          <a:pt x="193215" y="250660"/>
                          <a:pt x="196510" y="243697"/>
                          <a:pt x="199587" y="237144"/>
                        </a:cubicBezTo>
                        <a:cubicBezTo>
                          <a:pt x="202654" y="230591"/>
                          <a:pt x="205445" y="224457"/>
                          <a:pt x="207855" y="219170"/>
                        </a:cubicBezTo>
                        <a:cubicBezTo>
                          <a:pt x="210264" y="213884"/>
                          <a:pt x="212246" y="209455"/>
                          <a:pt x="213608" y="206359"/>
                        </a:cubicBezTo>
                        <a:cubicBezTo>
                          <a:pt x="214979" y="203254"/>
                          <a:pt x="215760" y="201482"/>
                          <a:pt x="215760" y="201482"/>
                        </a:cubicBezTo>
                        <a:cubicBezTo>
                          <a:pt x="216779" y="202940"/>
                          <a:pt x="217799" y="204397"/>
                          <a:pt x="218827" y="205864"/>
                        </a:cubicBezTo>
                        <a:cubicBezTo>
                          <a:pt x="218827" y="205864"/>
                          <a:pt x="218027" y="207655"/>
                          <a:pt x="216637" y="210788"/>
                        </a:cubicBezTo>
                        <a:cubicBezTo>
                          <a:pt x="215227" y="213913"/>
                          <a:pt x="213208" y="218370"/>
                          <a:pt x="210779" y="223733"/>
                        </a:cubicBezTo>
                        <a:cubicBezTo>
                          <a:pt x="208359" y="229057"/>
                          <a:pt x="205483" y="235268"/>
                          <a:pt x="202368" y="241897"/>
                        </a:cubicBezTo>
                        <a:cubicBezTo>
                          <a:pt x="199254" y="248517"/>
                          <a:pt x="195939" y="255527"/>
                          <a:pt x="192519" y="262519"/>
                        </a:cubicBezTo>
                        <a:cubicBezTo>
                          <a:pt x="185757" y="276492"/>
                          <a:pt x="178756" y="290313"/>
                          <a:pt x="173479" y="300562"/>
                        </a:cubicBezTo>
                        <a:cubicBezTo>
                          <a:pt x="168154" y="310839"/>
                          <a:pt x="164544" y="317602"/>
                          <a:pt x="164544" y="317602"/>
                        </a:cubicBezTo>
                        <a:cubicBezTo>
                          <a:pt x="164544" y="317602"/>
                          <a:pt x="165392" y="319774"/>
                          <a:pt x="166888" y="323564"/>
                        </a:cubicBezTo>
                        <a:cubicBezTo>
                          <a:pt x="168345" y="327375"/>
                          <a:pt x="170421" y="332804"/>
                          <a:pt x="172907" y="339328"/>
                        </a:cubicBezTo>
                        <a:cubicBezTo>
                          <a:pt x="177784" y="352416"/>
                          <a:pt x="184185" y="369913"/>
                          <a:pt x="190157" y="387553"/>
                        </a:cubicBezTo>
                        <a:cubicBezTo>
                          <a:pt x="196110" y="405203"/>
                          <a:pt x="201778" y="422948"/>
                          <a:pt x="205759" y="436340"/>
                        </a:cubicBezTo>
                        <a:cubicBezTo>
                          <a:pt x="206788" y="439684"/>
                          <a:pt x="207702" y="442751"/>
                          <a:pt x="208474" y="445475"/>
                        </a:cubicBezTo>
                        <a:cubicBezTo>
                          <a:pt x="209264" y="448199"/>
                          <a:pt x="209950" y="450580"/>
                          <a:pt x="210512" y="452533"/>
                        </a:cubicBezTo>
                        <a:cubicBezTo>
                          <a:pt x="211645" y="456448"/>
                          <a:pt x="212293" y="458686"/>
                          <a:pt x="212293" y="458686"/>
                        </a:cubicBezTo>
                        <a:cubicBezTo>
                          <a:pt x="212293" y="458686"/>
                          <a:pt x="217751" y="452466"/>
                          <a:pt x="225885" y="442922"/>
                        </a:cubicBezTo>
                        <a:cubicBezTo>
                          <a:pt x="234067" y="433369"/>
                          <a:pt x="244678" y="420529"/>
                          <a:pt x="255270" y="407365"/>
                        </a:cubicBezTo>
                        <a:cubicBezTo>
                          <a:pt x="265738" y="394268"/>
                          <a:pt x="276177" y="380838"/>
                          <a:pt x="283788" y="370723"/>
                        </a:cubicBezTo>
                        <a:cubicBezTo>
                          <a:pt x="291456" y="360588"/>
                          <a:pt x="296513" y="353711"/>
                          <a:pt x="296513" y="353711"/>
                        </a:cubicBezTo>
                        <a:cubicBezTo>
                          <a:pt x="297142" y="355435"/>
                          <a:pt x="297771" y="357169"/>
                          <a:pt x="298390" y="358893"/>
                        </a:cubicBezTo>
                        <a:cubicBezTo>
                          <a:pt x="298390" y="358893"/>
                          <a:pt x="293303" y="365760"/>
                          <a:pt x="285617" y="375876"/>
                        </a:cubicBezTo>
                        <a:cubicBezTo>
                          <a:pt x="281769" y="380933"/>
                          <a:pt x="277206" y="386839"/>
                          <a:pt x="272320" y="393078"/>
                        </a:cubicBezTo>
                        <a:cubicBezTo>
                          <a:pt x="267433" y="399326"/>
                          <a:pt x="262214" y="405927"/>
                          <a:pt x="256889" y="412499"/>
                        </a:cubicBezTo>
                        <a:cubicBezTo>
                          <a:pt x="251584" y="419062"/>
                          <a:pt x="246259" y="425558"/>
                          <a:pt x="241240" y="431597"/>
                        </a:cubicBezTo>
                        <a:cubicBezTo>
                          <a:pt x="236172" y="437655"/>
                          <a:pt x="231429" y="443237"/>
                          <a:pt x="227352" y="447999"/>
                        </a:cubicBezTo>
                        <a:cubicBezTo>
                          <a:pt x="219227" y="457505"/>
                          <a:pt x="213655" y="463734"/>
                          <a:pt x="213655" y="463734"/>
                        </a:cubicBezTo>
                        <a:cubicBezTo>
                          <a:pt x="213655" y="463734"/>
                          <a:pt x="214189" y="465687"/>
                          <a:pt x="215132" y="469106"/>
                        </a:cubicBezTo>
                        <a:cubicBezTo>
                          <a:pt x="216065" y="472526"/>
                          <a:pt x="217437" y="477403"/>
                          <a:pt x="218923" y="483289"/>
                        </a:cubicBezTo>
                        <a:cubicBezTo>
                          <a:pt x="220447" y="489166"/>
                          <a:pt x="222247" y="496024"/>
                          <a:pt x="224009" y="503416"/>
                        </a:cubicBezTo>
                        <a:cubicBezTo>
                          <a:pt x="224895" y="507111"/>
                          <a:pt x="225857" y="510912"/>
                          <a:pt x="226752" y="514798"/>
                        </a:cubicBezTo>
                        <a:cubicBezTo>
                          <a:pt x="227638" y="518684"/>
                          <a:pt x="228533" y="522637"/>
                          <a:pt x="229429" y="526590"/>
                        </a:cubicBezTo>
                        <a:cubicBezTo>
                          <a:pt x="230353" y="530533"/>
                          <a:pt x="231181" y="534496"/>
                          <a:pt x="232000" y="538401"/>
                        </a:cubicBezTo>
                        <a:cubicBezTo>
                          <a:pt x="232820" y="542306"/>
                          <a:pt x="233629" y="546145"/>
                          <a:pt x="234420" y="549859"/>
                        </a:cubicBezTo>
                        <a:cubicBezTo>
                          <a:pt x="235849" y="557317"/>
                          <a:pt x="237239" y="564271"/>
                          <a:pt x="238335" y="570252"/>
                        </a:cubicBezTo>
                        <a:cubicBezTo>
                          <a:pt x="239392" y="576234"/>
                          <a:pt x="240268" y="581225"/>
                          <a:pt x="240878" y="584721"/>
                        </a:cubicBezTo>
                        <a:cubicBezTo>
                          <a:pt x="241192" y="586464"/>
                          <a:pt x="241421" y="587836"/>
                          <a:pt x="241563" y="588779"/>
                        </a:cubicBezTo>
                        <a:cubicBezTo>
                          <a:pt x="241716" y="589712"/>
                          <a:pt x="241792" y="590217"/>
                          <a:pt x="241792" y="590217"/>
                        </a:cubicBezTo>
                        <a:cubicBezTo>
                          <a:pt x="241792" y="590217"/>
                          <a:pt x="243240" y="588798"/>
                          <a:pt x="245783" y="586312"/>
                        </a:cubicBezTo>
                        <a:cubicBezTo>
                          <a:pt x="248288" y="583825"/>
                          <a:pt x="251860" y="580263"/>
                          <a:pt x="256137" y="575920"/>
                        </a:cubicBezTo>
                        <a:cubicBezTo>
                          <a:pt x="260404" y="571586"/>
                          <a:pt x="265414" y="566471"/>
                          <a:pt x="270691" y="560927"/>
                        </a:cubicBezTo>
                        <a:cubicBezTo>
                          <a:pt x="275939" y="555393"/>
                          <a:pt x="281521" y="549412"/>
                          <a:pt x="287084" y="543354"/>
                        </a:cubicBezTo>
                        <a:cubicBezTo>
                          <a:pt x="292684" y="537277"/>
                          <a:pt x="298094" y="531181"/>
                          <a:pt x="303228" y="525371"/>
                        </a:cubicBezTo>
                        <a:cubicBezTo>
                          <a:pt x="308324" y="519570"/>
                          <a:pt x="313144" y="514064"/>
                          <a:pt x="317125" y="509349"/>
                        </a:cubicBezTo>
                        <a:cubicBezTo>
                          <a:pt x="325155" y="499901"/>
                          <a:pt x="330479" y="493462"/>
                          <a:pt x="330479" y="493462"/>
                        </a:cubicBezTo>
                        <a:cubicBezTo>
                          <a:pt x="330708" y="495595"/>
                          <a:pt x="330946" y="497739"/>
                          <a:pt x="331184" y="499882"/>
                        </a:cubicBezTo>
                        <a:cubicBezTo>
                          <a:pt x="331184" y="499882"/>
                          <a:pt x="329860" y="501463"/>
                          <a:pt x="327536" y="504225"/>
                        </a:cubicBezTo>
                        <a:cubicBezTo>
                          <a:pt x="325203" y="506987"/>
                          <a:pt x="321926" y="510902"/>
                          <a:pt x="317859" y="515588"/>
                        </a:cubicBezTo>
                        <a:cubicBezTo>
                          <a:pt x="309753" y="524971"/>
                          <a:pt x="298980" y="537229"/>
                          <a:pt x="287845" y="549212"/>
                        </a:cubicBezTo>
                        <a:cubicBezTo>
                          <a:pt x="276844" y="561175"/>
                          <a:pt x="265471" y="572843"/>
                          <a:pt x="256985" y="581397"/>
                        </a:cubicBezTo>
                        <a:cubicBezTo>
                          <a:pt x="252755" y="585673"/>
                          <a:pt x="249107" y="589217"/>
                          <a:pt x="246602" y="591674"/>
                        </a:cubicBezTo>
                        <a:cubicBezTo>
                          <a:pt x="244078" y="594122"/>
                          <a:pt x="242640" y="595522"/>
                          <a:pt x="242640" y="595522"/>
                        </a:cubicBezTo>
                        <a:cubicBezTo>
                          <a:pt x="242640" y="595522"/>
                          <a:pt x="243049" y="598123"/>
                          <a:pt x="243773" y="602685"/>
                        </a:cubicBezTo>
                        <a:cubicBezTo>
                          <a:pt x="244516" y="607238"/>
                          <a:pt x="245345" y="613782"/>
                          <a:pt x="246459" y="621611"/>
                        </a:cubicBezTo>
                        <a:cubicBezTo>
                          <a:pt x="248479" y="637299"/>
                          <a:pt x="250908" y="658263"/>
                          <a:pt x="252336" y="679323"/>
                        </a:cubicBezTo>
                        <a:cubicBezTo>
                          <a:pt x="253803" y="700373"/>
                          <a:pt x="254375" y="721481"/>
                          <a:pt x="254441" y="737311"/>
                        </a:cubicBezTo>
                        <a:cubicBezTo>
                          <a:pt x="254356" y="745227"/>
                          <a:pt x="254279" y="751827"/>
                          <a:pt x="254232" y="756438"/>
                        </a:cubicBezTo>
                        <a:cubicBezTo>
                          <a:pt x="254070" y="761057"/>
                          <a:pt x="253975" y="763686"/>
                          <a:pt x="253975" y="763686"/>
                        </a:cubicBezTo>
                        <a:cubicBezTo>
                          <a:pt x="253975" y="763686"/>
                          <a:pt x="257185" y="761124"/>
                          <a:pt x="262004" y="757276"/>
                        </a:cubicBezTo>
                        <a:cubicBezTo>
                          <a:pt x="266738" y="753390"/>
                          <a:pt x="273034" y="748113"/>
                          <a:pt x="279330" y="742693"/>
                        </a:cubicBezTo>
                        <a:cubicBezTo>
                          <a:pt x="285693" y="737273"/>
                          <a:pt x="291760" y="731720"/>
                          <a:pt x="296408" y="727491"/>
                        </a:cubicBezTo>
                        <a:cubicBezTo>
                          <a:pt x="301038" y="723224"/>
                          <a:pt x="304114" y="720376"/>
                          <a:pt x="304114" y="720376"/>
                        </a:cubicBezTo>
                        <a:cubicBezTo>
                          <a:pt x="302790" y="723719"/>
                          <a:pt x="301447" y="727043"/>
                          <a:pt x="300066" y="730348"/>
                        </a:cubicBezTo>
                        <a:cubicBezTo>
                          <a:pt x="300066" y="730348"/>
                          <a:pt x="297237" y="732911"/>
                          <a:pt x="292999" y="736759"/>
                        </a:cubicBezTo>
                        <a:cubicBezTo>
                          <a:pt x="288722" y="740578"/>
                          <a:pt x="282912" y="745598"/>
                          <a:pt x="277149" y="750494"/>
                        </a:cubicBezTo>
                        <a:cubicBezTo>
                          <a:pt x="274253" y="752942"/>
                          <a:pt x="271386" y="755361"/>
                          <a:pt x="268662" y="757609"/>
                        </a:cubicBezTo>
                        <a:cubicBezTo>
                          <a:pt x="265900" y="759838"/>
                          <a:pt x="263319" y="761914"/>
                          <a:pt x="261109" y="763696"/>
                        </a:cubicBezTo>
                        <a:cubicBezTo>
                          <a:pt x="256689" y="767191"/>
                          <a:pt x="253746" y="769515"/>
                          <a:pt x="253746" y="769515"/>
                        </a:cubicBezTo>
                        <a:cubicBezTo>
                          <a:pt x="253746" y="769515"/>
                          <a:pt x="253717" y="770239"/>
                          <a:pt x="253670" y="771506"/>
                        </a:cubicBezTo>
                        <a:cubicBezTo>
                          <a:pt x="253613" y="772773"/>
                          <a:pt x="253584" y="774583"/>
                          <a:pt x="253451" y="776754"/>
                        </a:cubicBezTo>
                        <a:cubicBezTo>
                          <a:pt x="253184" y="781098"/>
                          <a:pt x="252822" y="786889"/>
                          <a:pt x="252460" y="792671"/>
                        </a:cubicBezTo>
                        <a:cubicBezTo>
                          <a:pt x="252051" y="798452"/>
                          <a:pt x="251460" y="804224"/>
                          <a:pt x="251108" y="808568"/>
                        </a:cubicBezTo>
                        <a:cubicBezTo>
                          <a:pt x="250908" y="810730"/>
                          <a:pt x="250746" y="812540"/>
                          <a:pt x="250631" y="813807"/>
                        </a:cubicBezTo>
                        <a:cubicBezTo>
                          <a:pt x="250488" y="815064"/>
                          <a:pt x="250403" y="815788"/>
                          <a:pt x="250403" y="815788"/>
                        </a:cubicBezTo>
                        <a:cubicBezTo>
                          <a:pt x="250403" y="815788"/>
                          <a:pt x="250146" y="817997"/>
                          <a:pt x="249765" y="821303"/>
                        </a:cubicBezTo>
                        <a:cubicBezTo>
                          <a:pt x="249364" y="824608"/>
                          <a:pt x="248898" y="829028"/>
                          <a:pt x="248317" y="833428"/>
                        </a:cubicBezTo>
                        <a:cubicBezTo>
                          <a:pt x="247040" y="842220"/>
                          <a:pt x="245764" y="851002"/>
                          <a:pt x="245764" y="851002"/>
                        </a:cubicBezTo>
                        <a:lnTo>
                          <a:pt x="241116" y="850259"/>
                        </a:lnTo>
                        <a:cubicBezTo>
                          <a:pt x="241116" y="850259"/>
                          <a:pt x="242440" y="841134"/>
                          <a:pt x="243764" y="831999"/>
                        </a:cubicBezTo>
                        <a:cubicBezTo>
                          <a:pt x="244831" y="822836"/>
                          <a:pt x="245907" y="813673"/>
                          <a:pt x="245907" y="813673"/>
                        </a:cubicBezTo>
                        <a:cubicBezTo>
                          <a:pt x="245907" y="813673"/>
                          <a:pt x="245983" y="813130"/>
                          <a:pt x="246059" y="812111"/>
                        </a:cubicBezTo>
                        <a:cubicBezTo>
                          <a:pt x="246145" y="811092"/>
                          <a:pt x="246278" y="809597"/>
                          <a:pt x="246450" y="807701"/>
                        </a:cubicBezTo>
                        <a:cubicBezTo>
                          <a:pt x="246621" y="805796"/>
                          <a:pt x="246821" y="803491"/>
                          <a:pt x="247059" y="800843"/>
                        </a:cubicBezTo>
                        <a:cubicBezTo>
                          <a:pt x="247174" y="799519"/>
                          <a:pt x="247298" y="798109"/>
                          <a:pt x="247431" y="796623"/>
                        </a:cubicBezTo>
                        <a:cubicBezTo>
                          <a:pt x="247498" y="795881"/>
                          <a:pt x="247564" y="795119"/>
                          <a:pt x="247631" y="794338"/>
                        </a:cubicBezTo>
                        <a:cubicBezTo>
                          <a:pt x="247679" y="793557"/>
                          <a:pt x="247726" y="792756"/>
                          <a:pt x="247783" y="791937"/>
                        </a:cubicBezTo>
                        <a:cubicBezTo>
                          <a:pt x="247983" y="788670"/>
                          <a:pt x="248202" y="785136"/>
                          <a:pt x="248441" y="781393"/>
                        </a:cubicBezTo>
                        <a:cubicBezTo>
                          <a:pt x="248555" y="779526"/>
                          <a:pt x="248679" y="777602"/>
                          <a:pt x="248803" y="775640"/>
                        </a:cubicBezTo>
                        <a:cubicBezTo>
                          <a:pt x="248879" y="773678"/>
                          <a:pt x="248945" y="771668"/>
                          <a:pt x="249022" y="769620"/>
                        </a:cubicBezTo>
                        <a:cubicBezTo>
                          <a:pt x="249174" y="765534"/>
                          <a:pt x="249326" y="761314"/>
                          <a:pt x="249479" y="757019"/>
                        </a:cubicBezTo>
                        <a:cubicBezTo>
                          <a:pt x="249536" y="752723"/>
                          <a:pt x="249584" y="748360"/>
                          <a:pt x="249641" y="743998"/>
                        </a:cubicBezTo>
                        <a:cubicBezTo>
                          <a:pt x="249660" y="741817"/>
                          <a:pt x="249688" y="739635"/>
                          <a:pt x="249707" y="737464"/>
                        </a:cubicBezTo>
                        <a:cubicBezTo>
                          <a:pt x="249679" y="735292"/>
                          <a:pt x="249660" y="733130"/>
                          <a:pt x="249631" y="730977"/>
                        </a:cubicBezTo>
                        <a:cubicBezTo>
                          <a:pt x="249574" y="726682"/>
                          <a:pt x="249517" y="722452"/>
                          <a:pt x="249460" y="718366"/>
                        </a:cubicBezTo>
                        <a:cubicBezTo>
                          <a:pt x="249317" y="714280"/>
                          <a:pt x="249174" y="710327"/>
                          <a:pt x="249050" y="706574"/>
                        </a:cubicBezTo>
                        <a:cubicBezTo>
                          <a:pt x="248984" y="704698"/>
                          <a:pt x="248917" y="702878"/>
                          <a:pt x="248860" y="701116"/>
                        </a:cubicBezTo>
                        <a:cubicBezTo>
                          <a:pt x="248803" y="699354"/>
                          <a:pt x="248669" y="697649"/>
                          <a:pt x="248583" y="696020"/>
                        </a:cubicBezTo>
                        <a:cubicBezTo>
                          <a:pt x="248202" y="689486"/>
                          <a:pt x="247926" y="684038"/>
                          <a:pt x="247650" y="680228"/>
                        </a:cubicBezTo>
                        <a:cubicBezTo>
                          <a:pt x="247355" y="676418"/>
                          <a:pt x="247183" y="674246"/>
                          <a:pt x="247183" y="674246"/>
                        </a:cubicBezTo>
                        <a:cubicBezTo>
                          <a:pt x="247183" y="674246"/>
                          <a:pt x="241659" y="671436"/>
                          <a:pt x="233391" y="667398"/>
                        </a:cubicBezTo>
                        <a:cubicBezTo>
                          <a:pt x="231324" y="666398"/>
                          <a:pt x="229086" y="665312"/>
                          <a:pt x="226714" y="664159"/>
                        </a:cubicBezTo>
                        <a:cubicBezTo>
                          <a:pt x="224323" y="663035"/>
                          <a:pt x="221799" y="661845"/>
                          <a:pt x="219189" y="660616"/>
                        </a:cubicBezTo>
                        <a:cubicBezTo>
                          <a:pt x="213970" y="658178"/>
                          <a:pt x="208407" y="655634"/>
                          <a:pt x="202854" y="653139"/>
                        </a:cubicBezTo>
                        <a:cubicBezTo>
                          <a:pt x="200073" y="651910"/>
                          <a:pt x="197301" y="650672"/>
                          <a:pt x="194567" y="649462"/>
                        </a:cubicBezTo>
                        <a:cubicBezTo>
                          <a:pt x="191805" y="648272"/>
                          <a:pt x="189090" y="647110"/>
                          <a:pt x="186461" y="645976"/>
                        </a:cubicBezTo>
                        <a:cubicBezTo>
                          <a:pt x="181204" y="643738"/>
                          <a:pt x="176308" y="641700"/>
                          <a:pt x="172107" y="639976"/>
                        </a:cubicBezTo>
                        <a:cubicBezTo>
                          <a:pt x="167916" y="638270"/>
                          <a:pt x="164421" y="636861"/>
                          <a:pt x="161973" y="635861"/>
                        </a:cubicBezTo>
                        <a:cubicBezTo>
                          <a:pt x="159506" y="634889"/>
                          <a:pt x="158096" y="634327"/>
                          <a:pt x="158096" y="634327"/>
                        </a:cubicBezTo>
                        <a:cubicBezTo>
                          <a:pt x="157286" y="632555"/>
                          <a:pt x="156467" y="630784"/>
                          <a:pt x="155658" y="629012"/>
                        </a:cubicBezTo>
                        <a:cubicBezTo>
                          <a:pt x="155658" y="629012"/>
                          <a:pt x="161411" y="631212"/>
                          <a:pt x="170040" y="634680"/>
                        </a:cubicBezTo>
                        <a:cubicBezTo>
                          <a:pt x="178594" y="638137"/>
                          <a:pt x="190014" y="642899"/>
                          <a:pt x="201473" y="647910"/>
                        </a:cubicBezTo>
                        <a:cubicBezTo>
                          <a:pt x="212817" y="652910"/>
                          <a:pt x="224161" y="658187"/>
                          <a:pt x="232696" y="662264"/>
                        </a:cubicBezTo>
                        <a:cubicBezTo>
                          <a:pt x="236972" y="664293"/>
                          <a:pt x="240440" y="666026"/>
                          <a:pt x="242916" y="667245"/>
                        </a:cubicBezTo>
                        <a:cubicBezTo>
                          <a:pt x="245374" y="668474"/>
                          <a:pt x="246783" y="669169"/>
                          <a:pt x="246783" y="669169"/>
                        </a:cubicBezTo>
                        <a:cubicBezTo>
                          <a:pt x="246783" y="669169"/>
                          <a:pt x="246621" y="667141"/>
                          <a:pt x="246345" y="663578"/>
                        </a:cubicBezTo>
                        <a:cubicBezTo>
                          <a:pt x="246031" y="660025"/>
                          <a:pt x="245497" y="654958"/>
                          <a:pt x="244907" y="648872"/>
                        </a:cubicBezTo>
                        <a:cubicBezTo>
                          <a:pt x="244754" y="647348"/>
                          <a:pt x="244602" y="645766"/>
                          <a:pt x="244431" y="644128"/>
                        </a:cubicBezTo>
                        <a:cubicBezTo>
                          <a:pt x="244240" y="642490"/>
                          <a:pt x="244040" y="640795"/>
                          <a:pt x="243831" y="639061"/>
                        </a:cubicBezTo>
                        <a:cubicBezTo>
                          <a:pt x="243411" y="635584"/>
                          <a:pt x="242973" y="631908"/>
                          <a:pt x="242526" y="628117"/>
                        </a:cubicBezTo>
                        <a:cubicBezTo>
                          <a:pt x="242106" y="624316"/>
                          <a:pt x="241497" y="620411"/>
                          <a:pt x="240963" y="616430"/>
                        </a:cubicBezTo>
                        <a:cubicBezTo>
                          <a:pt x="240392" y="612458"/>
                          <a:pt x="239887" y="608409"/>
                          <a:pt x="239249" y="604381"/>
                        </a:cubicBezTo>
                        <a:cubicBezTo>
                          <a:pt x="237954" y="596322"/>
                          <a:pt x="236782" y="588255"/>
                          <a:pt x="235391" y="580730"/>
                        </a:cubicBezTo>
                        <a:cubicBezTo>
                          <a:pt x="234725" y="576967"/>
                          <a:pt x="234086" y="573319"/>
                          <a:pt x="233477" y="569871"/>
                        </a:cubicBezTo>
                        <a:cubicBezTo>
                          <a:pt x="232810" y="566433"/>
                          <a:pt x="232191" y="563175"/>
                          <a:pt x="231610" y="560165"/>
                        </a:cubicBezTo>
                        <a:cubicBezTo>
                          <a:pt x="231029" y="557165"/>
                          <a:pt x="230495" y="554412"/>
                          <a:pt x="230019" y="551964"/>
                        </a:cubicBezTo>
                        <a:cubicBezTo>
                          <a:pt x="229543" y="549526"/>
                          <a:pt x="229067" y="547411"/>
                          <a:pt x="228714" y="545659"/>
                        </a:cubicBezTo>
                        <a:cubicBezTo>
                          <a:pt x="227981" y="542163"/>
                          <a:pt x="227562" y="540172"/>
                          <a:pt x="227562" y="540172"/>
                        </a:cubicBezTo>
                        <a:cubicBezTo>
                          <a:pt x="227562" y="540172"/>
                          <a:pt x="225628" y="539363"/>
                          <a:pt x="222228" y="537953"/>
                        </a:cubicBezTo>
                        <a:cubicBezTo>
                          <a:pt x="218837" y="536553"/>
                          <a:pt x="214008" y="534562"/>
                          <a:pt x="208140" y="532247"/>
                        </a:cubicBezTo>
                        <a:cubicBezTo>
                          <a:pt x="202292" y="529933"/>
                          <a:pt x="195472" y="527276"/>
                          <a:pt x="188185" y="524504"/>
                        </a:cubicBezTo>
                        <a:cubicBezTo>
                          <a:pt x="180908" y="521732"/>
                          <a:pt x="173031" y="518874"/>
                          <a:pt x="165240" y="516084"/>
                        </a:cubicBezTo>
                        <a:cubicBezTo>
                          <a:pt x="161344" y="514712"/>
                          <a:pt x="157448" y="513331"/>
                          <a:pt x="153610" y="511978"/>
                        </a:cubicBezTo>
                        <a:cubicBezTo>
                          <a:pt x="149752" y="510664"/>
                          <a:pt x="145952" y="509378"/>
                          <a:pt x="142275" y="508121"/>
                        </a:cubicBezTo>
                        <a:cubicBezTo>
                          <a:pt x="134922" y="505654"/>
                          <a:pt x="128111" y="503416"/>
                          <a:pt x="122234" y="501539"/>
                        </a:cubicBezTo>
                        <a:cubicBezTo>
                          <a:pt x="110452" y="497872"/>
                          <a:pt x="102632" y="495529"/>
                          <a:pt x="102632" y="495529"/>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94" name="Google Shape;1994;p65"/>
                <p:cNvGrpSpPr/>
                <p:nvPr/>
              </p:nvGrpSpPr>
              <p:grpSpPr>
                <a:xfrm>
                  <a:off x="4533414" y="3785006"/>
                  <a:ext cx="264142" cy="874566"/>
                  <a:chOff x="4533414" y="3785006"/>
                  <a:chExt cx="264142" cy="874566"/>
                </a:xfrm>
              </p:grpSpPr>
              <p:sp>
                <p:nvSpPr>
                  <p:cNvPr id="1995" name="Google Shape;1995;p65"/>
                  <p:cNvSpPr/>
                  <p:nvPr/>
                </p:nvSpPr>
                <p:spPr>
                  <a:xfrm>
                    <a:off x="4550183" y="3785034"/>
                    <a:ext cx="247373" cy="846229"/>
                  </a:xfrm>
                  <a:custGeom>
                    <a:avLst/>
                    <a:gdLst/>
                    <a:ahLst/>
                    <a:cxnLst/>
                    <a:rect l="l" t="t" r="r" b="b"/>
                    <a:pathLst>
                      <a:path w="247373" h="846229" extrusionOk="0">
                        <a:moveTo>
                          <a:pt x="127859" y="0"/>
                        </a:moveTo>
                        <a:cubicBezTo>
                          <a:pt x="127859" y="0"/>
                          <a:pt x="132945" y="6582"/>
                          <a:pt x="141079" y="19336"/>
                        </a:cubicBezTo>
                        <a:cubicBezTo>
                          <a:pt x="149214" y="32080"/>
                          <a:pt x="160415" y="51006"/>
                          <a:pt x="172540" y="75581"/>
                        </a:cubicBezTo>
                        <a:cubicBezTo>
                          <a:pt x="184666" y="100156"/>
                          <a:pt x="197743" y="130388"/>
                          <a:pt x="209554" y="165602"/>
                        </a:cubicBezTo>
                        <a:cubicBezTo>
                          <a:pt x="221365" y="200796"/>
                          <a:pt x="231910" y="240992"/>
                          <a:pt x="238863" y="285150"/>
                        </a:cubicBezTo>
                        <a:cubicBezTo>
                          <a:pt x="245807" y="329279"/>
                          <a:pt x="249150" y="377419"/>
                          <a:pt x="246426" y="427892"/>
                        </a:cubicBezTo>
                        <a:cubicBezTo>
                          <a:pt x="243702" y="478317"/>
                          <a:pt x="234891" y="531152"/>
                          <a:pt x="217594" y="583473"/>
                        </a:cubicBezTo>
                        <a:cubicBezTo>
                          <a:pt x="208954" y="609610"/>
                          <a:pt x="198201" y="635584"/>
                          <a:pt x="185104" y="660825"/>
                        </a:cubicBezTo>
                        <a:cubicBezTo>
                          <a:pt x="172016" y="686067"/>
                          <a:pt x="156576" y="710575"/>
                          <a:pt x="138698" y="733597"/>
                        </a:cubicBezTo>
                        <a:cubicBezTo>
                          <a:pt x="120820" y="756618"/>
                          <a:pt x="100493" y="778155"/>
                          <a:pt x="77814" y="797271"/>
                        </a:cubicBezTo>
                        <a:cubicBezTo>
                          <a:pt x="55154" y="816378"/>
                          <a:pt x="30151" y="833056"/>
                          <a:pt x="3262" y="846229"/>
                        </a:cubicBezTo>
                        <a:cubicBezTo>
                          <a:pt x="2700" y="816216"/>
                          <a:pt x="1881" y="787851"/>
                          <a:pt x="1224" y="760667"/>
                        </a:cubicBezTo>
                        <a:cubicBezTo>
                          <a:pt x="566" y="733482"/>
                          <a:pt x="81" y="707460"/>
                          <a:pt x="14" y="682219"/>
                        </a:cubicBezTo>
                        <a:cubicBezTo>
                          <a:pt x="-167" y="631774"/>
                          <a:pt x="1405" y="584292"/>
                          <a:pt x="5043" y="538210"/>
                        </a:cubicBezTo>
                        <a:cubicBezTo>
                          <a:pt x="8644" y="492176"/>
                          <a:pt x="14235" y="447618"/>
                          <a:pt x="21264" y="404498"/>
                        </a:cubicBezTo>
                        <a:cubicBezTo>
                          <a:pt x="28284" y="361407"/>
                          <a:pt x="36714" y="319811"/>
                          <a:pt x="45753" y="280483"/>
                        </a:cubicBezTo>
                        <a:cubicBezTo>
                          <a:pt x="54792" y="241173"/>
                          <a:pt x="64441" y="204149"/>
                          <a:pt x="73833" y="170593"/>
                        </a:cubicBezTo>
                        <a:cubicBezTo>
                          <a:pt x="83224" y="137046"/>
                          <a:pt x="92359" y="106966"/>
                          <a:pt x="100369" y="81715"/>
                        </a:cubicBezTo>
                        <a:cubicBezTo>
                          <a:pt x="108380" y="56474"/>
                          <a:pt x="115238" y="36062"/>
                          <a:pt x="120115" y="21946"/>
                        </a:cubicBezTo>
                        <a:cubicBezTo>
                          <a:pt x="124992" y="7820"/>
                          <a:pt x="127859" y="0"/>
                          <a:pt x="127859" y="0"/>
                        </a:cubicBezTo>
                        <a:close/>
                      </a:path>
                    </a:pathLst>
                  </a:custGeom>
                  <a:solidFill>
                    <a:srgbClr val="028E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96" name="Google Shape;1996;p65"/>
                  <p:cNvSpPr/>
                  <p:nvPr/>
                </p:nvSpPr>
                <p:spPr>
                  <a:xfrm>
                    <a:off x="4533414" y="3785006"/>
                    <a:ext cx="261908" cy="874566"/>
                  </a:xfrm>
                  <a:custGeom>
                    <a:avLst/>
                    <a:gdLst/>
                    <a:ahLst/>
                    <a:cxnLst/>
                    <a:rect l="l" t="t" r="r" b="b"/>
                    <a:pathLst>
                      <a:path w="261908" h="874566" extrusionOk="0">
                        <a:moveTo>
                          <a:pt x="26127" y="491966"/>
                        </a:moveTo>
                        <a:cubicBezTo>
                          <a:pt x="26318" y="490280"/>
                          <a:pt x="26508" y="488594"/>
                          <a:pt x="26699" y="486908"/>
                        </a:cubicBezTo>
                        <a:cubicBezTo>
                          <a:pt x="26699" y="486908"/>
                          <a:pt x="32795" y="492357"/>
                          <a:pt x="41891" y="500748"/>
                        </a:cubicBezTo>
                        <a:cubicBezTo>
                          <a:pt x="44167" y="502863"/>
                          <a:pt x="46625" y="505149"/>
                          <a:pt x="49235" y="507568"/>
                        </a:cubicBezTo>
                        <a:cubicBezTo>
                          <a:pt x="51807" y="510007"/>
                          <a:pt x="54531" y="512578"/>
                          <a:pt x="57341" y="515236"/>
                        </a:cubicBezTo>
                        <a:cubicBezTo>
                          <a:pt x="62941" y="520579"/>
                          <a:pt x="68942" y="526371"/>
                          <a:pt x="74857" y="532209"/>
                        </a:cubicBezTo>
                        <a:cubicBezTo>
                          <a:pt x="80743" y="538048"/>
                          <a:pt x="86620" y="543963"/>
                          <a:pt x="92116" y="549583"/>
                        </a:cubicBezTo>
                        <a:cubicBezTo>
                          <a:pt x="97631" y="555203"/>
                          <a:pt x="102622" y="560489"/>
                          <a:pt x="106956" y="565070"/>
                        </a:cubicBezTo>
                        <a:cubicBezTo>
                          <a:pt x="111271" y="569690"/>
                          <a:pt x="114862" y="573538"/>
                          <a:pt x="117377" y="576234"/>
                        </a:cubicBezTo>
                        <a:cubicBezTo>
                          <a:pt x="119863" y="578948"/>
                          <a:pt x="121282" y="580501"/>
                          <a:pt x="121282" y="580501"/>
                        </a:cubicBezTo>
                        <a:cubicBezTo>
                          <a:pt x="121282" y="580501"/>
                          <a:pt x="121796" y="578425"/>
                          <a:pt x="122587" y="574767"/>
                        </a:cubicBezTo>
                        <a:cubicBezTo>
                          <a:pt x="123396" y="571109"/>
                          <a:pt x="124539" y="565890"/>
                          <a:pt x="125921" y="559622"/>
                        </a:cubicBezTo>
                        <a:cubicBezTo>
                          <a:pt x="127187" y="553336"/>
                          <a:pt x="128759" y="546011"/>
                          <a:pt x="130264" y="538134"/>
                        </a:cubicBezTo>
                        <a:cubicBezTo>
                          <a:pt x="131007" y="534191"/>
                          <a:pt x="131778" y="530123"/>
                          <a:pt x="132559" y="525980"/>
                        </a:cubicBezTo>
                        <a:cubicBezTo>
                          <a:pt x="133360" y="521846"/>
                          <a:pt x="134045" y="517617"/>
                          <a:pt x="134798" y="513407"/>
                        </a:cubicBezTo>
                        <a:cubicBezTo>
                          <a:pt x="136322" y="504987"/>
                          <a:pt x="137608" y="496529"/>
                          <a:pt x="138894" y="488614"/>
                        </a:cubicBezTo>
                        <a:cubicBezTo>
                          <a:pt x="140094" y="480679"/>
                          <a:pt x="141189" y="473278"/>
                          <a:pt x="142084" y="466915"/>
                        </a:cubicBezTo>
                        <a:cubicBezTo>
                          <a:pt x="142932" y="460553"/>
                          <a:pt x="143647" y="455257"/>
                          <a:pt x="144142" y="451542"/>
                        </a:cubicBezTo>
                        <a:cubicBezTo>
                          <a:pt x="144599" y="447827"/>
                          <a:pt x="144856" y="445703"/>
                          <a:pt x="144856" y="445703"/>
                        </a:cubicBezTo>
                        <a:cubicBezTo>
                          <a:pt x="144856" y="445703"/>
                          <a:pt x="138675" y="440626"/>
                          <a:pt x="129388" y="433178"/>
                        </a:cubicBezTo>
                        <a:cubicBezTo>
                          <a:pt x="124758" y="429454"/>
                          <a:pt x="119253" y="425139"/>
                          <a:pt x="113395" y="420567"/>
                        </a:cubicBezTo>
                        <a:cubicBezTo>
                          <a:pt x="107518" y="415995"/>
                          <a:pt x="101308" y="411185"/>
                          <a:pt x="94964" y="406403"/>
                        </a:cubicBezTo>
                        <a:cubicBezTo>
                          <a:pt x="88649" y="401631"/>
                          <a:pt x="82334" y="396916"/>
                          <a:pt x="76400" y="392535"/>
                        </a:cubicBezTo>
                        <a:cubicBezTo>
                          <a:pt x="70466" y="388163"/>
                          <a:pt x="64865" y="384115"/>
                          <a:pt x="60093" y="380676"/>
                        </a:cubicBezTo>
                        <a:cubicBezTo>
                          <a:pt x="55312" y="377266"/>
                          <a:pt x="51321" y="374418"/>
                          <a:pt x="48530" y="372428"/>
                        </a:cubicBezTo>
                        <a:cubicBezTo>
                          <a:pt x="45720" y="370456"/>
                          <a:pt x="44120" y="369322"/>
                          <a:pt x="44120" y="369322"/>
                        </a:cubicBezTo>
                        <a:cubicBezTo>
                          <a:pt x="44387" y="367817"/>
                          <a:pt x="44663" y="366313"/>
                          <a:pt x="44929" y="364817"/>
                        </a:cubicBezTo>
                        <a:cubicBezTo>
                          <a:pt x="44929" y="364817"/>
                          <a:pt x="46530" y="365941"/>
                          <a:pt x="49330" y="367894"/>
                        </a:cubicBezTo>
                        <a:cubicBezTo>
                          <a:pt x="52130" y="369856"/>
                          <a:pt x="56140" y="372675"/>
                          <a:pt x="60884" y="376085"/>
                        </a:cubicBezTo>
                        <a:cubicBezTo>
                          <a:pt x="70409" y="382896"/>
                          <a:pt x="83125" y="392135"/>
                          <a:pt x="95669" y="401593"/>
                        </a:cubicBezTo>
                        <a:cubicBezTo>
                          <a:pt x="108290" y="411061"/>
                          <a:pt x="120691" y="420748"/>
                          <a:pt x="130035" y="428149"/>
                        </a:cubicBezTo>
                        <a:cubicBezTo>
                          <a:pt x="134712" y="431844"/>
                          <a:pt x="138541" y="434950"/>
                          <a:pt x="141246" y="437131"/>
                        </a:cubicBezTo>
                        <a:cubicBezTo>
                          <a:pt x="143942" y="439321"/>
                          <a:pt x="145485" y="440569"/>
                          <a:pt x="145485" y="440569"/>
                        </a:cubicBezTo>
                        <a:cubicBezTo>
                          <a:pt x="145485" y="440569"/>
                          <a:pt x="146380" y="433559"/>
                          <a:pt x="147495" y="423015"/>
                        </a:cubicBezTo>
                        <a:cubicBezTo>
                          <a:pt x="147780" y="420376"/>
                          <a:pt x="148085" y="417528"/>
                          <a:pt x="148419" y="414509"/>
                        </a:cubicBezTo>
                        <a:cubicBezTo>
                          <a:pt x="148714" y="411489"/>
                          <a:pt x="149028" y="408299"/>
                          <a:pt x="149352" y="405003"/>
                        </a:cubicBezTo>
                        <a:cubicBezTo>
                          <a:pt x="150028" y="398412"/>
                          <a:pt x="150619" y="391373"/>
                          <a:pt x="151228" y="384324"/>
                        </a:cubicBezTo>
                        <a:cubicBezTo>
                          <a:pt x="151857" y="377285"/>
                          <a:pt x="152324" y="370237"/>
                          <a:pt x="152838" y="363626"/>
                        </a:cubicBezTo>
                        <a:cubicBezTo>
                          <a:pt x="153276" y="357016"/>
                          <a:pt x="153676" y="350844"/>
                          <a:pt x="154029" y="345557"/>
                        </a:cubicBezTo>
                        <a:cubicBezTo>
                          <a:pt x="154610" y="334975"/>
                          <a:pt x="154991" y="327917"/>
                          <a:pt x="154991" y="327917"/>
                        </a:cubicBezTo>
                        <a:cubicBezTo>
                          <a:pt x="154991" y="327917"/>
                          <a:pt x="149752" y="322869"/>
                          <a:pt x="141884" y="315296"/>
                        </a:cubicBezTo>
                        <a:cubicBezTo>
                          <a:pt x="137970" y="311534"/>
                          <a:pt x="133321" y="307181"/>
                          <a:pt x="128368" y="302552"/>
                        </a:cubicBezTo>
                        <a:cubicBezTo>
                          <a:pt x="123415" y="297923"/>
                          <a:pt x="118120" y="293027"/>
                          <a:pt x="112767" y="288169"/>
                        </a:cubicBezTo>
                        <a:cubicBezTo>
                          <a:pt x="102127" y="278454"/>
                          <a:pt x="91335" y="268938"/>
                          <a:pt x="83258" y="261899"/>
                        </a:cubicBezTo>
                        <a:cubicBezTo>
                          <a:pt x="75124" y="254898"/>
                          <a:pt x="69704" y="250231"/>
                          <a:pt x="69704" y="250231"/>
                        </a:cubicBezTo>
                        <a:cubicBezTo>
                          <a:pt x="70094" y="248660"/>
                          <a:pt x="70475" y="247097"/>
                          <a:pt x="70857" y="245535"/>
                        </a:cubicBezTo>
                        <a:cubicBezTo>
                          <a:pt x="70857" y="245535"/>
                          <a:pt x="72200" y="246678"/>
                          <a:pt x="74552" y="248679"/>
                        </a:cubicBezTo>
                        <a:cubicBezTo>
                          <a:pt x="76895" y="250688"/>
                          <a:pt x="80239" y="253565"/>
                          <a:pt x="84249" y="257022"/>
                        </a:cubicBezTo>
                        <a:cubicBezTo>
                          <a:pt x="88278" y="260499"/>
                          <a:pt x="92935" y="264566"/>
                          <a:pt x="97907" y="268967"/>
                        </a:cubicBezTo>
                        <a:cubicBezTo>
                          <a:pt x="102880" y="273367"/>
                          <a:pt x="108223" y="278111"/>
                          <a:pt x="113471" y="282883"/>
                        </a:cubicBezTo>
                        <a:cubicBezTo>
                          <a:pt x="118729" y="287655"/>
                          <a:pt x="124025" y="292484"/>
                          <a:pt x="128921" y="297037"/>
                        </a:cubicBezTo>
                        <a:cubicBezTo>
                          <a:pt x="133817" y="301628"/>
                          <a:pt x="138389" y="305905"/>
                          <a:pt x="142304" y="309581"/>
                        </a:cubicBezTo>
                        <a:cubicBezTo>
                          <a:pt x="146218" y="313277"/>
                          <a:pt x="149428" y="316382"/>
                          <a:pt x="151705" y="318564"/>
                        </a:cubicBezTo>
                        <a:cubicBezTo>
                          <a:pt x="153972" y="320745"/>
                          <a:pt x="155258" y="321993"/>
                          <a:pt x="155258" y="321993"/>
                        </a:cubicBezTo>
                        <a:cubicBezTo>
                          <a:pt x="155258" y="321993"/>
                          <a:pt x="155334" y="320211"/>
                          <a:pt x="155477" y="317087"/>
                        </a:cubicBezTo>
                        <a:cubicBezTo>
                          <a:pt x="155629" y="313963"/>
                          <a:pt x="155810" y="309505"/>
                          <a:pt x="155991" y="304152"/>
                        </a:cubicBezTo>
                        <a:cubicBezTo>
                          <a:pt x="156086" y="301476"/>
                          <a:pt x="156191" y="298580"/>
                          <a:pt x="156305" y="295513"/>
                        </a:cubicBezTo>
                        <a:cubicBezTo>
                          <a:pt x="156391" y="292446"/>
                          <a:pt x="156477" y="289208"/>
                          <a:pt x="156562" y="285864"/>
                        </a:cubicBezTo>
                        <a:cubicBezTo>
                          <a:pt x="156772" y="279178"/>
                          <a:pt x="156858" y="272034"/>
                          <a:pt x="157001" y="264890"/>
                        </a:cubicBezTo>
                        <a:cubicBezTo>
                          <a:pt x="157182" y="250612"/>
                          <a:pt x="157248" y="236325"/>
                          <a:pt x="157143" y="225619"/>
                        </a:cubicBezTo>
                        <a:cubicBezTo>
                          <a:pt x="157115" y="220266"/>
                          <a:pt x="157077" y="215798"/>
                          <a:pt x="157020" y="212674"/>
                        </a:cubicBezTo>
                        <a:cubicBezTo>
                          <a:pt x="156972" y="209550"/>
                          <a:pt x="156943" y="207769"/>
                          <a:pt x="156943" y="207769"/>
                        </a:cubicBezTo>
                        <a:cubicBezTo>
                          <a:pt x="156943" y="207769"/>
                          <a:pt x="141599" y="194329"/>
                          <a:pt x="126035" y="181365"/>
                        </a:cubicBezTo>
                        <a:cubicBezTo>
                          <a:pt x="118291" y="174869"/>
                          <a:pt x="110433" y="168478"/>
                          <a:pt x="104585" y="163725"/>
                        </a:cubicBezTo>
                        <a:cubicBezTo>
                          <a:pt x="98698" y="159001"/>
                          <a:pt x="94764" y="155848"/>
                          <a:pt x="94764" y="155848"/>
                        </a:cubicBezTo>
                        <a:cubicBezTo>
                          <a:pt x="95202" y="154324"/>
                          <a:pt x="95641" y="152800"/>
                          <a:pt x="96079" y="151295"/>
                        </a:cubicBezTo>
                        <a:cubicBezTo>
                          <a:pt x="96079" y="151295"/>
                          <a:pt x="111424" y="163478"/>
                          <a:pt x="126625" y="176117"/>
                        </a:cubicBezTo>
                        <a:cubicBezTo>
                          <a:pt x="141808" y="188719"/>
                          <a:pt x="156839" y="201778"/>
                          <a:pt x="156839" y="201778"/>
                        </a:cubicBezTo>
                        <a:cubicBezTo>
                          <a:pt x="156839" y="201778"/>
                          <a:pt x="156772" y="198701"/>
                          <a:pt x="156648" y="193329"/>
                        </a:cubicBezTo>
                        <a:cubicBezTo>
                          <a:pt x="156601" y="190643"/>
                          <a:pt x="156515" y="187376"/>
                          <a:pt x="156391" y="183632"/>
                        </a:cubicBezTo>
                        <a:cubicBezTo>
                          <a:pt x="156277" y="179889"/>
                          <a:pt x="156172" y="175660"/>
                          <a:pt x="155991" y="171059"/>
                        </a:cubicBezTo>
                        <a:cubicBezTo>
                          <a:pt x="155353" y="152628"/>
                          <a:pt x="154181" y="128064"/>
                          <a:pt x="152419" y="103537"/>
                        </a:cubicBezTo>
                        <a:cubicBezTo>
                          <a:pt x="150695" y="79010"/>
                          <a:pt x="148400" y="54531"/>
                          <a:pt x="146333" y="36214"/>
                        </a:cubicBezTo>
                        <a:cubicBezTo>
                          <a:pt x="144294" y="17888"/>
                          <a:pt x="142542" y="5744"/>
                          <a:pt x="142542" y="5744"/>
                        </a:cubicBezTo>
                        <a:cubicBezTo>
                          <a:pt x="143894" y="1981"/>
                          <a:pt x="144609" y="0"/>
                          <a:pt x="144609" y="0"/>
                        </a:cubicBezTo>
                        <a:cubicBezTo>
                          <a:pt x="144609" y="0"/>
                          <a:pt x="145428" y="1067"/>
                          <a:pt x="146923" y="3143"/>
                        </a:cubicBezTo>
                        <a:cubicBezTo>
                          <a:pt x="146923" y="3143"/>
                          <a:pt x="148085" y="11116"/>
                          <a:pt x="149543" y="23079"/>
                        </a:cubicBezTo>
                        <a:cubicBezTo>
                          <a:pt x="151000" y="35052"/>
                          <a:pt x="152733" y="51025"/>
                          <a:pt x="154181" y="67027"/>
                        </a:cubicBezTo>
                        <a:cubicBezTo>
                          <a:pt x="155658" y="83029"/>
                          <a:pt x="156858" y="99050"/>
                          <a:pt x="157658" y="111071"/>
                        </a:cubicBezTo>
                        <a:cubicBezTo>
                          <a:pt x="158448" y="123092"/>
                          <a:pt x="158877" y="131111"/>
                          <a:pt x="158877" y="131111"/>
                        </a:cubicBezTo>
                        <a:cubicBezTo>
                          <a:pt x="158877" y="131111"/>
                          <a:pt x="161211" y="128530"/>
                          <a:pt x="164706" y="124654"/>
                        </a:cubicBezTo>
                        <a:cubicBezTo>
                          <a:pt x="168183" y="120739"/>
                          <a:pt x="172812" y="115519"/>
                          <a:pt x="177451" y="110299"/>
                        </a:cubicBezTo>
                        <a:cubicBezTo>
                          <a:pt x="186671" y="99803"/>
                          <a:pt x="195767" y="89078"/>
                          <a:pt x="195767" y="89078"/>
                        </a:cubicBezTo>
                        <a:cubicBezTo>
                          <a:pt x="196453" y="90573"/>
                          <a:pt x="197158" y="92078"/>
                          <a:pt x="197853" y="93602"/>
                        </a:cubicBezTo>
                        <a:cubicBezTo>
                          <a:pt x="197853" y="93602"/>
                          <a:pt x="188328" y="104785"/>
                          <a:pt x="178660" y="115719"/>
                        </a:cubicBezTo>
                        <a:cubicBezTo>
                          <a:pt x="173841" y="121196"/>
                          <a:pt x="168974" y="126616"/>
                          <a:pt x="165316" y="130664"/>
                        </a:cubicBezTo>
                        <a:cubicBezTo>
                          <a:pt x="161658" y="134703"/>
                          <a:pt x="159220" y="137388"/>
                          <a:pt x="159220" y="137388"/>
                        </a:cubicBezTo>
                        <a:cubicBezTo>
                          <a:pt x="159220" y="137388"/>
                          <a:pt x="160668" y="164249"/>
                          <a:pt x="161296" y="191138"/>
                        </a:cubicBezTo>
                        <a:cubicBezTo>
                          <a:pt x="161630" y="204578"/>
                          <a:pt x="161801" y="218027"/>
                          <a:pt x="161839" y="228114"/>
                        </a:cubicBezTo>
                        <a:cubicBezTo>
                          <a:pt x="161887" y="233153"/>
                          <a:pt x="161858" y="237363"/>
                          <a:pt x="161858" y="240297"/>
                        </a:cubicBezTo>
                        <a:cubicBezTo>
                          <a:pt x="161858" y="243240"/>
                          <a:pt x="161849" y="244916"/>
                          <a:pt x="161849" y="244916"/>
                        </a:cubicBezTo>
                        <a:cubicBezTo>
                          <a:pt x="161849" y="244916"/>
                          <a:pt x="166249" y="241078"/>
                          <a:pt x="172860" y="235315"/>
                        </a:cubicBezTo>
                        <a:cubicBezTo>
                          <a:pt x="179451" y="229524"/>
                          <a:pt x="188205" y="221723"/>
                          <a:pt x="196910" y="213789"/>
                        </a:cubicBezTo>
                        <a:cubicBezTo>
                          <a:pt x="201254" y="209798"/>
                          <a:pt x="205597" y="205816"/>
                          <a:pt x="209664" y="202073"/>
                        </a:cubicBezTo>
                        <a:cubicBezTo>
                          <a:pt x="213703" y="198291"/>
                          <a:pt x="217475" y="194758"/>
                          <a:pt x="220713" y="191738"/>
                        </a:cubicBezTo>
                        <a:cubicBezTo>
                          <a:pt x="223942" y="188681"/>
                          <a:pt x="226628" y="186137"/>
                          <a:pt x="228505" y="184356"/>
                        </a:cubicBezTo>
                        <a:cubicBezTo>
                          <a:pt x="230381" y="182566"/>
                          <a:pt x="231448" y="181537"/>
                          <a:pt x="231448" y="181537"/>
                        </a:cubicBezTo>
                        <a:cubicBezTo>
                          <a:pt x="231943" y="183147"/>
                          <a:pt x="232448" y="184756"/>
                          <a:pt x="232953" y="186385"/>
                        </a:cubicBezTo>
                        <a:cubicBezTo>
                          <a:pt x="232953" y="186385"/>
                          <a:pt x="215436" y="203102"/>
                          <a:pt x="197653" y="219180"/>
                        </a:cubicBezTo>
                        <a:cubicBezTo>
                          <a:pt x="188747" y="227238"/>
                          <a:pt x="179823" y="235163"/>
                          <a:pt x="173069" y="241049"/>
                        </a:cubicBezTo>
                        <a:cubicBezTo>
                          <a:pt x="169697" y="243983"/>
                          <a:pt x="166897" y="246421"/>
                          <a:pt x="164935" y="248136"/>
                        </a:cubicBezTo>
                        <a:cubicBezTo>
                          <a:pt x="162954" y="249831"/>
                          <a:pt x="161830" y="250803"/>
                          <a:pt x="161830" y="250803"/>
                        </a:cubicBezTo>
                        <a:cubicBezTo>
                          <a:pt x="161830" y="250803"/>
                          <a:pt x="161763" y="257108"/>
                          <a:pt x="161658" y="266557"/>
                        </a:cubicBezTo>
                        <a:cubicBezTo>
                          <a:pt x="161506" y="276006"/>
                          <a:pt x="161239" y="288617"/>
                          <a:pt x="160792" y="301219"/>
                        </a:cubicBezTo>
                        <a:cubicBezTo>
                          <a:pt x="160572" y="307515"/>
                          <a:pt x="160344" y="313820"/>
                          <a:pt x="160058" y="319716"/>
                        </a:cubicBezTo>
                        <a:cubicBezTo>
                          <a:pt x="159801" y="325622"/>
                          <a:pt x="159534" y="331127"/>
                          <a:pt x="159258" y="335851"/>
                        </a:cubicBezTo>
                        <a:cubicBezTo>
                          <a:pt x="158991" y="340576"/>
                          <a:pt x="158772" y="344510"/>
                          <a:pt x="158610" y="347263"/>
                        </a:cubicBezTo>
                        <a:cubicBezTo>
                          <a:pt x="158429" y="350015"/>
                          <a:pt x="158325" y="351587"/>
                          <a:pt x="158325" y="351587"/>
                        </a:cubicBezTo>
                        <a:cubicBezTo>
                          <a:pt x="158325" y="351587"/>
                          <a:pt x="164430" y="347034"/>
                          <a:pt x="173460" y="340052"/>
                        </a:cubicBezTo>
                        <a:cubicBezTo>
                          <a:pt x="177975" y="336556"/>
                          <a:pt x="183290" y="332461"/>
                          <a:pt x="188900" y="328012"/>
                        </a:cubicBezTo>
                        <a:cubicBezTo>
                          <a:pt x="194510" y="323564"/>
                          <a:pt x="200511" y="318783"/>
                          <a:pt x="206492" y="313944"/>
                        </a:cubicBezTo>
                        <a:cubicBezTo>
                          <a:pt x="212436" y="309105"/>
                          <a:pt x="218389" y="304219"/>
                          <a:pt x="223961" y="299599"/>
                        </a:cubicBezTo>
                        <a:cubicBezTo>
                          <a:pt x="229524" y="294980"/>
                          <a:pt x="234667" y="290627"/>
                          <a:pt x="239106" y="286864"/>
                        </a:cubicBezTo>
                        <a:cubicBezTo>
                          <a:pt x="243545" y="283102"/>
                          <a:pt x="247221" y="279949"/>
                          <a:pt x="249774" y="277730"/>
                        </a:cubicBezTo>
                        <a:cubicBezTo>
                          <a:pt x="252336" y="275511"/>
                          <a:pt x="253803" y="274244"/>
                          <a:pt x="253803" y="274244"/>
                        </a:cubicBezTo>
                        <a:cubicBezTo>
                          <a:pt x="254098" y="275996"/>
                          <a:pt x="254403" y="277749"/>
                          <a:pt x="254708" y="279511"/>
                        </a:cubicBezTo>
                        <a:cubicBezTo>
                          <a:pt x="254708" y="279511"/>
                          <a:pt x="253222" y="280788"/>
                          <a:pt x="250622" y="283026"/>
                        </a:cubicBezTo>
                        <a:cubicBezTo>
                          <a:pt x="248012" y="285245"/>
                          <a:pt x="244278" y="288427"/>
                          <a:pt x="239801" y="292227"/>
                        </a:cubicBezTo>
                        <a:cubicBezTo>
                          <a:pt x="235334" y="296018"/>
                          <a:pt x="230095" y="300409"/>
                          <a:pt x="224447" y="305067"/>
                        </a:cubicBezTo>
                        <a:cubicBezTo>
                          <a:pt x="218808" y="309724"/>
                          <a:pt x="212817" y="314649"/>
                          <a:pt x="206740" y="319516"/>
                        </a:cubicBezTo>
                        <a:cubicBezTo>
                          <a:pt x="194662" y="329270"/>
                          <a:pt x="182442" y="338785"/>
                          <a:pt x="173288" y="345805"/>
                        </a:cubicBezTo>
                        <a:cubicBezTo>
                          <a:pt x="164087" y="352835"/>
                          <a:pt x="157934" y="357406"/>
                          <a:pt x="157934" y="357406"/>
                        </a:cubicBezTo>
                        <a:cubicBezTo>
                          <a:pt x="157934" y="357406"/>
                          <a:pt x="157782" y="359731"/>
                          <a:pt x="157505" y="363798"/>
                        </a:cubicBezTo>
                        <a:cubicBezTo>
                          <a:pt x="157201" y="367865"/>
                          <a:pt x="156753" y="373666"/>
                          <a:pt x="156229" y="380629"/>
                        </a:cubicBezTo>
                        <a:cubicBezTo>
                          <a:pt x="155057" y="394545"/>
                          <a:pt x="153381" y="413099"/>
                          <a:pt x="151257" y="431606"/>
                        </a:cubicBezTo>
                        <a:cubicBezTo>
                          <a:pt x="149104" y="450113"/>
                          <a:pt x="146676" y="468582"/>
                          <a:pt x="144561" y="482394"/>
                        </a:cubicBezTo>
                        <a:cubicBezTo>
                          <a:pt x="144066" y="485851"/>
                          <a:pt x="143580" y="489013"/>
                          <a:pt x="143123" y="491814"/>
                        </a:cubicBezTo>
                        <a:cubicBezTo>
                          <a:pt x="142675" y="494614"/>
                          <a:pt x="142284" y="497062"/>
                          <a:pt x="141961" y="499072"/>
                        </a:cubicBezTo>
                        <a:cubicBezTo>
                          <a:pt x="141313" y="503091"/>
                          <a:pt x="140941" y="505396"/>
                          <a:pt x="140941" y="505396"/>
                        </a:cubicBezTo>
                        <a:cubicBezTo>
                          <a:pt x="140941" y="505396"/>
                          <a:pt x="148533" y="502091"/>
                          <a:pt x="159963" y="496938"/>
                        </a:cubicBezTo>
                        <a:cubicBezTo>
                          <a:pt x="171440" y="491795"/>
                          <a:pt x="186509" y="484699"/>
                          <a:pt x="201711" y="477307"/>
                        </a:cubicBezTo>
                        <a:cubicBezTo>
                          <a:pt x="216760" y="469925"/>
                          <a:pt x="231934" y="462229"/>
                          <a:pt x="243135" y="456333"/>
                        </a:cubicBezTo>
                        <a:cubicBezTo>
                          <a:pt x="254394" y="450437"/>
                          <a:pt x="261909" y="446370"/>
                          <a:pt x="261909" y="446370"/>
                        </a:cubicBezTo>
                        <a:cubicBezTo>
                          <a:pt x="261738" y="448199"/>
                          <a:pt x="261566" y="450027"/>
                          <a:pt x="261395" y="451866"/>
                        </a:cubicBezTo>
                        <a:cubicBezTo>
                          <a:pt x="261395" y="451866"/>
                          <a:pt x="253870" y="455904"/>
                          <a:pt x="242602" y="461781"/>
                        </a:cubicBezTo>
                        <a:cubicBezTo>
                          <a:pt x="236963" y="464715"/>
                          <a:pt x="230315" y="468106"/>
                          <a:pt x="223237" y="471668"/>
                        </a:cubicBezTo>
                        <a:cubicBezTo>
                          <a:pt x="216160" y="475231"/>
                          <a:pt x="208617" y="478984"/>
                          <a:pt x="200997" y="482651"/>
                        </a:cubicBezTo>
                        <a:cubicBezTo>
                          <a:pt x="193396" y="486327"/>
                          <a:pt x="185814" y="489928"/>
                          <a:pt x="178699" y="493243"/>
                        </a:cubicBezTo>
                        <a:cubicBezTo>
                          <a:pt x="171536" y="496557"/>
                          <a:pt x="164859" y="499586"/>
                          <a:pt x="159144" y="502158"/>
                        </a:cubicBezTo>
                        <a:cubicBezTo>
                          <a:pt x="147742" y="507292"/>
                          <a:pt x="140046" y="510549"/>
                          <a:pt x="140046" y="510549"/>
                        </a:cubicBezTo>
                        <a:cubicBezTo>
                          <a:pt x="140046" y="510549"/>
                          <a:pt x="139694" y="512540"/>
                          <a:pt x="139084" y="516036"/>
                        </a:cubicBezTo>
                        <a:cubicBezTo>
                          <a:pt x="138474" y="519532"/>
                          <a:pt x="137627" y="524523"/>
                          <a:pt x="136465" y="530485"/>
                        </a:cubicBezTo>
                        <a:cubicBezTo>
                          <a:pt x="135341" y="536457"/>
                          <a:pt x="134045" y="543420"/>
                          <a:pt x="132483" y="550859"/>
                        </a:cubicBezTo>
                        <a:cubicBezTo>
                          <a:pt x="131712" y="554574"/>
                          <a:pt x="130959" y="558432"/>
                          <a:pt x="130112" y="562327"/>
                        </a:cubicBezTo>
                        <a:cubicBezTo>
                          <a:pt x="129254" y="566223"/>
                          <a:pt x="128378" y="570176"/>
                          <a:pt x="127511" y="574129"/>
                        </a:cubicBezTo>
                        <a:cubicBezTo>
                          <a:pt x="126663" y="578091"/>
                          <a:pt x="125721" y="582035"/>
                          <a:pt x="124797" y="585911"/>
                        </a:cubicBezTo>
                        <a:cubicBezTo>
                          <a:pt x="123873" y="589788"/>
                          <a:pt x="122968" y="593607"/>
                          <a:pt x="122091" y="597303"/>
                        </a:cubicBezTo>
                        <a:cubicBezTo>
                          <a:pt x="120206" y="604656"/>
                          <a:pt x="118501" y="611543"/>
                          <a:pt x="116938" y="617420"/>
                        </a:cubicBezTo>
                        <a:cubicBezTo>
                          <a:pt x="115338" y="623287"/>
                          <a:pt x="114005" y="628164"/>
                          <a:pt x="113071" y="631593"/>
                        </a:cubicBezTo>
                        <a:cubicBezTo>
                          <a:pt x="112614" y="633308"/>
                          <a:pt x="112233" y="634641"/>
                          <a:pt x="111957" y="635556"/>
                        </a:cubicBezTo>
                        <a:cubicBezTo>
                          <a:pt x="111690" y="636470"/>
                          <a:pt x="111547" y="636956"/>
                          <a:pt x="111547" y="636956"/>
                        </a:cubicBezTo>
                        <a:cubicBezTo>
                          <a:pt x="111547" y="636956"/>
                          <a:pt x="113462" y="636289"/>
                          <a:pt x="116824" y="635127"/>
                        </a:cubicBezTo>
                        <a:cubicBezTo>
                          <a:pt x="120148" y="633946"/>
                          <a:pt x="124901" y="632241"/>
                          <a:pt x="130616" y="630145"/>
                        </a:cubicBezTo>
                        <a:cubicBezTo>
                          <a:pt x="136322" y="628040"/>
                          <a:pt x="143037" y="625554"/>
                          <a:pt x="150171" y="622792"/>
                        </a:cubicBezTo>
                        <a:cubicBezTo>
                          <a:pt x="157277" y="620020"/>
                          <a:pt x="164878" y="617001"/>
                          <a:pt x="172498" y="613886"/>
                        </a:cubicBezTo>
                        <a:cubicBezTo>
                          <a:pt x="180156" y="610781"/>
                          <a:pt x="187643" y="607571"/>
                          <a:pt x="194767" y="604504"/>
                        </a:cubicBezTo>
                        <a:cubicBezTo>
                          <a:pt x="201854" y="601437"/>
                          <a:pt x="208559" y="598503"/>
                          <a:pt x="214170" y="595951"/>
                        </a:cubicBezTo>
                        <a:cubicBezTo>
                          <a:pt x="225466" y="590836"/>
                          <a:pt x="233020" y="587273"/>
                          <a:pt x="233020" y="587273"/>
                        </a:cubicBezTo>
                        <a:cubicBezTo>
                          <a:pt x="232315" y="589302"/>
                          <a:pt x="231619" y="591341"/>
                          <a:pt x="230915" y="593379"/>
                        </a:cubicBezTo>
                        <a:cubicBezTo>
                          <a:pt x="230915" y="593379"/>
                          <a:pt x="229038" y="594246"/>
                          <a:pt x="225762" y="595760"/>
                        </a:cubicBezTo>
                        <a:cubicBezTo>
                          <a:pt x="222475" y="597265"/>
                          <a:pt x="217837" y="599408"/>
                          <a:pt x="212160" y="601913"/>
                        </a:cubicBezTo>
                        <a:cubicBezTo>
                          <a:pt x="200825" y="606942"/>
                          <a:pt x="185852" y="613438"/>
                          <a:pt x="170669" y="619525"/>
                        </a:cubicBezTo>
                        <a:cubicBezTo>
                          <a:pt x="155620" y="625659"/>
                          <a:pt x="140351" y="631365"/>
                          <a:pt x="129026" y="635470"/>
                        </a:cubicBezTo>
                        <a:cubicBezTo>
                          <a:pt x="123377" y="637537"/>
                          <a:pt x="118567" y="639185"/>
                          <a:pt x="115253" y="640337"/>
                        </a:cubicBezTo>
                        <a:cubicBezTo>
                          <a:pt x="111928" y="641480"/>
                          <a:pt x="110023" y="642128"/>
                          <a:pt x="110023" y="642128"/>
                        </a:cubicBezTo>
                        <a:cubicBezTo>
                          <a:pt x="110023" y="642128"/>
                          <a:pt x="109280" y="644662"/>
                          <a:pt x="107995" y="649091"/>
                        </a:cubicBezTo>
                        <a:cubicBezTo>
                          <a:pt x="106728" y="653529"/>
                          <a:pt x="104689" y="659797"/>
                          <a:pt x="102356" y="667360"/>
                        </a:cubicBezTo>
                        <a:cubicBezTo>
                          <a:pt x="97488" y="682409"/>
                          <a:pt x="90745" y="702412"/>
                          <a:pt x="83048" y="722062"/>
                        </a:cubicBezTo>
                        <a:cubicBezTo>
                          <a:pt x="75400" y="741731"/>
                          <a:pt x="66913" y="761067"/>
                          <a:pt x="60217" y="775411"/>
                        </a:cubicBezTo>
                        <a:cubicBezTo>
                          <a:pt x="56759" y="782536"/>
                          <a:pt x="53883" y="788470"/>
                          <a:pt x="51864" y="792623"/>
                        </a:cubicBezTo>
                        <a:cubicBezTo>
                          <a:pt x="49749" y="796728"/>
                          <a:pt x="48539" y="799071"/>
                          <a:pt x="48539" y="799071"/>
                        </a:cubicBezTo>
                        <a:cubicBezTo>
                          <a:pt x="48539" y="799071"/>
                          <a:pt x="52540" y="798119"/>
                          <a:pt x="58541" y="796700"/>
                        </a:cubicBezTo>
                        <a:cubicBezTo>
                          <a:pt x="64484" y="795204"/>
                          <a:pt x="72419" y="793118"/>
                          <a:pt x="80439" y="790899"/>
                        </a:cubicBezTo>
                        <a:cubicBezTo>
                          <a:pt x="88497" y="788708"/>
                          <a:pt x="96355" y="786279"/>
                          <a:pt x="102375" y="784431"/>
                        </a:cubicBezTo>
                        <a:cubicBezTo>
                          <a:pt x="108376" y="782545"/>
                          <a:pt x="112376" y="781288"/>
                          <a:pt x="112376" y="781288"/>
                        </a:cubicBezTo>
                        <a:cubicBezTo>
                          <a:pt x="109757" y="783746"/>
                          <a:pt x="107118" y="786174"/>
                          <a:pt x="104461" y="788584"/>
                        </a:cubicBezTo>
                        <a:cubicBezTo>
                          <a:pt x="104461" y="788584"/>
                          <a:pt x="100813" y="789699"/>
                          <a:pt x="95336" y="791366"/>
                        </a:cubicBezTo>
                        <a:cubicBezTo>
                          <a:pt x="89840" y="792994"/>
                          <a:pt x="82439" y="795061"/>
                          <a:pt x="75143" y="797033"/>
                        </a:cubicBezTo>
                        <a:cubicBezTo>
                          <a:pt x="71485" y="798014"/>
                          <a:pt x="67847" y="798976"/>
                          <a:pt x="64427" y="799852"/>
                        </a:cubicBezTo>
                        <a:cubicBezTo>
                          <a:pt x="60979" y="800690"/>
                          <a:pt x="57760" y="801462"/>
                          <a:pt x="55007" y="802138"/>
                        </a:cubicBezTo>
                        <a:cubicBezTo>
                          <a:pt x="49521" y="803415"/>
                          <a:pt x="45863" y="804262"/>
                          <a:pt x="45863" y="804262"/>
                        </a:cubicBezTo>
                        <a:cubicBezTo>
                          <a:pt x="45863" y="804262"/>
                          <a:pt x="45529" y="804910"/>
                          <a:pt x="44948" y="806034"/>
                        </a:cubicBezTo>
                        <a:cubicBezTo>
                          <a:pt x="44358" y="807158"/>
                          <a:pt x="43558" y="808787"/>
                          <a:pt x="42510" y="810692"/>
                        </a:cubicBezTo>
                        <a:cubicBezTo>
                          <a:pt x="40415" y="814502"/>
                          <a:pt x="37624" y="819588"/>
                          <a:pt x="34823" y="824665"/>
                        </a:cubicBezTo>
                        <a:cubicBezTo>
                          <a:pt x="31985" y="829723"/>
                          <a:pt x="28994" y="834695"/>
                          <a:pt x="26813" y="838457"/>
                        </a:cubicBezTo>
                        <a:cubicBezTo>
                          <a:pt x="25708" y="840334"/>
                          <a:pt x="24794" y="841896"/>
                          <a:pt x="24155" y="842991"/>
                        </a:cubicBezTo>
                        <a:cubicBezTo>
                          <a:pt x="23489" y="844067"/>
                          <a:pt x="23098" y="844687"/>
                          <a:pt x="23098" y="844687"/>
                        </a:cubicBezTo>
                        <a:cubicBezTo>
                          <a:pt x="23098" y="844687"/>
                          <a:pt x="21927" y="846572"/>
                          <a:pt x="20164" y="849401"/>
                        </a:cubicBezTo>
                        <a:cubicBezTo>
                          <a:pt x="18393" y="852221"/>
                          <a:pt x="16088" y="856012"/>
                          <a:pt x="13687" y="859755"/>
                        </a:cubicBezTo>
                        <a:cubicBezTo>
                          <a:pt x="8782" y="867156"/>
                          <a:pt x="3886" y="874566"/>
                          <a:pt x="3886" y="874566"/>
                        </a:cubicBezTo>
                        <a:lnTo>
                          <a:pt x="0" y="871909"/>
                        </a:lnTo>
                        <a:cubicBezTo>
                          <a:pt x="0" y="871909"/>
                          <a:pt x="5096" y="864222"/>
                          <a:pt x="10182" y="856526"/>
                        </a:cubicBezTo>
                        <a:cubicBezTo>
                          <a:pt x="15059" y="848696"/>
                          <a:pt x="19936" y="840867"/>
                          <a:pt x="19936" y="840867"/>
                        </a:cubicBezTo>
                        <a:cubicBezTo>
                          <a:pt x="19936" y="840867"/>
                          <a:pt x="20231" y="840410"/>
                          <a:pt x="20745" y="839524"/>
                        </a:cubicBezTo>
                        <a:cubicBezTo>
                          <a:pt x="21260" y="838638"/>
                          <a:pt x="22022" y="837352"/>
                          <a:pt x="22984" y="835705"/>
                        </a:cubicBezTo>
                        <a:cubicBezTo>
                          <a:pt x="23946" y="834057"/>
                          <a:pt x="25117" y="832056"/>
                          <a:pt x="26460" y="829761"/>
                        </a:cubicBezTo>
                        <a:cubicBezTo>
                          <a:pt x="27127" y="828618"/>
                          <a:pt x="27842" y="827389"/>
                          <a:pt x="28594" y="826103"/>
                        </a:cubicBezTo>
                        <a:cubicBezTo>
                          <a:pt x="28975" y="825455"/>
                          <a:pt x="29356" y="824798"/>
                          <a:pt x="29756" y="824122"/>
                        </a:cubicBezTo>
                        <a:cubicBezTo>
                          <a:pt x="30137" y="823436"/>
                          <a:pt x="30518" y="822731"/>
                          <a:pt x="30918" y="822017"/>
                        </a:cubicBezTo>
                        <a:cubicBezTo>
                          <a:pt x="32490" y="819150"/>
                          <a:pt x="34204" y="816045"/>
                          <a:pt x="36004" y="812759"/>
                        </a:cubicBezTo>
                        <a:cubicBezTo>
                          <a:pt x="36909" y="811120"/>
                          <a:pt x="37833" y="809425"/>
                          <a:pt x="38786" y="807701"/>
                        </a:cubicBezTo>
                        <a:cubicBezTo>
                          <a:pt x="39691" y="805948"/>
                          <a:pt x="40615" y="804167"/>
                          <a:pt x="41558" y="802348"/>
                        </a:cubicBezTo>
                        <a:cubicBezTo>
                          <a:pt x="43434" y="798719"/>
                          <a:pt x="45377" y="794966"/>
                          <a:pt x="47349" y="791147"/>
                        </a:cubicBezTo>
                        <a:cubicBezTo>
                          <a:pt x="49225" y="787289"/>
                          <a:pt x="51140" y="783364"/>
                          <a:pt x="53045" y="779440"/>
                        </a:cubicBezTo>
                        <a:cubicBezTo>
                          <a:pt x="53997" y="777478"/>
                          <a:pt x="54950" y="775516"/>
                          <a:pt x="55893" y="773554"/>
                        </a:cubicBezTo>
                        <a:cubicBezTo>
                          <a:pt x="56798" y="771582"/>
                          <a:pt x="57693" y="769610"/>
                          <a:pt x="58588" y="767658"/>
                        </a:cubicBezTo>
                        <a:cubicBezTo>
                          <a:pt x="60370" y="763753"/>
                          <a:pt x="62122" y="759905"/>
                          <a:pt x="63818" y="756180"/>
                        </a:cubicBezTo>
                        <a:cubicBezTo>
                          <a:pt x="65427" y="752418"/>
                          <a:pt x="66989" y="748789"/>
                          <a:pt x="68475" y="745341"/>
                        </a:cubicBezTo>
                        <a:cubicBezTo>
                          <a:pt x="69218" y="743617"/>
                          <a:pt x="69933" y="741940"/>
                          <a:pt x="70628" y="740321"/>
                        </a:cubicBezTo>
                        <a:cubicBezTo>
                          <a:pt x="71323" y="738702"/>
                          <a:pt x="71933" y="737111"/>
                          <a:pt x="72552" y="735597"/>
                        </a:cubicBezTo>
                        <a:cubicBezTo>
                          <a:pt x="74990" y="729520"/>
                          <a:pt x="77067" y="724481"/>
                          <a:pt x="78448" y="720919"/>
                        </a:cubicBezTo>
                        <a:cubicBezTo>
                          <a:pt x="79801" y="717347"/>
                          <a:pt x="80572" y="715308"/>
                          <a:pt x="80572" y="715308"/>
                        </a:cubicBezTo>
                        <a:cubicBezTo>
                          <a:pt x="80572" y="715308"/>
                          <a:pt x="76781" y="710412"/>
                          <a:pt x="71028" y="703231"/>
                        </a:cubicBezTo>
                        <a:cubicBezTo>
                          <a:pt x="69590" y="701440"/>
                          <a:pt x="68028" y="699506"/>
                          <a:pt x="66370" y="697459"/>
                        </a:cubicBezTo>
                        <a:cubicBezTo>
                          <a:pt x="64684" y="695420"/>
                          <a:pt x="62913" y="693268"/>
                          <a:pt x="61074" y="691039"/>
                        </a:cubicBezTo>
                        <a:cubicBezTo>
                          <a:pt x="57388" y="686610"/>
                          <a:pt x="53445" y="681933"/>
                          <a:pt x="49482" y="677313"/>
                        </a:cubicBezTo>
                        <a:cubicBezTo>
                          <a:pt x="47501" y="675018"/>
                          <a:pt x="45510" y="672713"/>
                          <a:pt x="43558" y="670455"/>
                        </a:cubicBezTo>
                        <a:cubicBezTo>
                          <a:pt x="41567" y="668207"/>
                          <a:pt x="39605" y="665988"/>
                          <a:pt x="37719" y="663845"/>
                        </a:cubicBezTo>
                        <a:cubicBezTo>
                          <a:pt x="33919" y="659578"/>
                          <a:pt x="30356" y="655644"/>
                          <a:pt x="27299" y="652291"/>
                        </a:cubicBezTo>
                        <a:cubicBezTo>
                          <a:pt x="24232" y="648967"/>
                          <a:pt x="21679" y="646195"/>
                          <a:pt x="19888" y="644252"/>
                        </a:cubicBezTo>
                        <a:cubicBezTo>
                          <a:pt x="18078" y="642318"/>
                          <a:pt x="17040" y="641214"/>
                          <a:pt x="17040" y="641214"/>
                        </a:cubicBezTo>
                        <a:cubicBezTo>
                          <a:pt x="17059" y="639261"/>
                          <a:pt x="17078" y="637308"/>
                          <a:pt x="17107" y="635365"/>
                        </a:cubicBezTo>
                        <a:cubicBezTo>
                          <a:pt x="17107" y="635365"/>
                          <a:pt x="21374" y="639813"/>
                          <a:pt x="27699" y="646624"/>
                        </a:cubicBezTo>
                        <a:cubicBezTo>
                          <a:pt x="33957" y="653396"/>
                          <a:pt x="42262" y="662578"/>
                          <a:pt x="50483" y="671998"/>
                        </a:cubicBezTo>
                        <a:cubicBezTo>
                          <a:pt x="58617" y="681361"/>
                          <a:pt x="66618" y="690972"/>
                          <a:pt x="72600" y="698297"/>
                        </a:cubicBezTo>
                        <a:cubicBezTo>
                          <a:pt x="75600" y="701964"/>
                          <a:pt x="78000" y="705002"/>
                          <a:pt x="79715" y="707164"/>
                        </a:cubicBezTo>
                        <a:cubicBezTo>
                          <a:pt x="81420" y="709327"/>
                          <a:pt x="82391" y="710555"/>
                          <a:pt x="82391" y="710555"/>
                        </a:cubicBezTo>
                        <a:cubicBezTo>
                          <a:pt x="82391" y="710555"/>
                          <a:pt x="83115" y="708650"/>
                          <a:pt x="84382" y="705317"/>
                        </a:cubicBezTo>
                        <a:cubicBezTo>
                          <a:pt x="85620" y="701973"/>
                          <a:pt x="87297" y="697154"/>
                          <a:pt x="89354" y="691391"/>
                        </a:cubicBezTo>
                        <a:cubicBezTo>
                          <a:pt x="89868" y="689953"/>
                          <a:pt x="90402" y="688448"/>
                          <a:pt x="90954" y="686895"/>
                        </a:cubicBezTo>
                        <a:cubicBezTo>
                          <a:pt x="91478" y="685333"/>
                          <a:pt x="92021" y="683714"/>
                          <a:pt x="92573" y="682057"/>
                        </a:cubicBezTo>
                        <a:cubicBezTo>
                          <a:pt x="93678" y="678732"/>
                          <a:pt x="94850" y="675227"/>
                          <a:pt x="96060" y="671598"/>
                        </a:cubicBezTo>
                        <a:cubicBezTo>
                          <a:pt x="97307" y="667979"/>
                          <a:pt x="98412" y="664188"/>
                          <a:pt x="99631" y="660359"/>
                        </a:cubicBezTo>
                        <a:cubicBezTo>
                          <a:pt x="100813" y="656520"/>
                          <a:pt x="102079" y="652643"/>
                          <a:pt x="103222" y="648729"/>
                        </a:cubicBezTo>
                        <a:cubicBezTo>
                          <a:pt x="105489" y="640890"/>
                          <a:pt x="107871" y="633089"/>
                          <a:pt x="109823" y="625688"/>
                        </a:cubicBezTo>
                        <a:cubicBezTo>
                          <a:pt x="110833" y="622002"/>
                          <a:pt x="111804" y="618430"/>
                          <a:pt x="112728" y="615048"/>
                        </a:cubicBezTo>
                        <a:cubicBezTo>
                          <a:pt x="113595" y="611648"/>
                          <a:pt x="114424" y="608438"/>
                          <a:pt x="115176" y="605476"/>
                        </a:cubicBezTo>
                        <a:cubicBezTo>
                          <a:pt x="115929" y="602513"/>
                          <a:pt x="116624" y="599789"/>
                          <a:pt x="117234" y="597379"/>
                        </a:cubicBezTo>
                        <a:cubicBezTo>
                          <a:pt x="117843" y="594970"/>
                          <a:pt x="118320" y="592855"/>
                          <a:pt x="118739" y="591122"/>
                        </a:cubicBezTo>
                        <a:cubicBezTo>
                          <a:pt x="119567" y="587645"/>
                          <a:pt x="120034" y="585664"/>
                          <a:pt x="120034" y="585664"/>
                        </a:cubicBezTo>
                        <a:cubicBezTo>
                          <a:pt x="120034" y="585664"/>
                          <a:pt x="118624" y="584111"/>
                          <a:pt x="116157" y="581387"/>
                        </a:cubicBezTo>
                        <a:cubicBezTo>
                          <a:pt x="113690" y="578672"/>
                          <a:pt x="110166" y="574815"/>
                          <a:pt x="105851" y="570214"/>
                        </a:cubicBezTo>
                        <a:cubicBezTo>
                          <a:pt x="101546" y="565623"/>
                          <a:pt x="96517" y="560308"/>
                          <a:pt x="91107" y="554698"/>
                        </a:cubicBezTo>
                        <a:cubicBezTo>
                          <a:pt x="85706" y="549088"/>
                          <a:pt x="79801" y="543144"/>
                          <a:pt x="73952" y="537296"/>
                        </a:cubicBezTo>
                        <a:cubicBezTo>
                          <a:pt x="71018" y="534391"/>
                          <a:pt x="68075" y="531485"/>
                          <a:pt x="65180" y="528618"/>
                        </a:cubicBezTo>
                        <a:cubicBezTo>
                          <a:pt x="62246" y="525780"/>
                          <a:pt x="59360" y="522999"/>
                          <a:pt x="56569" y="520294"/>
                        </a:cubicBezTo>
                        <a:cubicBezTo>
                          <a:pt x="50978" y="514931"/>
                          <a:pt x="45758" y="509997"/>
                          <a:pt x="41253" y="505796"/>
                        </a:cubicBezTo>
                        <a:cubicBezTo>
                          <a:pt x="32204" y="497424"/>
                          <a:pt x="26127" y="491966"/>
                          <a:pt x="26127" y="491966"/>
                        </a:cubicBezTo>
                        <a:close/>
                      </a:path>
                    </a:pathLst>
                  </a:custGeom>
                  <a:solidFill>
                    <a:srgbClr val="04535A"/>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97" name="Google Shape;1997;p65"/>
                <p:cNvSpPr/>
                <p:nvPr/>
              </p:nvSpPr>
              <p:spPr>
                <a:xfrm>
                  <a:off x="4408931" y="4560522"/>
                  <a:ext cx="349605" cy="323459"/>
                </a:xfrm>
                <a:custGeom>
                  <a:avLst/>
                  <a:gdLst/>
                  <a:ahLst/>
                  <a:cxnLst/>
                  <a:rect l="l" t="t" r="r" b="b"/>
                  <a:pathLst>
                    <a:path w="349605" h="323459" extrusionOk="0">
                      <a:moveTo>
                        <a:pt x="237582" y="323459"/>
                      </a:moveTo>
                      <a:lnTo>
                        <a:pt x="112024" y="323459"/>
                      </a:lnTo>
                      <a:cubicBezTo>
                        <a:pt x="50159" y="323459"/>
                        <a:pt x="0" y="273301"/>
                        <a:pt x="0" y="211436"/>
                      </a:cubicBezTo>
                      <a:lnTo>
                        <a:pt x="0" y="0"/>
                      </a:lnTo>
                      <a:lnTo>
                        <a:pt x="349606" y="0"/>
                      </a:lnTo>
                      <a:lnTo>
                        <a:pt x="349606" y="211436"/>
                      </a:lnTo>
                      <a:cubicBezTo>
                        <a:pt x="349606" y="273310"/>
                        <a:pt x="299447" y="323459"/>
                        <a:pt x="237582" y="32345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98" name="Google Shape;1998;p65"/>
                <p:cNvSpPr/>
                <p:nvPr/>
              </p:nvSpPr>
              <p:spPr>
                <a:xfrm>
                  <a:off x="4359697" y="4529461"/>
                  <a:ext cx="435768" cy="86163"/>
                </a:xfrm>
                <a:custGeom>
                  <a:avLst/>
                  <a:gdLst/>
                  <a:ahLst/>
                  <a:cxnLst/>
                  <a:rect l="l" t="t" r="r" b="b"/>
                  <a:pathLst>
                    <a:path w="435768" h="86163" extrusionOk="0">
                      <a:moveTo>
                        <a:pt x="415462" y="86163"/>
                      </a:moveTo>
                      <a:lnTo>
                        <a:pt x="20307" y="86163"/>
                      </a:lnTo>
                      <a:cubicBezTo>
                        <a:pt x="9087" y="86163"/>
                        <a:pt x="0" y="77067"/>
                        <a:pt x="0" y="65856"/>
                      </a:cubicBezTo>
                      <a:lnTo>
                        <a:pt x="0" y="20307"/>
                      </a:lnTo>
                      <a:cubicBezTo>
                        <a:pt x="0" y="9087"/>
                        <a:pt x="9096" y="0"/>
                        <a:pt x="20307" y="0"/>
                      </a:cubicBezTo>
                      <a:lnTo>
                        <a:pt x="415462" y="0"/>
                      </a:lnTo>
                      <a:cubicBezTo>
                        <a:pt x="426682" y="0"/>
                        <a:pt x="435769" y="9097"/>
                        <a:pt x="435769" y="20307"/>
                      </a:cubicBezTo>
                      <a:lnTo>
                        <a:pt x="435769" y="65856"/>
                      </a:lnTo>
                      <a:cubicBezTo>
                        <a:pt x="435769" y="77067"/>
                        <a:pt x="426672" y="86163"/>
                        <a:pt x="415462" y="8616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99" name="Google Shape;1999;p65"/>
              <p:cNvSpPr/>
              <p:nvPr/>
            </p:nvSpPr>
            <p:spPr>
              <a:xfrm>
                <a:off x="4097291" y="4267383"/>
                <a:ext cx="3396710" cy="42591"/>
              </a:xfrm>
              <a:custGeom>
                <a:avLst/>
                <a:gdLst/>
                <a:ahLst/>
                <a:cxnLst/>
                <a:rect l="l" t="t" r="r" b="b"/>
                <a:pathLst>
                  <a:path w="4528947" h="56788" extrusionOk="0">
                    <a:moveTo>
                      <a:pt x="0" y="0"/>
                    </a:moveTo>
                    <a:lnTo>
                      <a:pt x="4528947" y="0"/>
                    </a:lnTo>
                    <a:lnTo>
                      <a:pt x="4528947" y="56788"/>
                    </a:lnTo>
                    <a:lnTo>
                      <a:pt x="0" y="5678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000" name="Google Shape;2000;p65"/>
              <p:cNvGrpSpPr/>
              <p:nvPr/>
            </p:nvGrpSpPr>
            <p:grpSpPr>
              <a:xfrm>
                <a:off x="4620116" y="2552512"/>
                <a:ext cx="1024416" cy="1734109"/>
                <a:chOff x="4528521" y="2607249"/>
                <a:chExt cx="1365888" cy="2312145"/>
              </a:xfrm>
            </p:grpSpPr>
            <p:sp>
              <p:nvSpPr>
                <p:cNvPr id="2001" name="Google Shape;2001;p65"/>
                <p:cNvSpPr/>
                <p:nvPr/>
              </p:nvSpPr>
              <p:spPr>
                <a:xfrm>
                  <a:off x="4774316" y="2607249"/>
                  <a:ext cx="419944" cy="466235"/>
                </a:xfrm>
                <a:custGeom>
                  <a:avLst/>
                  <a:gdLst/>
                  <a:ahLst/>
                  <a:cxnLst/>
                  <a:rect l="l" t="t" r="r" b="b"/>
                  <a:pathLst>
                    <a:path w="419944" h="466235" extrusionOk="0">
                      <a:moveTo>
                        <a:pt x="176941" y="10620"/>
                      </a:moveTo>
                      <a:cubicBezTo>
                        <a:pt x="176941" y="10620"/>
                        <a:pt x="121248" y="34671"/>
                        <a:pt x="109866" y="78962"/>
                      </a:cubicBezTo>
                      <a:cubicBezTo>
                        <a:pt x="98474" y="123263"/>
                        <a:pt x="99741" y="140979"/>
                        <a:pt x="74423" y="168821"/>
                      </a:cubicBezTo>
                      <a:cubicBezTo>
                        <a:pt x="49106" y="196662"/>
                        <a:pt x="23798" y="206788"/>
                        <a:pt x="33923" y="244764"/>
                      </a:cubicBezTo>
                      <a:cubicBezTo>
                        <a:pt x="44048" y="282730"/>
                        <a:pt x="6081" y="325764"/>
                        <a:pt x="1014" y="364998"/>
                      </a:cubicBezTo>
                      <a:cubicBezTo>
                        <a:pt x="-4053" y="404231"/>
                        <a:pt x="9872" y="434606"/>
                        <a:pt x="42781" y="448532"/>
                      </a:cubicBezTo>
                      <a:cubicBezTo>
                        <a:pt x="75690" y="462458"/>
                        <a:pt x="307300" y="477640"/>
                        <a:pt x="360459" y="453599"/>
                      </a:cubicBezTo>
                      <a:cubicBezTo>
                        <a:pt x="413618" y="429549"/>
                        <a:pt x="435135" y="367531"/>
                        <a:pt x="408551" y="332098"/>
                      </a:cubicBezTo>
                      <a:cubicBezTo>
                        <a:pt x="381966" y="296665"/>
                        <a:pt x="376909" y="311848"/>
                        <a:pt x="380709" y="252365"/>
                      </a:cubicBezTo>
                      <a:cubicBezTo>
                        <a:pt x="384509" y="192881"/>
                        <a:pt x="374385" y="185290"/>
                        <a:pt x="360459" y="148580"/>
                      </a:cubicBezTo>
                      <a:cubicBezTo>
                        <a:pt x="346543" y="111881"/>
                        <a:pt x="330093" y="-41262"/>
                        <a:pt x="176941" y="10620"/>
                      </a:cubicBez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2" name="Google Shape;2002;p65"/>
                <p:cNvSpPr/>
                <p:nvPr/>
              </p:nvSpPr>
              <p:spPr>
                <a:xfrm>
                  <a:off x="4948037" y="2776242"/>
                  <a:ext cx="108003" cy="204216"/>
                </a:xfrm>
                <a:custGeom>
                  <a:avLst/>
                  <a:gdLst/>
                  <a:ahLst/>
                  <a:cxnLst/>
                  <a:rect l="l" t="t" r="r" b="b"/>
                  <a:pathLst>
                    <a:path w="108003" h="204216" extrusionOk="0">
                      <a:moveTo>
                        <a:pt x="108004" y="132331"/>
                      </a:moveTo>
                      <a:cubicBezTo>
                        <a:pt x="108004" y="138913"/>
                        <a:pt x="107347" y="145294"/>
                        <a:pt x="106128" y="151352"/>
                      </a:cubicBezTo>
                      <a:cubicBezTo>
                        <a:pt x="99965" y="181832"/>
                        <a:pt x="79343" y="204216"/>
                        <a:pt x="54835" y="204216"/>
                      </a:cubicBezTo>
                      <a:lnTo>
                        <a:pt x="53169" y="204216"/>
                      </a:lnTo>
                      <a:cubicBezTo>
                        <a:pt x="23803" y="204216"/>
                        <a:pt x="0" y="172041"/>
                        <a:pt x="0" y="132340"/>
                      </a:cubicBezTo>
                      <a:lnTo>
                        <a:pt x="0" y="17002"/>
                      </a:lnTo>
                      <a:lnTo>
                        <a:pt x="99984" y="0"/>
                      </a:lnTo>
                      <a:lnTo>
                        <a:pt x="108004" y="132331"/>
                      </a:ln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3" name="Google Shape;2003;p65"/>
                <p:cNvSpPr/>
                <p:nvPr/>
              </p:nvSpPr>
              <p:spPr>
                <a:xfrm>
                  <a:off x="4934532" y="2642970"/>
                  <a:ext cx="156469" cy="209880"/>
                </a:xfrm>
                <a:custGeom>
                  <a:avLst/>
                  <a:gdLst/>
                  <a:ahLst/>
                  <a:cxnLst/>
                  <a:rect l="l" t="t" r="r" b="b"/>
                  <a:pathLst>
                    <a:path w="156469" h="209880" extrusionOk="0">
                      <a:moveTo>
                        <a:pt x="65845" y="1065"/>
                      </a:moveTo>
                      <a:cubicBezTo>
                        <a:pt x="65845" y="1065"/>
                        <a:pt x="35317" y="8723"/>
                        <a:pt x="16172" y="38756"/>
                      </a:cubicBezTo>
                      <a:cubicBezTo>
                        <a:pt x="-2888" y="68616"/>
                        <a:pt x="-16728" y="156494"/>
                        <a:pt x="44756" y="196623"/>
                      </a:cubicBezTo>
                      <a:cubicBezTo>
                        <a:pt x="106193" y="236733"/>
                        <a:pt x="154980" y="178287"/>
                        <a:pt x="156351" y="121775"/>
                      </a:cubicBezTo>
                      <a:cubicBezTo>
                        <a:pt x="157808" y="65292"/>
                        <a:pt x="146893" y="-9841"/>
                        <a:pt x="65845" y="1065"/>
                      </a:cubicBez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4" name="Google Shape;2004;p65"/>
                <p:cNvSpPr/>
                <p:nvPr/>
              </p:nvSpPr>
              <p:spPr>
                <a:xfrm>
                  <a:off x="5071759" y="2715860"/>
                  <a:ext cx="33868" cy="50798"/>
                </a:xfrm>
                <a:custGeom>
                  <a:avLst/>
                  <a:gdLst/>
                  <a:ahLst/>
                  <a:cxnLst/>
                  <a:rect l="l" t="t" r="r" b="b"/>
                  <a:pathLst>
                    <a:path w="33868" h="50798" extrusionOk="0">
                      <a:moveTo>
                        <a:pt x="30678" y="31026"/>
                      </a:moveTo>
                      <a:cubicBezTo>
                        <a:pt x="25335" y="44618"/>
                        <a:pt x="14705" y="53343"/>
                        <a:pt x="7113" y="50133"/>
                      </a:cubicBezTo>
                      <a:cubicBezTo>
                        <a:pt x="-535" y="47114"/>
                        <a:pt x="-2250" y="33455"/>
                        <a:pt x="3113" y="19863"/>
                      </a:cubicBezTo>
                      <a:cubicBezTo>
                        <a:pt x="8571" y="6128"/>
                        <a:pt x="19134" y="-2426"/>
                        <a:pt x="26792" y="613"/>
                      </a:cubicBezTo>
                      <a:cubicBezTo>
                        <a:pt x="34402" y="3613"/>
                        <a:pt x="36155" y="17300"/>
                        <a:pt x="30678" y="31026"/>
                      </a:cubicBez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5" name="Google Shape;2005;p65"/>
                <p:cNvSpPr/>
                <p:nvPr/>
              </p:nvSpPr>
              <p:spPr>
                <a:xfrm>
                  <a:off x="4909722" y="2738956"/>
                  <a:ext cx="38088" cy="54225"/>
                </a:xfrm>
                <a:custGeom>
                  <a:avLst/>
                  <a:gdLst/>
                  <a:ahLst/>
                  <a:cxnLst/>
                  <a:rect l="l" t="t" r="r" b="b"/>
                  <a:pathLst>
                    <a:path w="38088" h="54225" extrusionOk="0">
                      <a:moveTo>
                        <a:pt x="36410" y="21122"/>
                      </a:moveTo>
                      <a:cubicBezTo>
                        <a:pt x="40706" y="35733"/>
                        <a:pt x="36486" y="50239"/>
                        <a:pt x="26856" y="53602"/>
                      </a:cubicBezTo>
                      <a:cubicBezTo>
                        <a:pt x="17303" y="56774"/>
                        <a:pt x="5978" y="47534"/>
                        <a:pt x="1701" y="32923"/>
                      </a:cubicBezTo>
                      <a:cubicBezTo>
                        <a:pt x="-2643" y="18302"/>
                        <a:pt x="1625" y="3815"/>
                        <a:pt x="11178" y="633"/>
                      </a:cubicBezTo>
                      <a:cubicBezTo>
                        <a:pt x="20732" y="-2539"/>
                        <a:pt x="32067" y="6501"/>
                        <a:pt x="36410" y="21122"/>
                      </a:cubicBez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6" name="Google Shape;2006;p65"/>
                <p:cNvSpPr/>
                <p:nvPr/>
              </p:nvSpPr>
              <p:spPr>
                <a:xfrm>
                  <a:off x="4925745" y="2623381"/>
                  <a:ext cx="169024" cy="119609"/>
                </a:xfrm>
                <a:custGeom>
                  <a:avLst/>
                  <a:gdLst/>
                  <a:ahLst/>
                  <a:cxnLst/>
                  <a:rect l="l" t="t" r="r" b="b"/>
                  <a:pathLst>
                    <a:path w="169024" h="119609" extrusionOk="0">
                      <a:moveTo>
                        <a:pt x="169025" y="73023"/>
                      </a:moveTo>
                      <a:cubicBezTo>
                        <a:pt x="169025" y="73023"/>
                        <a:pt x="165415" y="42981"/>
                        <a:pt x="119781" y="22064"/>
                      </a:cubicBezTo>
                      <a:cubicBezTo>
                        <a:pt x="119781" y="22064"/>
                        <a:pt x="74527" y="94320"/>
                        <a:pt x="4738" y="119609"/>
                      </a:cubicBezTo>
                      <a:cubicBezTo>
                        <a:pt x="4738" y="119609"/>
                        <a:pt x="-5530" y="88806"/>
                        <a:pt x="4166" y="60288"/>
                      </a:cubicBezTo>
                      <a:cubicBezTo>
                        <a:pt x="13863" y="31770"/>
                        <a:pt x="44095" y="-4168"/>
                        <a:pt x="86881" y="395"/>
                      </a:cubicBezTo>
                      <a:cubicBezTo>
                        <a:pt x="129668" y="4957"/>
                        <a:pt x="165034" y="27960"/>
                        <a:pt x="169025" y="73023"/>
                      </a:cubicBez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7" name="Google Shape;2007;p65"/>
                <p:cNvSpPr/>
                <p:nvPr/>
              </p:nvSpPr>
              <p:spPr>
                <a:xfrm>
                  <a:off x="4701667" y="2865520"/>
                  <a:ext cx="546049" cy="798280"/>
                </a:xfrm>
                <a:custGeom>
                  <a:avLst/>
                  <a:gdLst/>
                  <a:ahLst/>
                  <a:cxnLst/>
                  <a:rect l="l" t="t" r="r" b="b"/>
                  <a:pathLst>
                    <a:path w="546049" h="798280" extrusionOk="0">
                      <a:moveTo>
                        <a:pt x="43983" y="710479"/>
                      </a:moveTo>
                      <a:cubicBezTo>
                        <a:pt x="43678" y="731501"/>
                        <a:pt x="2825" y="754961"/>
                        <a:pt x="22542" y="762314"/>
                      </a:cubicBezTo>
                      <a:cubicBezTo>
                        <a:pt x="22599" y="762343"/>
                        <a:pt x="22627" y="762372"/>
                        <a:pt x="22685" y="762372"/>
                      </a:cubicBezTo>
                      <a:cubicBezTo>
                        <a:pt x="25256" y="763410"/>
                        <a:pt x="68281" y="773363"/>
                        <a:pt x="114391" y="782555"/>
                      </a:cubicBezTo>
                      <a:cubicBezTo>
                        <a:pt x="116125" y="782917"/>
                        <a:pt x="117916" y="783279"/>
                        <a:pt x="119678" y="783593"/>
                      </a:cubicBezTo>
                      <a:cubicBezTo>
                        <a:pt x="160045" y="791537"/>
                        <a:pt x="201650" y="798576"/>
                        <a:pt x="219652" y="798271"/>
                      </a:cubicBezTo>
                      <a:cubicBezTo>
                        <a:pt x="236931" y="797938"/>
                        <a:pt x="253647" y="797490"/>
                        <a:pt x="269754" y="796900"/>
                      </a:cubicBezTo>
                      <a:cubicBezTo>
                        <a:pt x="271573" y="796843"/>
                        <a:pt x="273364" y="796785"/>
                        <a:pt x="275145" y="796700"/>
                      </a:cubicBezTo>
                      <a:cubicBezTo>
                        <a:pt x="287784" y="796223"/>
                        <a:pt x="300024" y="795661"/>
                        <a:pt x="311940" y="795023"/>
                      </a:cubicBezTo>
                      <a:cubicBezTo>
                        <a:pt x="313731" y="794937"/>
                        <a:pt x="315521" y="794823"/>
                        <a:pt x="317283" y="794747"/>
                      </a:cubicBezTo>
                      <a:cubicBezTo>
                        <a:pt x="395541" y="790442"/>
                        <a:pt x="456739" y="783088"/>
                        <a:pt x="498506" y="774983"/>
                      </a:cubicBezTo>
                      <a:cubicBezTo>
                        <a:pt x="534539" y="767991"/>
                        <a:pt x="517013" y="733663"/>
                        <a:pt x="516003" y="696982"/>
                      </a:cubicBezTo>
                      <a:cubicBezTo>
                        <a:pt x="511812" y="545983"/>
                        <a:pt x="543845" y="140227"/>
                        <a:pt x="545836" y="112185"/>
                      </a:cubicBezTo>
                      <a:cubicBezTo>
                        <a:pt x="548322" y="77743"/>
                        <a:pt x="528615" y="65303"/>
                        <a:pt x="511841" y="58007"/>
                      </a:cubicBezTo>
                      <a:cubicBezTo>
                        <a:pt x="503449" y="54321"/>
                        <a:pt x="469340" y="39834"/>
                        <a:pt x="437365" y="26251"/>
                      </a:cubicBezTo>
                      <a:cubicBezTo>
                        <a:pt x="418496" y="18231"/>
                        <a:pt x="400379" y="10535"/>
                        <a:pt x="388664" y="5591"/>
                      </a:cubicBezTo>
                      <a:cubicBezTo>
                        <a:pt x="380501" y="2124"/>
                        <a:pt x="375472" y="0"/>
                        <a:pt x="375472" y="0"/>
                      </a:cubicBezTo>
                      <a:cubicBezTo>
                        <a:pt x="353688" y="49625"/>
                        <a:pt x="288023" y="60303"/>
                        <a:pt x="251647" y="20126"/>
                      </a:cubicBezTo>
                      <a:lnTo>
                        <a:pt x="233730" y="362"/>
                      </a:lnTo>
                      <a:cubicBezTo>
                        <a:pt x="233730" y="362"/>
                        <a:pt x="230958" y="1200"/>
                        <a:pt x="226043" y="2658"/>
                      </a:cubicBezTo>
                      <a:cubicBezTo>
                        <a:pt x="194287" y="12106"/>
                        <a:pt x="73501" y="48225"/>
                        <a:pt x="45545" y="58493"/>
                      </a:cubicBezTo>
                      <a:cubicBezTo>
                        <a:pt x="13283" y="70399"/>
                        <a:pt x="1482" y="90649"/>
                        <a:pt x="25" y="111366"/>
                      </a:cubicBezTo>
                      <a:cubicBezTo>
                        <a:pt x="-1233" y="128902"/>
                        <a:pt x="46049" y="572119"/>
                        <a:pt x="43983" y="71047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008" name="Google Shape;2008;p65"/>
                <p:cNvGrpSpPr/>
                <p:nvPr/>
              </p:nvGrpSpPr>
              <p:grpSpPr>
                <a:xfrm>
                  <a:off x="4629049" y="3504776"/>
                  <a:ext cx="987382" cy="1414618"/>
                  <a:chOff x="4629049" y="3504776"/>
                  <a:chExt cx="987382" cy="1414618"/>
                </a:xfrm>
              </p:grpSpPr>
              <p:sp>
                <p:nvSpPr>
                  <p:cNvPr id="2009" name="Google Shape;2009;p65"/>
                  <p:cNvSpPr/>
                  <p:nvPr/>
                </p:nvSpPr>
                <p:spPr>
                  <a:xfrm>
                    <a:off x="4647333" y="4722009"/>
                    <a:ext cx="130673" cy="163039"/>
                  </a:xfrm>
                  <a:custGeom>
                    <a:avLst/>
                    <a:gdLst/>
                    <a:ahLst/>
                    <a:cxnLst/>
                    <a:rect l="l" t="t" r="r" b="b"/>
                    <a:pathLst>
                      <a:path w="130673" h="163039" extrusionOk="0">
                        <a:moveTo>
                          <a:pt x="126987" y="118872"/>
                        </a:moveTo>
                        <a:lnTo>
                          <a:pt x="119634" y="86354"/>
                        </a:lnTo>
                        <a:lnTo>
                          <a:pt x="130673" y="0"/>
                        </a:lnTo>
                        <a:lnTo>
                          <a:pt x="34357" y="0"/>
                        </a:lnTo>
                        <a:lnTo>
                          <a:pt x="39872" y="96784"/>
                        </a:lnTo>
                        <a:lnTo>
                          <a:pt x="0" y="163039"/>
                        </a:lnTo>
                        <a:lnTo>
                          <a:pt x="124539" y="163039"/>
                        </a:ln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0" name="Google Shape;2010;p65"/>
                  <p:cNvSpPr/>
                  <p:nvPr/>
                </p:nvSpPr>
                <p:spPr>
                  <a:xfrm>
                    <a:off x="5372269" y="4375232"/>
                    <a:ext cx="214953" cy="132719"/>
                  </a:xfrm>
                  <a:custGeom>
                    <a:avLst/>
                    <a:gdLst/>
                    <a:ahLst/>
                    <a:cxnLst/>
                    <a:rect l="l" t="t" r="r" b="b"/>
                    <a:pathLst>
                      <a:path w="214953" h="132719" extrusionOk="0">
                        <a:moveTo>
                          <a:pt x="12489" y="3067"/>
                        </a:moveTo>
                        <a:lnTo>
                          <a:pt x="18014" y="65646"/>
                        </a:lnTo>
                        <a:lnTo>
                          <a:pt x="5127" y="89573"/>
                        </a:lnTo>
                        <a:cubicBezTo>
                          <a:pt x="5127" y="89573"/>
                          <a:pt x="-19410" y="130064"/>
                          <a:pt x="38874" y="131902"/>
                        </a:cubicBezTo>
                        <a:cubicBezTo>
                          <a:pt x="97157" y="133740"/>
                          <a:pt x="214953" y="131902"/>
                          <a:pt x="214953" y="131902"/>
                        </a:cubicBezTo>
                        <a:lnTo>
                          <a:pt x="173300" y="94555"/>
                        </a:lnTo>
                        <a:lnTo>
                          <a:pt x="104520" y="61960"/>
                        </a:lnTo>
                        <a:lnTo>
                          <a:pt x="110654" y="0"/>
                        </a:lnTo>
                        <a:lnTo>
                          <a:pt x="12489" y="3067"/>
                        </a:ln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1" name="Google Shape;2011;p65"/>
                  <p:cNvSpPr/>
                  <p:nvPr/>
                </p:nvSpPr>
                <p:spPr>
                  <a:xfrm>
                    <a:off x="5355448" y="4464805"/>
                    <a:ext cx="260983" cy="59807"/>
                  </a:xfrm>
                  <a:custGeom>
                    <a:avLst/>
                    <a:gdLst/>
                    <a:ahLst/>
                    <a:cxnLst/>
                    <a:rect l="l" t="t" r="r" b="b"/>
                    <a:pathLst>
                      <a:path w="260983" h="59807" extrusionOk="0">
                        <a:moveTo>
                          <a:pt x="21957" y="0"/>
                        </a:moveTo>
                        <a:lnTo>
                          <a:pt x="57542" y="23317"/>
                        </a:lnTo>
                        <a:lnTo>
                          <a:pt x="158155" y="34357"/>
                        </a:lnTo>
                        <a:cubicBezTo>
                          <a:pt x="158155" y="34357"/>
                          <a:pt x="165517" y="3067"/>
                          <a:pt x="196188" y="4905"/>
                        </a:cubicBezTo>
                        <a:lnTo>
                          <a:pt x="252919" y="29566"/>
                        </a:lnTo>
                        <a:cubicBezTo>
                          <a:pt x="260282" y="32766"/>
                          <a:pt x="263196" y="41672"/>
                          <a:pt x="259158" y="48606"/>
                        </a:cubicBezTo>
                        <a:lnTo>
                          <a:pt x="259158" y="48606"/>
                        </a:lnTo>
                        <a:cubicBezTo>
                          <a:pt x="255119" y="55540"/>
                          <a:pt x="247699" y="59807"/>
                          <a:pt x="239670" y="59807"/>
                        </a:cubicBezTo>
                        <a:lnTo>
                          <a:pt x="1716" y="59807"/>
                        </a:lnTo>
                        <a:cubicBezTo>
                          <a:pt x="1706" y="59817"/>
                          <a:pt x="-8723" y="31899"/>
                          <a:pt x="21957" y="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2" name="Google Shape;2012;p65"/>
                  <p:cNvSpPr/>
                  <p:nvPr/>
                </p:nvSpPr>
                <p:spPr>
                  <a:xfrm>
                    <a:off x="4666345" y="3554206"/>
                    <a:ext cx="903983" cy="1189116"/>
                  </a:xfrm>
                  <a:custGeom>
                    <a:avLst/>
                    <a:gdLst/>
                    <a:ahLst/>
                    <a:cxnLst/>
                    <a:rect l="l" t="t" r="r" b="b"/>
                    <a:pathLst>
                      <a:path w="903983" h="1189116" extrusionOk="0">
                        <a:moveTo>
                          <a:pt x="144485" y="16107"/>
                        </a:moveTo>
                        <a:cubicBezTo>
                          <a:pt x="144485" y="16107"/>
                          <a:pt x="61198" y="167031"/>
                          <a:pt x="41872" y="300924"/>
                        </a:cubicBezTo>
                        <a:cubicBezTo>
                          <a:pt x="22546" y="434816"/>
                          <a:pt x="0" y="1185748"/>
                          <a:pt x="0" y="1185748"/>
                        </a:cubicBezTo>
                        <a:cubicBezTo>
                          <a:pt x="0" y="1185748"/>
                          <a:pt x="92945" y="1197712"/>
                          <a:pt x="138960" y="1176547"/>
                        </a:cubicBezTo>
                        <a:lnTo>
                          <a:pt x="220866" y="752304"/>
                        </a:lnTo>
                        <a:lnTo>
                          <a:pt x="334518" y="281588"/>
                        </a:lnTo>
                        <a:lnTo>
                          <a:pt x="715509" y="416862"/>
                        </a:lnTo>
                        <a:lnTo>
                          <a:pt x="705850" y="833742"/>
                        </a:lnTo>
                        <a:cubicBezTo>
                          <a:pt x="705850" y="833742"/>
                          <a:pt x="770725" y="846163"/>
                          <a:pt x="845268" y="833742"/>
                        </a:cubicBezTo>
                        <a:lnTo>
                          <a:pt x="900484" y="414109"/>
                        </a:lnTo>
                        <a:cubicBezTo>
                          <a:pt x="900484" y="414109"/>
                          <a:pt x="934993" y="323469"/>
                          <a:pt x="787289" y="229372"/>
                        </a:cubicBezTo>
                        <a:cubicBezTo>
                          <a:pt x="639585" y="135274"/>
                          <a:pt x="476698" y="0"/>
                          <a:pt x="476698" y="0"/>
                        </a:cubicBezTo>
                        <a:lnTo>
                          <a:pt x="144485" y="1610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3" name="Google Shape;2013;p65"/>
                  <p:cNvSpPr/>
                  <p:nvPr/>
                </p:nvSpPr>
                <p:spPr>
                  <a:xfrm>
                    <a:off x="4998929" y="3772668"/>
                    <a:ext cx="19050" cy="65068"/>
                  </a:xfrm>
                  <a:custGeom>
                    <a:avLst/>
                    <a:gdLst/>
                    <a:ahLst/>
                    <a:cxnLst/>
                    <a:rect l="l" t="t" r="r" b="b"/>
                    <a:pathLst>
                      <a:path w="19050" h="65068" extrusionOk="0">
                        <a:moveTo>
                          <a:pt x="1934" y="65069"/>
                        </a:moveTo>
                        <a:cubicBezTo>
                          <a:pt x="1782" y="65069"/>
                          <a:pt x="1620" y="65050"/>
                          <a:pt x="1467" y="65012"/>
                        </a:cubicBezTo>
                        <a:cubicBezTo>
                          <a:pt x="429" y="64754"/>
                          <a:pt x="-200" y="63707"/>
                          <a:pt x="58" y="62669"/>
                        </a:cubicBezTo>
                        <a:lnTo>
                          <a:pt x="15240" y="1470"/>
                        </a:lnTo>
                        <a:cubicBezTo>
                          <a:pt x="15498" y="432"/>
                          <a:pt x="16545" y="-206"/>
                          <a:pt x="17584" y="61"/>
                        </a:cubicBezTo>
                        <a:cubicBezTo>
                          <a:pt x="18622" y="318"/>
                          <a:pt x="19250" y="1366"/>
                          <a:pt x="18993" y="2404"/>
                        </a:cubicBezTo>
                        <a:lnTo>
                          <a:pt x="3810" y="63602"/>
                        </a:lnTo>
                        <a:cubicBezTo>
                          <a:pt x="3591" y="64488"/>
                          <a:pt x="2801" y="65069"/>
                          <a:pt x="1934" y="65069"/>
                        </a:cubicBezTo>
                        <a:close/>
                      </a:path>
                    </a:pathLst>
                  </a:custGeom>
                  <a:solidFill>
                    <a:srgbClr val="4D5A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4" name="Google Shape;2014;p65"/>
                  <p:cNvSpPr/>
                  <p:nvPr/>
                </p:nvSpPr>
                <p:spPr>
                  <a:xfrm>
                    <a:off x="5379920" y="3940168"/>
                    <a:ext cx="3867" cy="32851"/>
                  </a:xfrm>
                  <a:custGeom>
                    <a:avLst/>
                    <a:gdLst/>
                    <a:ahLst/>
                    <a:cxnLst/>
                    <a:rect l="l" t="t" r="r" b="b"/>
                    <a:pathLst>
                      <a:path w="3867" h="32851" extrusionOk="0">
                        <a:moveTo>
                          <a:pt x="1934" y="32852"/>
                        </a:moveTo>
                        <a:cubicBezTo>
                          <a:pt x="867" y="32852"/>
                          <a:pt x="0" y="31985"/>
                          <a:pt x="0" y="30918"/>
                        </a:cubicBezTo>
                        <a:lnTo>
                          <a:pt x="0" y="1934"/>
                        </a:lnTo>
                        <a:cubicBezTo>
                          <a:pt x="0" y="867"/>
                          <a:pt x="867" y="0"/>
                          <a:pt x="1934" y="0"/>
                        </a:cubicBezTo>
                        <a:cubicBezTo>
                          <a:pt x="3000" y="0"/>
                          <a:pt x="3867" y="867"/>
                          <a:pt x="3867" y="1934"/>
                        </a:cubicBezTo>
                        <a:lnTo>
                          <a:pt x="3867" y="30918"/>
                        </a:lnTo>
                        <a:cubicBezTo>
                          <a:pt x="3867" y="31985"/>
                          <a:pt x="3000" y="32852"/>
                          <a:pt x="1934" y="32852"/>
                        </a:cubicBezTo>
                        <a:close/>
                      </a:path>
                    </a:pathLst>
                  </a:custGeom>
                  <a:solidFill>
                    <a:srgbClr val="4D5A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5" name="Google Shape;2015;p65"/>
                  <p:cNvSpPr/>
                  <p:nvPr/>
                </p:nvSpPr>
                <p:spPr>
                  <a:xfrm>
                    <a:off x="4727596" y="4318646"/>
                    <a:ext cx="90996" cy="8828"/>
                  </a:xfrm>
                  <a:custGeom>
                    <a:avLst/>
                    <a:gdLst/>
                    <a:ahLst/>
                    <a:cxnLst/>
                    <a:rect l="l" t="t" r="r" b="b"/>
                    <a:pathLst>
                      <a:path w="90996" h="8828" extrusionOk="0">
                        <a:moveTo>
                          <a:pt x="1937" y="8828"/>
                        </a:moveTo>
                        <a:cubicBezTo>
                          <a:pt x="975" y="8828"/>
                          <a:pt x="137" y="8104"/>
                          <a:pt x="13" y="7123"/>
                        </a:cubicBezTo>
                        <a:cubicBezTo>
                          <a:pt x="-111" y="6066"/>
                          <a:pt x="642" y="5094"/>
                          <a:pt x="1709" y="4970"/>
                        </a:cubicBezTo>
                        <a:cubicBezTo>
                          <a:pt x="2166" y="4913"/>
                          <a:pt x="48315" y="-554"/>
                          <a:pt x="89091" y="46"/>
                        </a:cubicBezTo>
                        <a:cubicBezTo>
                          <a:pt x="90158" y="65"/>
                          <a:pt x="91015" y="941"/>
                          <a:pt x="90996" y="2008"/>
                        </a:cubicBezTo>
                        <a:cubicBezTo>
                          <a:pt x="90977" y="3065"/>
                          <a:pt x="90120" y="3913"/>
                          <a:pt x="89063" y="3913"/>
                        </a:cubicBezTo>
                        <a:cubicBezTo>
                          <a:pt x="89053" y="3913"/>
                          <a:pt x="89044" y="3913"/>
                          <a:pt x="89034" y="3913"/>
                        </a:cubicBezTo>
                        <a:cubicBezTo>
                          <a:pt x="48553" y="3323"/>
                          <a:pt x="2633" y="8752"/>
                          <a:pt x="2176" y="8809"/>
                        </a:cubicBezTo>
                        <a:cubicBezTo>
                          <a:pt x="2099" y="8818"/>
                          <a:pt x="2014" y="8828"/>
                          <a:pt x="1937" y="8828"/>
                        </a:cubicBezTo>
                        <a:close/>
                      </a:path>
                    </a:pathLst>
                  </a:custGeom>
                  <a:solidFill>
                    <a:srgbClr val="4D5A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6" name="Google Shape;2016;p65"/>
                  <p:cNvSpPr/>
                  <p:nvPr/>
                </p:nvSpPr>
                <p:spPr>
                  <a:xfrm>
                    <a:off x="5470561" y="3965009"/>
                    <a:ext cx="76568" cy="13993"/>
                  </a:xfrm>
                  <a:custGeom>
                    <a:avLst/>
                    <a:gdLst/>
                    <a:ahLst/>
                    <a:cxnLst/>
                    <a:rect l="l" t="t" r="r" b="b"/>
                    <a:pathLst>
                      <a:path w="76568" h="13993" extrusionOk="0">
                        <a:moveTo>
                          <a:pt x="1932" y="13993"/>
                        </a:moveTo>
                        <a:cubicBezTo>
                          <a:pt x="980" y="13993"/>
                          <a:pt x="151" y="13288"/>
                          <a:pt x="18" y="12326"/>
                        </a:cubicBezTo>
                        <a:cubicBezTo>
                          <a:pt x="-125" y="11269"/>
                          <a:pt x="608" y="10288"/>
                          <a:pt x="1666" y="10145"/>
                        </a:cubicBezTo>
                        <a:lnTo>
                          <a:pt x="74370" y="20"/>
                        </a:lnTo>
                        <a:cubicBezTo>
                          <a:pt x="75418" y="-133"/>
                          <a:pt x="76408" y="610"/>
                          <a:pt x="76551" y="1668"/>
                        </a:cubicBezTo>
                        <a:cubicBezTo>
                          <a:pt x="76694" y="2725"/>
                          <a:pt x="75961" y="3706"/>
                          <a:pt x="74903" y="3849"/>
                        </a:cubicBezTo>
                        <a:lnTo>
                          <a:pt x="2199" y="13974"/>
                        </a:lnTo>
                        <a:cubicBezTo>
                          <a:pt x="2113" y="13983"/>
                          <a:pt x="2018" y="13993"/>
                          <a:pt x="1932" y="13993"/>
                        </a:cubicBezTo>
                        <a:close/>
                      </a:path>
                    </a:pathLst>
                  </a:custGeom>
                  <a:solidFill>
                    <a:srgbClr val="4D5A6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7" name="Google Shape;2017;p65"/>
                  <p:cNvSpPr/>
                  <p:nvPr/>
                </p:nvSpPr>
                <p:spPr>
                  <a:xfrm>
                    <a:off x="4629049" y="4840871"/>
                    <a:ext cx="157125" cy="78523"/>
                  </a:xfrm>
                  <a:custGeom>
                    <a:avLst/>
                    <a:gdLst/>
                    <a:ahLst/>
                    <a:cxnLst/>
                    <a:rect l="l" t="t" r="r" b="b"/>
                    <a:pathLst>
                      <a:path w="157125" h="78523" extrusionOk="0">
                        <a:moveTo>
                          <a:pt x="156530" y="49692"/>
                        </a:moveTo>
                        <a:lnTo>
                          <a:pt x="145272" y="0"/>
                        </a:lnTo>
                        <a:cubicBezTo>
                          <a:pt x="145272" y="0"/>
                          <a:pt x="133003" y="6753"/>
                          <a:pt x="132384" y="23927"/>
                        </a:cubicBezTo>
                        <a:cubicBezTo>
                          <a:pt x="131775" y="41100"/>
                          <a:pt x="115211" y="39262"/>
                          <a:pt x="115211" y="39262"/>
                        </a:cubicBezTo>
                        <a:cubicBezTo>
                          <a:pt x="115211" y="39262"/>
                          <a:pt x="99256" y="20241"/>
                          <a:pt x="62452" y="20241"/>
                        </a:cubicBezTo>
                        <a:cubicBezTo>
                          <a:pt x="40230" y="20241"/>
                          <a:pt x="18446" y="33661"/>
                          <a:pt x="4549" y="49016"/>
                        </a:cubicBezTo>
                        <a:cubicBezTo>
                          <a:pt x="-5709" y="60350"/>
                          <a:pt x="2530" y="78524"/>
                          <a:pt x="17818" y="78524"/>
                        </a:cubicBezTo>
                        <a:lnTo>
                          <a:pt x="133499" y="78524"/>
                        </a:lnTo>
                        <a:cubicBezTo>
                          <a:pt x="148643" y="78534"/>
                          <a:pt x="159883" y="64475"/>
                          <a:pt x="156530" y="4969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8" name="Google Shape;2018;p65"/>
                  <p:cNvSpPr/>
                  <p:nvPr/>
                </p:nvSpPr>
                <p:spPr>
                  <a:xfrm>
                    <a:off x="4807092" y="3505276"/>
                    <a:ext cx="339617" cy="67569"/>
                  </a:xfrm>
                  <a:custGeom>
                    <a:avLst/>
                    <a:gdLst/>
                    <a:ahLst/>
                    <a:cxnLst/>
                    <a:rect l="l" t="t" r="r" b="b"/>
                    <a:pathLst>
                      <a:path w="339617" h="67569" extrusionOk="0">
                        <a:moveTo>
                          <a:pt x="4652" y="14116"/>
                        </a:moveTo>
                        <a:cubicBezTo>
                          <a:pt x="4652" y="14116"/>
                          <a:pt x="-5169" y="44787"/>
                          <a:pt x="3728" y="65037"/>
                        </a:cubicBezTo>
                        <a:cubicBezTo>
                          <a:pt x="3728" y="65037"/>
                          <a:pt x="192380" y="77000"/>
                          <a:pt x="335941" y="48930"/>
                        </a:cubicBezTo>
                        <a:lnTo>
                          <a:pt x="339618" y="0"/>
                        </a:lnTo>
                        <a:cubicBezTo>
                          <a:pt x="339627" y="0"/>
                          <a:pt x="93006" y="14116"/>
                          <a:pt x="4652" y="1411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9" name="Google Shape;2019;p65"/>
                  <p:cNvSpPr/>
                  <p:nvPr/>
                </p:nvSpPr>
                <p:spPr>
                  <a:xfrm>
                    <a:off x="4941420" y="3504776"/>
                    <a:ext cx="96713" cy="74209"/>
                  </a:xfrm>
                  <a:custGeom>
                    <a:avLst/>
                    <a:gdLst/>
                    <a:ahLst/>
                    <a:cxnLst/>
                    <a:rect l="l" t="t" r="r" b="b"/>
                    <a:pathLst>
                      <a:path w="96713" h="74209" extrusionOk="0">
                        <a:moveTo>
                          <a:pt x="387" y="4186"/>
                        </a:moveTo>
                        <a:cubicBezTo>
                          <a:pt x="-632" y="27465"/>
                          <a:pt x="349" y="50573"/>
                          <a:pt x="3455" y="73509"/>
                        </a:cubicBezTo>
                        <a:cubicBezTo>
                          <a:pt x="34315" y="75319"/>
                          <a:pt x="64605" y="73662"/>
                          <a:pt x="94256" y="68070"/>
                        </a:cubicBezTo>
                        <a:cubicBezTo>
                          <a:pt x="97533" y="45544"/>
                          <a:pt x="97533" y="23027"/>
                          <a:pt x="94256" y="510"/>
                        </a:cubicBezTo>
                        <a:cubicBezTo>
                          <a:pt x="61681" y="-719"/>
                          <a:pt x="30220" y="186"/>
                          <a:pt x="387" y="4186"/>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20" name="Google Shape;2020;p65"/>
                <p:cNvGrpSpPr/>
                <p:nvPr/>
              </p:nvGrpSpPr>
              <p:grpSpPr>
                <a:xfrm>
                  <a:off x="5091462" y="2922400"/>
                  <a:ext cx="412103" cy="467464"/>
                  <a:chOff x="5091462" y="2922400"/>
                  <a:chExt cx="412103" cy="467464"/>
                </a:xfrm>
              </p:grpSpPr>
              <p:sp>
                <p:nvSpPr>
                  <p:cNvPr id="2021" name="Google Shape;2021;p65"/>
                  <p:cNvSpPr/>
                  <p:nvPr/>
                </p:nvSpPr>
                <p:spPr>
                  <a:xfrm>
                    <a:off x="5098830" y="2928713"/>
                    <a:ext cx="404735" cy="461151"/>
                  </a:xfrm>
                  <a:custGeom>
                    <a:avLst/>
                    <a:gdLst/>
                    <a:ahLst/>
                    <a:cxnLst/>
                    <a:rect l="l" t="t" r="r" b="b"/>
                    <a:pathLst>
                      <a:path w="404735" h="461151" extrusionOk="0">
                        <a:moveTo>
                          <a:pt x="367205" y="447804"/>
                        </a:moveTo>
                        <a:cubicBezTo>
                          <a:pt x="330238" y="470026"/>
                          <a:pt x="281946" y="463863"/>
                          <a:pt x="259296" y="434069"/>
                        </a:cubicBezTo>
                        <a:lnTo>
                          <a:pt x="11532" y="107628"/>
                        </a:lnTo>
                        <a:cubicBezTo>
                          <a:pt x="-11062" y="77796"/>
                          <a:pt x="559" y="35590"/>
                          <a:pt x="37516" y="13350"/>
                        </a:cubicBezTo>
                        <a:cubicBezTo>
                          <a:pt x="74483" y="-8872"/>
                          <a:pt x="122812" y="-2719"/>
                          <a:pt x="145434" y="27104"/>
                        </a:cubicBezTo>
                        <a:lnTo>
                          <a:pt x="288709" y="215880"/>
                        </a:lnTo>
                        <a:lnTo>
                          <a:pt x="315684" y="251446"/>
                        </a:lnTo>
                        <a:lnTo>
                          <a:pt x="393180" y="353554"/>
                        </a:lnTo>
                        <a:cubicBezTo>
                          <a:pt x="415811" y="383348"/>
                          <a:pt x="404181" y="425553"/>
                          <a:pt x="367205" y="447804"/>
                        </a:cubicBez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22" name="Google Shape;2022;p65"/>
                  <p:cNvSpPr/>
                  <p:nvPr/>
                </p:nvSpPr>
                <p:spPr>
                  <a:xfrm>
                    <a:off x="5255980" y="3144593"/>
                    <a:ext cx="158524" cy="114680"/>
                  </a:xfrm>
                  <a:custGeom>
                    <a:avLst/>
                    <a:gdLst/>
                    <a:ahLst/>
                    <a:cxnLst/>
                    <a:rect l="l" t="t" r="r" b="b"/>
                    <a:pathLst>
                      <a:path w="158524" h="114680" extrusionOk="0">
                        <a:moveTo>
                          <a:pt x="158524" y="35557"/>
                        </a:moveTo>
                        <a:lnTo>
                          <a:pt x="26975" y="114681"/>
                        </a:lnTo>
                        <a:lnTo>
                          <a:pt x="0" y="79124"/>
                        </a:lnTo>
                        <a:lnTo>
                          <a:pt x="131559" y="0"/>
                        </a:lnTo>
                        <a:close/>
                      </a:path>
                    </a:pathLst>
                  </a:custGeom>
                  <a:solidFill>
                    <a:srgbClr val="ED806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23" name="Google Shape;2023;p65"/>
                  <p:cNvSpPr/>
                  <p:nvPr/>
                </p:nvSpPr>
                <p:spPr>
                  <a:xfrm>
                    <a:off x="5091462" y="2922400"/>
                    <a:ext cx="297296" cy="307583"/>
                  </a:xfrm>
                  <a:custGeom>
                    <a:avLst/>
                    <a:gdLst/>
                    <a:ahLst/>
                    <a:cxnLst/>
                    <a:rect l="l" t="t" r="r" b="b"/>
                    <a:pathLst>
                      <a:path w="297296" h="307583" extrusionOk="0">
                        <a:moveTo>
                          <a:pt x="155241" y="307584"/>
                        </a:moveTo>
                        <a:lnTo>
                          <a:pt x="12604" y="117703"/>
                        </a:lnTo>
                        <a:cubicBezTo>
                          <a:pt x="-12114" y="85128"/>
                          <a:pt x="650" y="38884"/>
                          <a:pt x="41036" y="14585"/>
                        </a:cubicBezTo>
                        <a:cubicBezTo>
                          <a:pt x="81431" y="-9703"/>
                          <a:pt x="134352" y="-2960"/>
                          <a:pt x="159098" y="29625"/>
                        </a:cubicBezTo>
                        <a:lnTo>
                          <a:pt x="297297" y="222745"/>
                        </a:lnTo>
                        <a:lnTo>
                          <a:pt x="155241" y="307584"/>
                        </a:lnTo>
                        <a:close/>
                      </a:path>
                    </a:pathLst>
                  </a:custGeom>
                  <a:solidFill>
                    <a:srgbClr val="D8D8D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24" name="Google Shape;2024;p65"/>
                <p:cNvGrpSpPr/>
                <p:nvPr/>
              </p:nvGrpSpPr>
              <p:grpSpPr>
                <a:xfrm>
                  <a:off x="4536667" y="2930377"/>
                  <a:ext cx="320159" cy="520350"/>
                  <a:chOff x="4536667" y="2930377"/>
                  <a:chExt cx="320159" cy="520350"/>
                </a:xfrm>
              </p:grpSpPr>
              <p:sp>
                <p:nvSpPr>
                  <p:cNvPr id="2025" name="Google Shape;2025;p65"/>
                  <p:cNvSpPr/>
                  <p:nvPr/>
                </p:nvSpPr>
                <p:spPr>
                  <a:xfrm>
                    <a:off x="4536667" y="2936611"/>
                    <a:ext cx="312685" cy="514116"/>
                  </a:xfrm>
                  <a:custGeom>
                    <a:avLst/>
                    <a:gdLst/>
                    <a:ahLst/>
                    <a:cxnLst/>
                    <a:rect l="l" t="t" r="r" b="b"/>
                    <a:pathLst>
                      <a:path w="312685" h="514116" extrusionOk="0">
                        <a:moveTo>
                          <a:pt x="308443" y="87053"/>
                        </a:moveTo>
                        <a:lnTo>
                          <a:pt x="203287" y="347447"/>
                        </a:lnTo>
                        <a:lnTo>
                          <a:pt x="184837" y="393100"/>
                        </a:lnTo>
                        <a:lnTo>
                          <a:pt x="154433" y="468395"/>
                        </a:lnTo>
                        <a:cubicBezTo>
                          <a:pt x="140355" y="503238"/>
                          <a:pt x="95340" y="522221"/>
                          <a:pt x="53830" y="510791"/>
                        </a:cubicBezTo>
                        <a:cubicBezTo>
                          <a:pt x="12387" y="499409"/>
                          <a:pt x="-9835" y="461899"/>
                          <a:pt x="4215" y="427085"/>
                        </a:cubicBezTo>
                        <a:lnTo>
                          <a:pt x="34637" y="351790"/>
                        </a:lnTo>
                        <a:lnTo>
                          <a:pt x="53087" y="306108"/>
                        </a:lnTo>
                        <a:lnTo>
                          <a:pt x="158291" y="45714"/>
                        </a:lnTo>
                        <a:cubicBezTo>
                          <a:pt x="172350" y="10872"/>
                          <a:pt x="217384" y="-8093"/>
                          <a:pt x="258875" y="3318"/>
                        </a:cubicBezTo>
                        <a:cubicBezTo>
                          <a:pt x="300328" y="14748"/>
                          <a:pt x="322550" y="52239"/>
                          <a:pt x="308443" y="87053"/>
                        </a:cubicBez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26" name="Google Shape;2026;p65"/>
                  <p:cNvSpPr/>
                  <p:nvPr/>
                </p:nvSpPr>
                <p:spPr>
                  <a:xfrm>
                    <a:off x="4589754" y="2930377"/>
                    <a:ext cx="267072" cy="354157"/>
                  </a:xfrm>
                  <a:custGeom>
                    <a:avLst/>
                    <a:gdLst/>
                    <a:ahLst/>
                    <a:cxnLst/>
                    <a:rect l="l" t="t" r="r" b="b"/>
                    <a:pathLst>
                      <a:path w="267072" h="354157" extrusionOk="0">
                        <a:moveTo>
                          <a:pt x="0" y="312352"/>
                        </a:moveTo>
                        <a:lnTo>
                          <a:pt x="98098" y="50005"/>
                        </a:lnTo>
                        <a:cubicBezTo>
                          <a:pt x="113490" y="11933"/>
                          <a:pt x="162858" y="-8860"/>
                          <a:pt x="208159" y="3628"/>
                        </a:cubicBezTo>
                        <a:cubicBezTo>
                          <a:pt x="253460" y="16086"/>
                          <a:pt x="277835" y="57187"/>
                          <a:pt x="262471" y="95239"/>
                        </a:cubicBezTo>
                        <a:lnTo>
                          <a:pt x="151695" y="354157"/>
                        </a:lnTo>
                        <a:lnTo>
                          <a:pt x="0" y="312352"/>
                        </a:lnTo>
                        <a:close/>
                      </a:path>
                    </a:pathLst>
                  </a:custGeom>
                  <a:solidFill>
                    <a:srgbClr val="D8D8D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27" name="Google Shape;2027;p65"/>
                  <p:cNvSpPr/>
                  <p:nvPr/>
                </p:nvSpPr>
                <p:spPr>
                  <a:xfrm>
                    <a:off x="4571314" y="3242729"/>
                    <a:ext cx="168640" cy="86982"/>
                  </a:xfrm>
                  <a:custGeom>
                    <a:avLst/>
                    <a:gdLst/>
                    <a:ahLst/>
                    <a:cxnLst/>
                    <a:rect l="l" t="t" r="r" b="b"/>
                    <a:pathLst>
                      <a:path w="168640" h="86982" extrusionOk="0">
                        <a:moveTo>
                          <a:pt x="168640" y="41329"/>
                        </a:moveTo>
                        <a:lnTo>
                          <a:pt x="150190" y="86982"/>
                        </a:lnTo>
                        <a:lnTo>
                          <a:pt x="0" y="45682"/>
                        </a:lnTo>
                        <a:lnTo>
                          <a:pt x="18440" y="0"/>
                        </a:lnTo>
                        <a:close/>
                      </a:path>
                    </a:pathLst>
                  </a:custGeom>
                  <a:solidFill>
                    <a:srgbClr val="ED806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28" name="Google Shape;2028;p65"/>
                <p:cNvGrpSpPr/>
                <p:nvPr/>
              </p:nvGrpSpPr>
              <p:grpSpPr>
                <a:xfrm>
                  <a:off x="5634290" y="2855000"/>
                  <a:ext cx="260119" cy="270442"/>
                  <a:chOff x="5634290" y="2855000"/>
                  <a:chExt cx="260119" cy="270442"/>
                </a:xfrm>
              </p:grpSpPr>
              <p:sp>
                <p:nvSpPr>
                  <p:cNvPr id="2029" name="Google Shape;2029;p65"/>
                  <p:cNvSpPr/>
                  <p:nvPr/>
                </p:nvSpPr>
                <p:spPr>
                  <a:xfrm>
                    <a:off x="5634290" y="2855000"/>
                    <a:ext cx="260119" cy="270442"/>
                  </a:xfrm>
                  <a:custGeom>
                    <a:avLst/>
                    <a:gdLst/>
                    <a:ahLst/>
                    <a:cxnLst/>
                    <a:rect l="l" t="t" r="r" b="b"/>
                    <a:pathLst>
                      <a:path w="260119" h="270442" extrusionOk="0">
                        <a:moveTo>
                          <a:pt x="8615" y="203277"/>
                        </a:moveTo>
                        <a:cubicBezTo>
                          <a:pt x="14292" y="192294"/>
                          <a:pt x="22197" y="182331"/>
                          <a:pt x="19435" y="170111"/>
                        </a:cubicBezTo>
                        <a:cubicBezTo>
                          <a:pt x="16616" y="157814"/>
                          <a:pt x="16140" y="137830"/>
                          <a:pt x="20997" y="124543"/>
                        </a:cubicBezTo>
                        <a:cubicBezTo>
                          <a:pt x="25865" y="111284"/>
                          <a:pt x="27970" y="92511"/>
                          <a:pt x="27008" y="83595"/>
                        </a:cubicBezTo>
                        <a:cubicBezTo>
                          <a:pt x="25998" y="74623"/>
                          <a:pt x="20883" y="65669"/>
                          <a:pt x="24341" y="60449"/>
                        </a:cubicBezTo>
                        <a:cubicBezTo>
                          <a:pt x="27827" y="55230"/>
                          <a:pt x="44724" y="52591"/>
                          <a:pt x="58364" y="63164"/>
                        </a:cubicBezTo>
                        <a:cubicBezTo>
                          <a:pt x="72051" y="73727"/>
                          <a:pt x="73290" y="91339"/>
                          <a:pt x="72461" y="100416"/>
                        </a:cubicBezTo>
                        <a:cubicBezTo>
                          <a:pt x="72404" y="100597"/>
                          <a:pt x="72356" y="100712"/>
                          <a:pt x="72375" y="100864"/>
                        </a:cubicBezTo>
                        <a:cubicBezTo>
                          <a:pt x="75918" y="98530"/>
                          <a:pt x="79386" y="95730"/>
                          <a:pt x="82024" y="92368"/>
                        </a:cubicBezTo>
                        <a:lnTo>
                          <a:pt x="82043" y="92387"/>
                        </a:lnTo>
                        <a:lnTo>
                          <a:pt x="151318" y="6709"/>
                        </a:lnTo>
                        <a:cubicBezTo>
                          <a:pt x="156919" y="-463"/>
                          <a:pt x="168587" y="-2130"/>
                          <a:pt x="177398" y="2899"/>
                        </a:cubicBezTo>
                        <a:cubicBezTo>
                          <a:pt x="184446" y="6966"/>
                          <a:pt x="187371" y="14072"/>
                          <a:pt x="185513" y="20435"/>
                        </a:cubicBezTo>
                        <a:lnTo>
                          <a:pt x="187904" y="17492"/>
                        </a:lnTo>
                        <a:cubicBezTo>
                          <a:pt x="193562" y="10491"/>
                          <a:pt x="205135" y="8986"/>
                          <a:pt x="213669" y="14110"/>
                        </a:cubicBezTo>
                        <a:cubicBezTo>
                          <a:pt x="222251" y="19216"/>
                          <a:pt x="224575" y="29036"/>
                          <a:pt x="218898" y="35980"/>
                        </a:cubicBezTo>
                        <a:lnTo>
                          <a:pt x="211602" y="44981"/>
                        </a:lnTo>
                        <a:cubicBezTo>
                          <a:pt x="217727" y="41047"/>
                          <a:pt x="226652" y="40847"/>
                          <a:pt x="233510" y="45076"/>
                        </a:cubicBezTo>
                        <a:cubicBezTo>
                          <a:pt x="241834" y="50229"/>
                          <a:pt x="243911" y="59906"/>
                          <a:pt x="238196" y="66698"/>
                        </a:cubicBezTo>
                        <a:lnTo>
                          <a:pt x="233367" y="72384"/>
                        </a:lnTo>
                        <a:cubicBezTo>
                          <a:pt x="239225" y="69870"/>
                          <a:pt x="246711" y="70279"/>
                          <a:pt x="252607" y="74032"/>
                        </a:cubicBezTo>
                        <a:cubicBezTo>
                          <a:pt x="260694" y="79233"/>
                          <a:pt x="262542" y="88777"/>
                          <a:pt x="256732" y="95387"/>
                        </a:cubicBezTo>
                        <a:lnTo>
                          <a:pt x="191876" y="168520"/>
                        </a:lnTo>
                        <a:cubicBezTo>
                          <a:pt x="182884" y="178645"/>
                          <a:pt x="140641" y="223575"/>
                          <a:pt x="100245" y="251207"/>
                        </a:cubicBezTo>
                        <a:cubicBezTo>
                          <a:pt x="85910" y="268856"/>
                          <a:pt x="57783" y="279315"/>
                          <a:pt x="23902" y="260341"/>
                        </a:cubicBezTo>
                        <a:cubicBezTo>
                          <a:pt x="-9997" y="241367"/>
                          <a:pt x="-634" y="215755"/>
                          <a:pt x="8615" y="203277"/>
                        </a:cubicBez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0" name="Google Shape;2030;p65"/>
                  <p:cNvSpPr/>
                  <p:nvPr/>
                </p:nvSpPr>
                <p:spPr>
                  <a:xfrm>
                    <a:off x="5705056" y="2877750"/>
                    <a:ext cx="161791" cy="138283"/>
                  </a:xfrm>
                  <a:custGeom>
                    <a:avLst/>
                    <a:gdLst/>
                    <a:ahLst/>
                    <a:cxnLst/>
                    <a:rect l="l" t="t" r="r" b="b"/>
                    <a:pathLst>
                      <a:path w="161791" h="138283" extrusionOk="0">
                        <a:moveTo>
                          <a:pt x="3657" y="93554"/>
                        </a:moveTo>
                        <a:cubicBezTo>
                          <a:pt x="-1486" y="90716"/>
                          <a:pt x="-38" y="87896"/>
                          <a:pt x="1076" y="81886"/>
                        </a:cubicBezTo>
                        <a:cubicBezTo>
                          <a:pt x="12639" y="87887"/>
                          <a:pt x="44777" y="107489"/>
                          <a:pt x="42957" y="138283"/>
                        </a:cubicBezTo>
                        <a:lnTo>
                          <a:pt x="42824" y="138245"/>
                        </a:lnTo>
                        <a:cubicBezTo>
                          <a:pt x="40043" y="113709"/>
                          <a:pt x="12192" y="98298"/>
                          <a:pt x="3657" y="93554"/>
                        </a:cubicBezTo>
                        <a:close/>
                        <a:moveTo>
                          <a:pt x="109852" y="533"/>
                        </a:moveTo>
                        <a:cubicBezTo>
                          <a:pt x="109852" y="533"/>
                          <a:pt x="106365" y="3905"/>
                          <a:pt x="101460" y="9239"/>
                        </a:cubicBezTo>
                        <a:cubicBezTo>
                          <a:pt x="99069" y="11944"/>
                          <a:pt x="96164" y="15001"/>
                          <a:pt x="93259" y="18459"/>
                        </a:cubicBezTo>
                        <a:cubicBezTo>
                          <a:pt x="90383" y="21850"/>
                          <a:pt x="87315" y="25498"/>
                          <a:pt x="84210" y="29137"/>
                        </a:cubicBezTo>
                        <a:cubicBezTo>
                          <a:pt x="78171" y="36557"/>
                          <a:pt x="54978" y="63646"/>
                          <a:pt x="50844" y="69380"/>
                        </a:cubicBezTo>
                        <a:cubicBezTo>
                          <a:pt x="46701" y="75180"/>
                          <a:pt x="44186" y="79162"/>
                          <a:pt x="44186" y="79162"/>
                        </a:cubicBezTo>
                        <a:cubicBezTo>
                          <a:pt x="43691" y="79962"/>
                          <a:pt x="44043" y="80943"/>
                          <a:pt x="44977" y="81372"/>
                        </a:cubicBezTo>
                        <a:cubicBezTo>
                          <a:pt x="45853" y="81772"/>
                          <a:pt x="46786" y="81629"/>
                          <a:pt x="47377" y="81095"/>
                        </a:cubicBezTo>
                        <a:cubicBezTo>
                          <a:pt x="47377" y="81095"/>
                          <a:pt x="50873" y="77676"/>
                          <a:pt x="55740" y="72351"/>
                        </a:cubicBezTo>
                        <a:cubicBezTo>
                          <a:pt x="60626" y="67008"/>
                          <a:pt x="84506" y="40328"/>
                          <a:pt x="90497" y="32927"/>
                        </a:cubicBezTo>
                        <a:cubicBezTo>
                          <a:pt x="93440" y="29175"/>
                          <a:pt x="96393" y="25412"/>
                          <a:pt x="99155" y="21955"/>
                        </a:cubicBezTo>
                        <a:cubicBezTo>
                          <a:pt x="101879" y="18411"/>
                          <a:pt x="104251" y="15021"/>
                          <a:pt x="106384" y="12192"/>
                        </a:cubicBezTo>
                        <a:cubicBezTo>
                          <a:pt x="110528" y="6391"/>
                          <a:pt x="113033" y="2419"/>
                          <a:pt x="113033" y="2419"/>
                        </a:cubicBezTo>
                        <a:cubicBezTo>
                          <a:pt x="113538" y="1676"/>
                          <a:pt x="113185" y="657"/>
                          <a:pt x="112223" y="238"/>
                        </a:cubicBezTo>
                        <a:cubicBezTo>
                          <a:pt x="111414" y="-172"/>
                          <a:pt x="110395" y="-39"/>
                          <a:pt x="109852" y="533"/>
                        </a:cubicBezTo>
                        <a:close/>
                        <a:moveTo>
                          <a:pt x="135617" y="24850"/>
                        </a:moveTo>
                        <a:cubicBezTo>
                          <a:pt x="135617" y="24850"/>
                          <a:pt x="132426" y="27679"/>
                          <a:pt x="128016" y="32147"/>
                        </a:cubicBezTo>
                        <a:cubicBezTo>
                          <a:pt x="125901" y="34461"/>
                          <a:pt x="123263" y="37004"/>
                          <a:pt x="120691" y="39909"/>
                        </a:cubicBezTo>
                        <a:cubicBezTo>
                          <a:pt x="118053" y="42776"/>
                          <a:pt x="115281" y="45910"/>
                          <a:pt x="112519" y="48968"/>
                        </a:cubicBezTo>
                        <a:cubicBezTo>
                          <a:pt x="107118" y="55254"/>
                          <a:pt x="84525" y="81257"/>
                          <a:pt x="80867" y="86182"/>
                        </a:cubicBezTo>
                        <a:cubicBezTo>
                          <a:pt x="77181" y="91125"/>
                          <a:pt x="74962" y="94564"/>
                          <a:pt x="74962" y="94564"/>
                        </a:cubicBezTo>
                        <a:cubicBezTo>
                          <a:pt x="74504" y="95326"/>
                          <a:pt x="74838" y="96335"/>
                          <a:pt x="75781" y="96812"/>
                        </a:cubicBezTo>
                        <a:cubicBezTo>
                          <a:pt x="76600" y="97164"/>
                          <a:pt x="77543" y="97040"/>
                          <a:pt x="78105" y="96545"/>
                        </a:cubicBezTo>
                        <a:cubicBezTo>
                          <a:pt x="78105" y="96545"/>
                          <a:pt x="81305" y="93678"/>
                          <a:pt x="85687" y="89230"/>
                        </a:cubicBezTo>
                        <a:cubicBezTo>
                          <a:pt x="90116" y="84743"/>
                          <a:pt x="113347" y="59140"/>
                          <a:pt x="118719" y="52873"/>
                        </a:cubicBezTo>
                        <a:cubicBezTo>
                          <a:pt x="121310" y="49672"/>
                          <a:pt x="123948" y="46510"/>
                          <a:pt x="126396" y="43519"/>
                        </a:cubicBezTo>
                        <a:cubicBezTo>
                          <a:pt x="128873" y="40500"/>
                          <a:pt x="130997" y="37642"/>
                          <a:pt x="132854" y="35175"/>
                        </a:cubicBezTo>
                        <a:cubicBezTo>
                          <a:pt x="136531" y="30232"/>
                          <a:pt x="138788" y="26803"/>
                          <a:pt x="138788" y="26803"/>
                        </a:cubicBezTo>
                        <a:cubicBezTo>
                          <a:pt x="139227" y="26060"/>
                          <a:pt x="138874" y="25069"/>
                          <a:pt x="137941" y="24593"/>
                        </a:cubicBezTo>
                        <a:cubicBezTo>
                          <a:pt x="137112" y="24203"/>
                          <a:pt x="136179" y="24317"/>
                          <a:pt x="135617" y="24850"/>
                        </a:cubicBezTo>
                        <a:close/>
                        <a:moveTo>
                          <a:pt x="158515" y="51501"/>
                        </a:moveTo>
                        <a:cubicBezTo>
                          <a:pt x="158515" y="51501"/>
                          <a:pt x="155600" y="53740"/>
                          <a:pt x="151657" y="57378"/>
                        </a:cubicBezTo>
                        <a:cubicBezTo>
                          <a:pt x="149714" y="59207"/>
                          <a:pt x="147304" y="61293"/>
                          <a:pt x="144999" y="63665"/>
                        </a:cubicBezTo>
                        <a:cubicBezTo>
                          <a:pt x="142665" y="66055"/>
                          <a:pt x="122672" y="88125"/>
                          <a:pt x="120177" y="90630"/>
                        </a:cubicBezTo>
                        <a:cubicBezTo>
                          <a:pt x="115319" y="95754"/>
                          <a:pt x="110823" y="101126"/>
                          <a:pt x="107518" y="105222"/>
                        </a:cubicBezTo>
                        <a:cubicBezTo>
                          <a:pt x="104270" y="109356"/>
                          <a:pt x="102270" y="112233"/>
                          <a:pt x="102270" y="112233"/>
                        </a:cubicBezTo>
                        <a:cubicBezTo>
                          <a:pt x="101784" y="112985"/>
                          <a:pt x="102146" y="114004"/>
                          <a:pt x="103070" y="114462"/>
                        </a:cubicBezTo>
                        <a:cubicBezTo>
                          <a:pt x="103813" y="114862"/>
                          <a:pt x="104737" y="114785"/>
                          <a:pt x="105327" y="114290"/>
                        </a:cubicBezTo>
                        <a:cubicBezTo>
                          <a:pt x="105327" y="114290"/>
                          <a:pt x="108261" y="112061"/>
                          <a:pt x="112214" y="108423"/>
                        </a:cubicBezTo>
                        <a:cubicBezTo>
                          <a:pt x="116214" y="104803"/>
                          <a:pt x="121348" y="99850"/>
                          <a:pt x="126149" y="94688"/>
                        </a:cubicBezTo>
                        <a:cubicBezTo>
                          <a:pt x="128502" y="92049"/>
                          <a:pt x="130854" y="89449"/>
                          <a:pt x="133074" y="86972"/>
                        </a:cubicBezTo>
                        <a:cubicBezTo>
                          <a:pt x="135274" y="84543"/>
                          <a:pt x="154657" y="62617"/>
                          <a:pt x="156315" y="60531"/>
                        </a:cubicBezTo>
                        <a:cubicBezTo>
                          <a:pt x="159572" y="56445"/>
                          <a:pt x="161544" y="53540"/>
                          <a:pt x="161544" y="53540"/>
                        </a:cubicBezTo>
                        <a:cubicBezTo>
                          <a:pt x="162077" y="52806"/>
                          <a:pt x="161715" y="51796"/>
                          <a:pt x="160782" y="51311"/>
                        </a:cubicBezTo>
                        <a:cubicBezTo>
                          <a:pt x="160020" y="50939"/>
                          <a:pt x="159020" y="51015"/>
                          <a:pt x="158515" y="51501"/>
                        </a:cubicBezTo>
                        <a:close/>
                      </a:path>
                    </a:pathLst>
                  </a:custGeom>
                  <a:solidFill>
                    <a:srgbClr val="ED806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031" name="Google Shape;2031;p65"/>
                <p:cNvSpPr/>
                <p:nvPr/>
              </p:nvSpPr>
              <p:spPr>
                <a:xfrm>
                  <a:off x="5343127" y="3043872"/>
                  <a:ext cx="391842" cy="350617"/>
                </a:xfrm>
                <a:custGeom>
                  <a:avLst/>
                  <a:gdLst/>
                  <a:ahLst/>
                  <a:cxnLst/>
                  <a:rect l="l" t="t" r="r" b="b"/>
                  <a:pathLst>
                    <a:path w="391842" h="350617" extrusionOk="0">
                      <a:moveTo>
                        <a:pt x="276327" y="28588"/>
                      </a:moveTo>
                      <a:lnTo>
                        <a:pt x="35106" y="224269"/>
                      </a:lnTo>
                      <a:cubicBezTo>
                        <a:pt x="-3594" y="253987"/>
                        <a:pt x="-16491" y="294697"/>
                        <a:pt x="28505" y="330797"/>
                      </a:cubicBezTo>
                      <a:cubicBezTo>
                        <a:pt x="56128" y="352924"/>
                        <a:pt x="108325" y="362487"/>
                        <a:pt x="149111" y="327416"/>
                      </a:cubicBezTo>
                      <a:lnTo>
                        <a:pt x="369634" y="87119"/>
                      </a:lnTo>
                      <a:cubicBezTo>
                        <a:pt x="398152" y="61221"/>
                        <a:pt x="398780" y="32817"/>
                        <a:pt x="373968" y="13910"/>
                      </a:cubicBezTo>
                      <a:cubicBezTo>
                        <a:pt x="344097" y="-8807"/>
                        <a:pt x="314132" y="-3549"/>
                        <a:pt x="276327" y="28588"/>
                      </a:cubicBez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2" name="Google Shape;2032;p65"/>
                <p:cNvSpPr/>
                <p:nvPr/>
              </p:nvSpPr>
              <p:spPr>
                <a:xfrm>
                  <a:off x="4974918" y="3126718"/>
                  <a:ext cx="406532" cy="273111"/>
                </a:xfrm>
                <a:custGeom>
                  <a:avLst/>
                  <a:gdLst/>
                  <a:ahLst/>
                  <a:cxnLst/>
                  <a:rect l="l" t="t" r="r" b="b"/>
                  <a:pathLst>
                    <a:path w="406532" h="273111" extrusionOk="0">
                      <a:moveTo>
                        <a:pt x="551" y="240055"/>
                      </a:moveTo>
                      <a:cubicBezTo>
                        <a:pt x="-2478" y="253104"/>
                        <a:pt x="7361" y="265630"/>
                        <a:pt x="20953" y="266030"/>
                      </a:cubicBezTo>
                      <a:lnTo>
                        <a:pt x="20953" y="266030"/>
                      </a:lnTo>
                      <a:lnTo>
                        <a:pt x="26659" y="266201"/>
                      </a:lnTo>
                      <a:lnTo>
                        <a:pt x="53691" y="267020"/>
                      </a:lnTo>
                      <a:lnTo>
                        <a:pt x="59367" y="267192"/>
                      </a:lnTo>
                      <a:lnTo>
                        <a:pt x="332640" y="273107"/>
                      </a:lnTo>
                      <a:cubicBezTo>
                        <a:pt x="342889" y="273326"/>
                        <a:pt x="351880" y="266430"/>
                        <a:pt x="354166" y="256590"/>
                      </a:cubicBezTo>
                      <a:lnTo>
                        <a:pt x="405982" y="33210"/>
                      </a:lnTo>
                      <a:cubicBezTo>
                        <a:pt x="409021" y="20104"/>
                        <a:pt x="399096" y="7550"/>
                        <a:pt x="385446" y="7226"/>
                      </a:cubicBezTo>
                      <a:lnTo>
                        <a:pt x="73960" y="6"/>
                      </a:lnTo>
                      <a:cubicBezTo>
                        <a:pt x="63701" y="-232"/>
                        <a:pt x="54691" y="6673"/>
                        <a:pt x="52405" y="16522"/>
                      </a:cubicBezTo>
                      <a:lnTo>
                        <a:pt x="8504" y="205708"/>
                      </a:lnTo>
                      <a:lnTo>
                        <a:pt x="551" y="240055"/>
                      </a:lnTo>
                      <a:close/>
                    </a:path>
                  </a:pathLst>
                </a:custGeom>
                <a:solidFill>
                  <a:srgbClr val="0118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3" name="Google Shape;2033;p65"/>
                <p:cNvSpPr/>
                <p:nvPr/>
              </p:nvSpPr>
              <p:spPr>
                <a:xfrm>
                  <a:off x="5077120" y="2865500"/>
                  <a:ext cx="655567" cy="1320384"/>
                </a:xfrm>
                <a:custGeom>
                  <a:avLst/>
                  <a:gdLst/>
                  <a:ahLst/>
                  <a:cxnLst/>
                  <a:rect l="l" t="t" r="r" b="b"/>
                  <a:pathLst>
                    <a:path w="655567" h="1320384" extrusionOk="0">
                      <a:moveTo>
                        <a:pt x="0" y="0"/>
                      </a:moveTo>
                      <a:cubicBezTo>
                        <a:pt x="0" y="0"/>
                        <a:pt x="12659" y="253013"/>
                        <a:pt x="24765" y="668522"/>
                      </a:cubicBezTo>
                      <a:cubicBezTo>
                        <a:pt x="36871" y="1084031"/>
                        <a:pt x="47244" y="1320384"/>
                        <a:pt x="47244" y="1320384"/>
                      </a:cubicBezTo>
                      <a:lnTo>
                        <a:pt x="277644" y="1303525"/>
                      </a:lnTo>
                      <a:lnTo>
                        <a:pt x="148399" y="345396"/>
                      </a:lnTo>
                      <a:cubicBezTo>
                        <a:pt x="148399" y="345396"/>
                        <a:pt x="271682" y="552269"/>
                        <a:pt x="351758" y="545240"/>
                      </a:cubicBezTo>
                      <a:cubicBezTo>
                        <a:pt x="431835" y="538220"/>
                        <a:pt x="655568" y="272339"/>
                        <a:pt x="655568" y="272339"/>
                      </a:cubicBezTo>
                      <a:lnTo>
                        <a:pt x="570224" y="179613"/>
                      </a:lnTo>
                      <a:lnTo>
                        <a:pt x="364055" y="343986"/>
                      </a:lnTo>
                      <a:cubicBezTo>
                        <a:pt x="364055" y="343986"/>
                        <a:pt x="202321" y="100946"/>
                        <a:pt x="152267" y="66170"/>
                      </a:cubicBezTo>
                      <a:cubicBezTo>
                        <a:pt x="102213" y="31413"/>
                        <a:pt x="0" y="0"/>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4" name="Google Shape;2034;p65"/>
                <p:cNvSpPr/>
                <p:nvPr/>
              </p:nvSpPr>
              <p:spPr>
                <a:xfrm>
                  <a:off x="4985453" y="3126718"/>
                  <a:ext cx="406522" cy="273111"/>
                </a:xfrm>
                <a:custGeom>
                  <a:avLst/>
                  <a:gdLst/>
                  <a:ahLst/>
                  <a:cxnLst/>
                  <a:rect l="l" t="t" r="r" b="b"/>
                  <a:pathLst>
                    <a:path w="406522" h="273111" extrusionOk="0">
                      <a:moveTo>
                        <a:pt x="551" y="240055"/>
                      </a:moveTo>
                      <a:cubicBezTo>
                        <a:pt x="-2478" y="253104"/>
                        <a:pt x="7361" y="265630"/>
                        <a:pt x="20953" y="266030"/>
                      </a:cubicBezTo>
                      <a:lnTo>
                        <a:pt x="20953" y="266030"/>
                      </a:lnTo>
                      <a:lnTo>
                        <a:pt x="26659" y="266201"/>
                      </a:lnTo>
                      <a:lnTo>
                        <a:pt x="53691" y="267020"/>
                      </a:lnTo>
                      <a:lnTo>
                        <a:pt x="59367" y="267192"/>
                      </a:lnTo>
                      <a:lnTo>
                        <a:pt x="332640" y="273107"/>
                      </a:lnTo>
                      <a:cubicBezTo>
                        <a:pt x="342889" y="273326"/>
                        <a:pt x="351880" y="266430"/>
                        <a:pt x="354157" y="256590"/>
                      </a:cubicBezTo>
                      <a:lnTo>
                        <a:pt x="405973" y="33210"/>
                      </a:lnTo>
                      <a:cubicBezTo>
                        <a:pt x="409011" y="20104"/>
                        <a:pt x="399086" y="7550"/>
                        <a:pt x="385437" y="7226"/>
                      </a:cubicBezTo>
                      <a:lnTo>
                        <a:pt x="73950" y="6"/>
                      </a:lnTo>
                      <a:cubicBezTo>
                        <a:pt x="63692" y="-232"/>
                        <a:pt x="54681" y="6673"/>
                        <a:pt x="52395" y="16522"/>
                      </a:cubicBezTo>
                      <a:lnTo>
                        <a:pt x="8494" y="205708"/>
                      </a:lnTo>
                      <a:lnTo>
                        <a:pt x="551" y="24005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035" name="Google Shape;2035;p65"/>
                <p:cNvGrpSpPr/>
                <p:nvPr/>
              </p:nvGrpSpPr>
              <p:grpSpPr>
                <a:xfrm>
                  <a:off x="4533458" y="3182450"/>
                  <a:ext cx="627357" cy="300007"/>
                  <a:chOff x="4533458" y="3182450"/>
                  <a:chExt cx="627357" cy="300007"/>
                </a:xfrm>
              </p:grpSpPr>
              <p:sp>
                <p:nvSpPr>
                  <p:cNvPr id="2036" name="Google Shape;2036;p65"/>
                  <p:cNvSpPr/>
                  <p:nvPr/>
                </p:nvSpPr>
                <p:spPr>
                  <a:xfrm>
                    <a:off x="5016731" y="3182450"/>
                    <a:ext cx="685" cy="509"/>
                  </a:xfrm>
                  <a:custGeom>
                    <a:avLst/>
                    <a:gdLst/>
                    <a:ahLst/>
                    <a:cxnLst/>
                    <a:rect l="l" t="t" r="r" b="b"/>
                    <a:pathLst>
                      <a:path w="685" h="509" extrusionOk="0">
                        <a:moveTo>
                          <a:pt x="76" y="128"/>
                        </a:moveTo>
                        <a:lnTo>
                          <a:pt x="0" y="509"/>
                        </a:lnTo>
                        <a:cubicBezTo>
                          <a:pt x="1496" y="-339"/>
                          <a:pt x="76" y="128"/>
                          <a:pt x="76" y="128"/>
                        </a:cubicBez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7" name="Google Shape;2037;p65"/>
                  <p:cNvSpPr/>
                  <p:nvPr/>
                </p:nvSpPr>
                <p:spPr>
                  <a:xfrm>
                    <a:off x="4533458" y="3182969"/>
                    <a:ext cx="627357" cy="299488"/>
                  </a:xfrm>
                  <a:custGeom>
                    <a:avLst/>
                    <a:gdLst/>
                    <a:ahLst/>
                    <a:cxnLst/>
                    <a:rect l="l" t="t" r="r" b="b"/>
                    <a:pathLst>
                      <a:path w="627357" h="299488" extrusionOk="0">
                        <a:moveTo>
                          <a:pt x="609813" y="104299"/>
                        </a:moveTo>
                        <a:cubicBezTo>
                          <a:pt x="609813" y="104299"/>
                          <a:pt x="627358" y="91592"/>
                          <a:pt x="627358" y="81305"/>
                        </a:cubicBezTo>
                        <a:cubicBezTo>
                          <a:pt x="627358" y="71018"/>
                          <a:pt x="616471" y="72228"/>
                          <a:pt x="616471" y="72228"/>
                        </a:cubicBezTo>
                        <a:cubicBezTo>
                          <a:pt x="616471" y="72228"/>
                          <a:pt x="627358" y="63151"/>
                          <a:pt x="625548" y="49235"/>
                        </a:cubicBezTo>
                        <a:cubicBezTo>
                          <a:pt x="623729" y="35319"/>
                          <a:pt x="611632" y="36528"/>
                          <a:pt x="611632" y="36528"/>
                        </a:cubicBezTo>
                        <a:cubicBezTo>
                          <a:pt x="611632" y="36528"/>
                          <a:pt x="622529" y="21403"/>
                          <a:pt x="614661" y="10506"/>
                        </a:cubicBezTo>
                        <a:cubicBezTo>
                          <a:pt x="606793" y="-391"/>
                          <a:pt x="571694" y="21393"/>
                          <a:pt x="545681" y="29261"/>
                        </a:cubicBezTo>
                        <a:cubicBezTo>
                          <a:pt x="519659" y="37128"/>
                          <a:pt x="475491" y="41367"/>
                          <a:pt x="475491" y="41367"/>
                        </a:cubicBezTo>
                        <a:lnTo>
                          <a:pt x="483283" y="0"/>
                        </a:lnTo>
                        <a:cubicBezTo>
                          <a:pt x="481873" y="810"/>
                          <a:pt x="477892" y="2791"/>
                          <a:pt x="467624" y="7477"/>
                        </a:cubicBezTo>
                        <a:cubicBezTo>
                          <a:pt x="446450" y="17164"/>
                          <a:pt x="423447" y="45596"/>
                          <a:pt x="402273" y="63751"/>
                        </a:cubicBezTo>
                        <a:cubicBezTo>
                          <a:pt x="392348" y="72257"/>
                          <a:pt x="384966" y="76219"/>
                          <a:pt x="379346" y="78305"/>
                        </a:cubicBezTo>
                        <a:cubicBezTo>
                          <a:pt x="374793" y="78896"/>
                          <a:pt x="370021" y="79696"/>
                          <a:pt x="364925" y="80810"/>
                        </a:cubicBezTo>
                        <a:lnTo>
                          <a:pt x="74984" y="136369"/>
                        </a:lnTo>
                        <a:cubicBezTo>
                          <a:pt x="29569" y="143675"/>
                          <a:pt x="-5731" y="175631"/>
                          <a:pt x="775" y="234791"/>
                        </a:cubicBezTo>
                        <a:cubicBezTo>
                          <a:pt x="4785" y="271034"/>
                          <a:pt x="33503" y="308734"/>
                          <a:pt x="83842" y="297456"/>
                        </a:cubicBezTo>
                        <a:lnTo>
                          <a:pt x="389128" y="187852"/>
                        </a:lnTo>
                        <a:cubicBezTo>
                          <a:pt x="398748" y="185385"/>
                          <a:pt x="407111" y="181642"/>
                          <a:pt x="414189" y="176917"/>
                        </a:cubicBezTo>
                        <a:cubicBezTo>
                          <a:pt x="444230" y="172231"/>
                          <a:pt x="508010" y="161849"/>
                          <a:pt x="534184" y="156334"/>
                        </a:cubicBezTo>
                        <a:cubicBezTo>
                          <a:pt x="568674" y="149076"/>
                          <a:pt x="612851" y="133341"/>
                          <a:pt x="617690" y="119424"/>
                        </a:cubicBezTo>
                        <a:cubicBezTo>
                          <a:pt x="622519" y="105508"/>
                          <a:pt x="609813" y="104299"/>
                          <a:pt x="609813" y="104299"/>
                        </a:cubicBezTo>
                        <a:close/>
                      </a:path>
                    </a:pathLst>
                  </a:custGeom>
                  <a:solidFill>
                    <a:srgbClr val="F4828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038" name="Google Shape;2038;p65"/>
                <p:cNvSpPr/>
                <p:nvPr/>
              </p:nvSpPr>
              <p:spPr>
                <a:xfrm>
                  <a:off x="4528521" y="2863234"/>
                  <a:ext cx="411447" cy="1332480"/>
                </a:xfrm>
                <a:custGeom>
                  <a:avLst/>
                  <a:gdLst/>
                  <a:ahLst/>
                  <a:cxnLst/>
                  <a:rect l="l" t="t" r="r" b="b"/>
                  <a:pathLst>
                    <a:path w="411447" h="1332480" extrusionOk="0">
                      <a:moveTo>
                        <a:pt x="411448" y="516960"/>
                      </a:moveTo>
                      <a:lnTo>
                        <a:pt x="394589" y="390515"/>
                      </a:lnTo>
                      <a:lnTo>
                        <a:pt x="381796" y="393278"/>
                      </a:lnTo>
                      <a:cubicBezTo>
                        <a:pt x="408028" y="63656"/>
                        <a:pt x="406314" y="0"/>
                        <a:pt x="406314" y="0"/>
                      </a:cubicBezTo>
                      <a:lnTo>
                        <a:pt x="282908" y="40167"/>
                      </a:lnTo>
                      <a:cubicBezTo>
                        <a:pt x="282908" y="40167"/>
                        <a:pt x="197031" y="53864"/>
                        <a:pt x="168589" y="99174"/>
                      </a:cubicBezTo>
                      <a:cubicBezTo>
                        <a:pt x="140138" y="144485"/>
                        <a:pt x="-1051" y="486918"/>
                        <a:pt x="6" y="548030"/>
                      </a:cubicBezTo>
                      <a:cubicBezTo>
                        <a:pt x="1063" y="609143"/>
                        <a:pt x="45840" y="638118"/>
                        <a:pt x="112220" y="618096"/>
                      </a:cubicBezTo>
                      <a:cubicBezTo>
                        <a:pt x="126612" y="613753"/>
                        <a:pt x="148825" y="606543"/>
                        <a:pt x="174790" y="597913"/>
                      </a:cubicBezTo>
                      <a:lnTo>
                        <a:pt x="5807" y="1317727"/>
                      </a:lnTo>
                      <a:lnTo>
                        <a:pt x="309264" y="1332481"/>
                      </a:lnTo>
                      <a:cubicBezTo>
                        <a:pt x="309264" y="1332481"/>
                        <a:pt x="338515" y="915352"/>
                        <a:pt x="370395" y="531200"/>
                      </a:cubicBezTo>
                      <a:cubicBezTo>
                        <a:pt x="395332" y="522580"/>
                        <a:pt x="411448" y="516960"/>
                        <a:pt x="411448" y="51696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9" name="Google Shape;2039;p65"/>
                <p:cNvSpPr/>
                <p:nvPr/>
              </p:nvSpPr>
              <p:spPr>
                <a:xfrm>
                  <a:off x="4715541" y="3181054"/>
                  <a:ext cx="187023" cy="119062"/>
                </a:xfrm>
                <a:custGeom>
                  <a:avLst/>
                  <a:gdLst/>
                  <a:ahLst/>
                  <a:cxnLst/>
                  <a:rect l="l" t="t" r="r" b="b"/>
                  <a:pathLst>
                    <a:path w="187023" h="119062" extrusionOk="0">
                      <a:moveTo>
                        <a:pt x="187023" y="76914"/>
                      </a:moveTo>
                      <a:lnTo>
                        <a:pt x="0" y="119063"/>
                      </a:lnTo>
                      <a:lnTo>
                        <a:pt x="43205" y="0"/>
                      </a:lnTo>
                      <a:lnTo>
                        <a:pt x="29499" y="92716"/>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40" name="Google Shape;2040;p65"/>
              <p:cNvGrpSpPr/>
              <p:nvPr/>
            </p:nvGrpSpPr>
            <p:grpSpPr>
              <a:xfrm>
                <a:off x="5175127" y="2027759"/>
                <a:ext cx="1017197" cy="2241859"/>
                <a:chOff x="5268536" y="1907579"/>
                <a:chExt cx="1356263" cy="2989145"/>
              </a:xfrm>
            </p:grpSpPr>
            <p:sp>
              <p:nvSpPr>
                <p:cNvPr id="2041" name="Google Shape;2041;p65"/>
                <p:cNvSpPr/>
                <p:nvPr/>
              </p:nvSpPr>
              <p:spPr>
                <a:xfrm rot="-1340003">
                  <a:off x="5445447" y="1874742"/>
                  <a:ext cx="11420" cy="933374"/>
                </a:xfrm>
                <a:custGeom>
                  <a:avLst/>
                  <a:gdLst/>
                  <a:ahLst/>
                  <a:cxnLst/>
                  <a:rect l="l" t="t" r="r" b="b"/>
                  <a:pathLst>
                    <a:path w="11420" h="933362" extrusionOk="0">
                      <a:moveTo>
                        <a:pt x="0" y="0"/>
                      </a:moveTo>
                      <a:lnTo>
                        <a:pt x="11421" y="0"/>
                      </a:lnTo>
                      <a:lnTo>
                        <a:pt x="11421" y="933363"/>
                      </a:lnTo>
                      <a:lnTo>
                        <a:pt x="0" y="93336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2" name="Google Shape;2042;p65"/>
                <p:cNvSpPr/>
                <p:nvPr/>
              </p:nvSpPr>
              <p:spPr>
                <a:xfrm>
                  <a:off x="5547169" y="2638765"/>
                  <a:ext cx="245383" cy="299982"/>
                </a:xfrm>
                <a:custGeom>
                  <a:avLst/>
                  <a:gdLst/>
                  <a:ahLst/>
                  <a:cxnLst/>
                  <a:rect l="l" t="t" r="r" b="b"/>
                  <a:pathLst>
                    <a:path w="245383" h="299982" extrusionOk="0">
                      <a:moveTo>
                        <a:pt x="245383" y="204932"/>
                      </a:moveTo>
                      <a:lnTo>
                        <a:pt x="77086" y="14861"/>
                      </a:lnTo>
                      <a:cubicBezTo>
                        <a:pt x="64656" y="812"/>
                        <a:pt x="44691" y="-3818"/>
                        <a:pt x="27337" y="3307"/>
                      </a:cubicBezTo>
                      <a:lnTo>
                        <a:pt x="27337" y="3307"/>
                      </a:lnTo>
                      <a:cubicBezTo>
                        <a:pt x="9982" y="10432"/>
                        <a:pt x="-962" y="27758"/>
                        <a:pt x="67" y="46484"/>
                      </a:cubicBezTo>
                      <a:lnTo>
                        <a:pt x="13907" y="299982"/>
                      </a:lnTo>
                      <a:lnTo>
                        <a:pt x="245383" y="204932"/>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3" name="Google Shape;2043;p65"/>
                <p:cNvSpPr/>
                <p:nvPr/>
              </p:nvSpPr>
              <p:spPr>
                <a:xfrm>
                  <a:off x="5537967" y="2750890"/>
                  <a:ext cx="257577" cy="231591"/>
                </a:xfrm>
                <a:custGeom>
                  <a:avLst/>
                  <a:gdLst/>
                  <a:ahLst/>
                  <a:cxnLst/>
                  <a:rect l="l" t="t" r="r" b="b"/>
                  <a:pathLst>
                    <a:path w="257577" h="231591" extrusionOk="0">
                      <a:moveTo>
                        <a:pt x="251309" y="84806"/>
                      </a:moveTo>
                      <a:lnTo>
                        <a:pt x="237736" y="51745"/>
                      </a:lnTo>
                      <a:cubicBezTo>
                        <a:pt x="220238" y="9140"/>
                        <a:pt x="171518" y="-11225"/>
                        <a:pt x="128913" y="6273"/>
                      </a:cubicBezTo>
                      <a:lnTo>
                        <a:pt x="51741" y="37962"/>
                      </a:lnTo>
                      <a:cubicBezTo>
                        <a:pt x="9136" y="55460"/>
                        <a:pt x="-11219" y="104180"/>
                        <a:pt x="6269" y="146785"/>
                      </a:cubicBezTo>
                      <a:lnTo>
                        <a:pt x="19842" y="179847"/>
                      </a:lnTo>
                      <a:cubicBezTo>
                        <a:pt x="37339" y="222452"/>
                        <a:pt x="86060" y="242817"/>
                        <a:pt x="128665" y="225319"/>
                      </a:cubicBezTo>
                      <a:lnTo>
                        <a:pt x="205837" y="193629"/>
                      </a:lnTo>
                      <a:cubicBezTo>
                        <a:pt x="248442" y="176142"/>
                        <a:pt x="268797" y="127421"/>
                        <a:pt x="251309" y="8480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4" name="Google Shape;2044;p65"/>
                <p:cNvSpPr/>
                <p:nvPr/>
              </p:nvSpPr>
              <p:spPr>
                <a:xfrm>
                  <a:off x="5560865" y="2869033"/>
                  <a:ext cx="815962" cy="1466737"/>
                </a:xfrm>
                <a:custGeom>
                  <a:avLst/>
                  <a:gdLst/>
                  <a:ahLst/>
                  <a:cxnLst/>
                  <a:rect l="l" t="t" r="r" b="b"/>
                  <a:pathLst>
                    <a:path w="815962" h="1466737" extrusionOk="0">
                      <a:moveTo>
                        <a:pt x="805311" y="1248205"/>
                      </a:moveTo>
                      <a:lnTo>
                        <a:pt x="328861" y="87879"/>
                      </a:lnTo>
                      <a:cubicBezTo>
                        <a:pt x="299143" y="15517"/>
                        <a:pt x="216390" y="-19058"/>
                        <a:pt x="144028" y="10650"/>
                      </a:cubicBezTo>
                      <a:lnTo>
                        <a:pt x="87879" y="33700"/>
                      </a:lnTo>
                      <a:cubicBezTo>
                        <a:pt x="15517" y="63418"/>
                        <a:pt x="-19059" y="146162"/>
                        <a:pt x="10650" y="218533"/>
                      </a:cubicBezTo>
                      <a:lnTo>
                        <a:pt x="487100" y="1378859"/>
                      </a:lnTo>
                      <a:cubicBezTo>
                        <a:pt x="516818" y="1451221"/>
                        <a:pt x="599562" y="1485796"/>
                        <a:pt x="671933" y="1456088"/>
                      </a:cubicBezTo>
                      <a:lnTo>
                        <a:pt x="728082" y="1433037"/>
                      </a:lnTo>
                      <a:cubicBezTo>
                        <a:pt x="800454" y="1403329"/>
                        <a:pt x="835020" y="1320576"/>
                        <a:pt x="805311" y="1248205"/>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5" name="Google Shape;2045;p65"/>
                <p:cNvSpPr/>
                <p:nvPr/>
              </p:nvSpPr>
              <p:spPr>
                <a:xfrm rot="4059997">
                  <a:off x="6027168" y="4468422"/>
                  <a:ext cx="655099" cy="148415"/>
                </a:xfrm>
                <a:custGeom>
                  <a:avLst/>
                  <a:gdLst/>
                  <a:ahLst/>
                  <a:cxnLst/>
                  <a:rect l="l" t="t" r="r" b="b"/>
                  <a:pathLst>
                    <a:path w="655091" h="148413" extrusionOk="0">
                      <a:moveTo>
                        <a:pt x="0" y="0"/>
                      </a:moveTo>
                      <a:lnTo>
                        <a:pt x="655091" y="0"/>
                      </a:lnTo>
                      <a:lnTo>
                        <a:pt x="655091" y="148413"/>
                      </a:lnTo>
                      <a:lnTo>
                        <a:pt x="0" y="148413"/>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6" name="Google Shape;2046;p65"/>
                <p:cNvSpPr/>
                <p:nvPr/>
              </p:nvSpPr>
              <p:spPr>
                <a:xfrm>
                  <a:off x="6289462" y="4686414"/>
                  <a:ext cx="335337" cy="210310"/>
                </a:xfrm>
                <a:custGeom>
                  <a:avLst/>
                  <a:gdLst/>
                  <a:ahLst/>
                  <a:cxnLst/>
                  <a:rect l="l" t="t" r="r" b="b"/>
                  <a:pathLst>
                    <a:path w="335337" h="210310" extrusionOk="0">
                      <a:moveTo>
                        <a:pt x="331717" y="48948"/>
                      </a:moveTo>
                      <a:lnTo>
                        <a:pt x="323878" y="29870"/>
                      </a:lnTo>
                      <a:cubicBezTo>
                        <a:pt x="313781" y="5276"/>
                        <a:pt x="285654" y="-6478"/>
                        <a:pt x="261060" y="3619"/>
                      </a:cubicBezTo>
                      <a:lnTo>
                        <a:pt x="29870" y="98545"/>
                      </a:lnTo>
                      <a:cubicBezTo>
                        <a:pt x="5276" y="108642"/>
                        <a:pt x="-6478" y="136769"/>
                        <a:pt x="3619" y="161362"/>
                      </a:cubicBezTo>
                      <a:lnTo>
                        <a:pt x="11458" y="180441"/>
                      </a:lnTo>
                      <a:cubicBezTo>
                        <a:pt x="21554" y="205035"/>
                        <a:pt x="49682" y="216788"/>
                        <a:pt x="74275" y="206692"/>
                      </a:cubicBezTo>
                      <a:lnTo>
                        <a:pt x="305466" y="111766"/>
                      </a:lnTo>
                      <a:cubicBezTo>
                        <a:pt x="330069" y="101669"/>
                        <a:pt x="341813" y="73542"/>
                        <a:pt x="331717" y="4894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7" name="Google Shape;2047;p65"/>
                <p:cNvSpPr/>
                <p:nvPr/>
              </p:nvSpPr>
              <p:spPr>
                <a:xfrm rot="4059997">
                  <a:off x="5710231" y="3031596"/>
                  <a:ext cx="150853" cy="250232"/>
                </a:xfrm>
                <a:custGeom>
                  <a:avLst/>
                  <a:gdLst/>
                  <a:ahLst/>
                  <a:cxnLst/>
                  <a:rect l="l" t="t" r="r" b="b"/>
                  <a:pathLst>
                    <a:path w="150851" h="250229" extrusionOk="0">
                      <a:moveTo>
                        <a:pt x="0" y="0"/>
                      </a:moveTo>
                      <a:lnTo>
                        <a:pt x="150852" y="0"/>
                      </a:lnTo>
                      <a:lnTo>
                        <a:pt x="150852" y="250229"/>
                      </a:lnTo>
                      <a:lnTo>
                        <a:pt x="0" y="25022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8" name="Google Shape;2048;p65"/>
                <p:cNvSpPr/>
                <p:nvPr/>
              </p:nvSpPr>
              <p:spPr>
                <a:xfrm rot="4059997">
                  <a:off x="5414104" y="3620863"/>
                  <a:ext cx="1227223" cy="250232"/>
                </a:xfrm>
                <a:custGeom>
                  <a:avLst/>
                  <a:gdLst/>
                  <a:ahLst/>
                  <a:cxnLst/>
                  <a:rect l="l" t="t" r="r" b="b"/>
                  <a:pathLst>
                    <a:path w="1227208" h="250229" extrusionOk="0">
                      <a:moveTo>
                        <a:pt x="0" y="0"/>
                      </a:moveTo>
                      <a:lnTo>
                        <a:pt x="1227208" y="0"/>
                      </a:lnTo>
                      <a:lnTo>
                        <a:pt x="1227208" y="250229"/>
                      </a:lnTo>
                      <a:lnTo>
                        <a:pt x="0" y="250229"/>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9" name="Google Shape;2049;p65"/>
                <p:cNvSpPr/>
                <p:nvPr/>
              </p:nvSpPr>
              <p:spPr>
                <a:xfrm rot="4059997">
                  <a:off x="6206184" y="4080397"/>
                  <a:ext cx="79927" cy="391979"/>
                </a:xfrm>
                <a:custGeom>
                  <a:avLst/>
                  <a:gdLst/>
                  <a:ahLst/>
                  <a:cxnLst/>
                  <a:rect l="l" t="t" r="r" b="b"/>
                  <a:pathLst>
                    <a:path w="79926" h="391974" extrusionOk="0">
                      <a:moveTo>
                        <a:pt x="0" y="0"/>
                      </a:moveTo>
                      <a:lnTo>
                        <a:pt x="79926" y="0"/>
                      </a:lnTo>
                      <a:lnTo>
                        <a:pt x="79926" y="391975"/>
                      </a:lnTo>
                      <a:lnTo>
                        <a:pt x="0" y="39197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050" name="Google Shape;2050;p65"/>
                <p:cNvGrpSpPr/>
                <p:nvPr/>
              </p:nvGrpSpPr>
              <p:grpSpPr>
                <a:xfrm>
                  <a:off x="5588145" y="2963461"/>
                  <a:ext cx="602048" cy="1265233"/>
                  <a:chOff x="5588145" y="2963461"/>
                  <a:chExt cx="602048" cy="1265233"/>
                </a:xfrm>
              </p:grpSpPr>
              <p:sp>
                <p:nvSpPr>
                  <p:cNvPr id="2051" name="Google Shape;2051;p65"/>
                  <p:cNvSpPr/>
                  <p:nvPr/>
                </p:nvSpPr>
                <p:spPr>
                  <a:xfrm rot="-1340003">
                    <a:off x="5585560" y="2983593"/>
                    <a:ext cx="107465" cy="7610"/>
                  </a:xfrm>
                  <a:custGeom>
                    <a:avLst/>
                    <a:gdLst/>
                    <a:ahLst/>
                    <a:cxnLst/>
                    <a:rect l="l" t="t" r="r" b="b"/>
                    <a:pathLst>
                      <a:path w="107464" h="7610" extrusionOk="0">
                        <a:moveTo>
                          <a:pt x="0" y="0"/>
                        </a:moveTo>
                        <a:lnTo>
                          <a:pt x="107464" y="0"/>
                        </a:lnTo>
                        <a:lnTo>
                          <a:pt x="107464"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2" name="Google Shape;2052;p65"/>
                  <p:cNvSpPr/>
                  <p:nvPr/>
                </p:nvSpPr>
                <p:spPr>
                  <a:xfrm rot="-1340003">
                    <a:off x="5666182" y="3179901"/>
                    <a:ext cx="107465" cy="7610"/>
                  </a:xfrm>
                  <a:custGeom>
                    <a:avLst/>
                    <a:gdLst/>
                    <a:ahLst/>
                    <a:cxnLst/>
                    <a:rect l="l" t="t" r="r" b="b"/>
                    <a:pathLst>
                      <a:path w="107464" h="7610" extrusionOk="0">
                        <a:moveTo>
                          <a:pt x="0" y="0"/>
                        </a:moveTo>
                        <a:lnTo>
                          <a:pt x="107464" y="0"/>
                        </a:lnTo>
                        <a:lnTo>
                          <a:pt x="107464"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3" name="Google Shape;2053;p65"/>
                  <p:cNvSpPr/>
                  <p:nvPr/>
                </p:nvSpPr>
                <p:spPr>
                  <a:xfrm rot="-1340003">
                    <a:off x="5605106" y="3036780"/>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4" name="Google Shape;2054;p65"/>
                  <p:cNvSpPr/>
                  <p:nvPr/>
                </p:nvSpPr>
                <p:spPr>
                  <a:xfrm rot="-1340003">
                    <a:off x="5622359" y="3078865"/>
                    <a:ext cx="53730" cy="7610"/>
                  </a:xfrm>
                  <a:custGeom>
                    <a:avLst/>
                    <a:gdLst/>
                    <a:ahLst/>
                    <a:cxnLst/>
                    <a:rect l="l" t="t" r="r" b="b"/>
                    <a:pathLst>
                      <a:path w="53729" h="7610" extrusionOk="0">
                        <a:moveTo>
                          <a:pt x="0" y="0"/>
                        </a:moveTo>
                        <a:lnTo>
                          <a:pt x="53729" y="0"/>
                        </a:lnTo>
                        <a:lnTo>
                          <a:pt x="53729"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5" name="Google Shape;2055;p65"/>
                  <p:cNvSpPr/>
                  <p:nvPr/>
                </p:nvSpPr>
                <p:spPr>
                  <a:xfrm rot="-1340003">
                    <a:off x="5639703" y="3121106"/>
                    <a:ext cx="53730" cy="7610"/>
                  </a:xfrm>
                  <a:custGeom>
                    <a:avLst/>
                    <a:gdLst/>
                    <a:ahLst/>
                    <a:cxnLst/>
                    <a:rect l="l" t="t" r="r" b="b"/>
                    <a:pathLst>
                      <a:path w="53729" h="7610" extrusionOk="0">
                        <a:moveTo>
                          <a:pt x="0" y="0"/>
                        </a:moveTo>
                        <a:lnTo>
                          <a:pt x="53729" y="0"/>
                        </a:lnTo>
                        <a:lnTo>
                          <a:pt x="53729"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6" name="Google Shape;2056;p65"/>
                  <p:cNvSpPr/>
                  <p:nvPr/>
                </p:nvSpPr>
                <p:spPr>
                  <a:xfrm rot="-1340003">
                    <a:off x="5657142" y="3163515"/>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7" name="Google Shape;2057;p65"/>
                  <p:cNvSpPr/>
                  <p:nvPr/>
                </p:nvSpPr>
                <p:spPr>
                  <a:xfrm rot="-1340003">
                    <a:off x="5749952" y="3384226"/>
                    <a:ext cx="107465" cy="7610"/>
                  </a:xfrm>
                  <a:custGeom>
                    <a:avLst/>
                    <a:gdLst/>
                    <a:ahLst/>
                    <a:cxnLst/>
                    <a:rect l="l" t="t" r="r" b="b"/>
                    <a:pathLst>
                      <a:path w="107464" h="7610" extrusionOk="0">
                        <a:moveTo>
                          <a:pt x="0" y="0"/>
                        </a:moveTo>
                        <a:lnTo>
                          <a:pt x="107464" y="0"/>
                        </a:lnTo>
                        <a:lnTo>
                          <a:pt x="107464"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8" name="Google Shape;2058;p65"/>
                  <p:cNvSpPr/>
                  <p:nvPr/>
                </p:nvSpPr>
                <p:spPr>
                  <a:xfrm rot="-1340003">
                    <a:off x="5688854" y="3240791"/>
                    <a:ext cx="53730" cy="7610"/>
                  </a:xfrm>
                  <a:custGeom>
                    <a:avLst/>
                    <a:gdLst/>
                    <a:ahLst/>
                    <a:cxnLst/>
                    <a:rect l="l" t="t" r="r" b="b"/>
                    <a:pathLst>
                      <a:path w="53729" h="7610" extrusionOk="0">
                        <a:moveTo>
                          <a:pt x="0" y="0"/>
                        </a:moveTo>
                        <a:lnTo>
                          <a:pt x="53729" y="0"/>
                        </a:lnTo>
                        <a:lnTo>
                          <a:pt x="53729"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9" name="Google Shape;2059;p65"/>
                  <p:cNvSpPr/>
                  <p:nvPr/>
                </p:nvSpPr>
                <p:spPr>
                  <a:xfrm rot="-1340003">
                    <a:off x="5706199" y="3283033"/>
                    <a:ext cx="53730" cy="7610"/>
                  </a:xfrm>
                  <a:custGeom>
                    <a:avLst/>
                    <a:gdLst/>
                    <a:ahLst/>
                    <a:cxnLst/>
                    <a:rect l="l" t="t" r="r" b="b"/>
                    <a:pathLst>
                      <a:path w="53729" h="7610" extrusionOk="0">
                        <a:moveTo>
                          <a:pt x="0" y="0"/>
                        </a:moveTo>
                        <a:lnTo>
                          <a:pt x="53729" y="0"/>
                        </a:lnTo>
                        <a:lnTo>
                          <a:pt x="53729"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0" name="Google Shape;2060;p65"/>
                  <p:cNvSpPr/>
                  <p:nvPr/>
                </p:nvSpPr>
                <p:spPr>
                  <a:xfrm rot="-1340003">
                    <a:off x="5723640" y="3325454"/>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1" name="Google Shape;2061;p65"/>
                  <p:cNvSpPr/>
                  <p:nvPr/>
                </p:nvSpPr>
                <p:spPr>
                  <a:xfrm rot="-1340003">
                    <a:off x="5740886" y="3367511"/>
                    <a:ext cx="53730" cy="7610"/>
                  </a:xfrm>
                  <a:custGeom>
                    <a:avLst/>
                    <a:gdLst/>
                    <a:ahLst/>
                    <a:cxnLst/>
                    <a:rect l="l" t="t" r="r" b="b"/>
                    <a:pathLst>
                      <a:path w="53729" h="7610" extrusionOk="0">
                        <a:moveTo>
                          <a:pt x="0" y="0"/>
                        </a:moveTo>
                        <a:lnTo>
                          <a:pt x="53729" y="0"/>
                        </a:lnTo>
                        <a:lnTo>
                          <a:pt x="53729"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2" name="Google Shape;2062;p65"/>
                  <p:cNvSpPr/>
                  <p:nvPr/>
                </p:nvSpPr>
                <p:spPr>
                  <a:xfrm rot="-1340003">
                    <a:off x="5833742" y="3588513"/>
                    <a:ext cx="107465" cy="7610"/>
                  </a:xfrm>
                  <a:custGeom>
                    <a:avLst/>
                    <a:gdLst/>
                    <a:ahLst/>
                    <a:cxnLst/>
                    <a:rect l="l" t="t" r="r" b="b"/>
                    <a:pathLst>
                      <a:path w="107464" h="7610" extrusionOk="0">
                        <a:moveTo>
                          <a:pt x="0" y="0"/>
                        </a:moveTo>
                        <a:lnTo>
                          <a:pt x="107464" y="0"/>
                        </a:lnTo>
                        <a:lnTo>
                          <a:pt x="107464"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3" name="Google Shape;2063;p65"/>
                  <p:cNvSpPr/>
                  <p:nvPr/>
                </p:nvSpPr>
                <p:spPr>
                  <a:xfrm rot="-1340003">
                    <a:off x="5772739" y="3445230"/>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4" name="Google Shape;2064;p65"/>
                  <p:cNvSpPr/>
                  <p:nvPr/>
                </p:nvSpPr>
                <p:spPr>
                  <a:xfrm rot="-1340003">
                    <a:off x="5790133" y="3487380"/>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5" name="Google Shape;2065;p65"/>
                  <p:cNvSpPr/>
                  <p:nvPr/>
                </p:nvSpPr>
                <p:spPr>
                  <a:xfrm rot="-1340003">
                    <a:off x="5807479" y="3529625"/>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6" name="Google Shape;2066;p65"/>
                  <p:cNvSpPr/>
                  <p:nvPr/>
                </p:nvSpPr>
                <p:spPr>
                  <a:xfrm rot="-1340003">
                    <a:off x="5824726" y="3571674"/>
                    <a:ext cx="53730" cy="7610"/>
                  </a:xfrm>
                  <a:custGeom>
                    <a:avLst/>
                    <a:gdLst/>
                    <a:ahLst/>
                    <a:cxnLst/>
                    <a:rect l="l" t="t" r="r" b="b"/>
                    <a:pathLst>
                      <a:path w="53729" h="7610" extrusionOk="0">
                        <a:moveTo>
                          <a:pt x="0" y="0"/>
                        </a:moveTo>
                        <a:lnTo>
                          <a:pt x="53729" y="0"/>
                        </a:lnTo>
                        <a:lnTo>
                          <a:pt x="53729"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7" name="Google Shape;2067;p65"/>
                  <p:cNvSpPr/>
                  <p:nvPr/>
                </p:nvSpPr>
                <p:spPr>
                  <a:xfrm rot="-1340003">
                    <a:off x="5917525" y="3792387"/>
                    <a:ext cx="107459" cy="7610"/>
                  </a:xfrm>
                  <a:custGeom>
                    <a:avLst/>
                    <a:gdLst/>
                    <a:ahLst/>
                    <a:cxnLst/>
                    <a:rect l="l" t="t" r="r" b="b"/>
                    <a:pathLst>
                      <a:path w="107458" h="7610" extrusionOk="0">
                        <a:moveTo>
                          <a:pt x="0" y="0"/>
                        </a:moveTo>
                        <a:lnTo>
                          <a:pt x="107458" y="0"/>
                        </a:lnTo>
                        <a:lnTo>
                          <a:pt x="107458"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8" name="Google Shape;2068;p65"/>
                  <p:cNvSpPr/>
                  <p:nvPr/>
                </p:nvSpPr>
                <p:spPr>
                  <a:xfrm rot="-1340003">
                    <a:off x="5856531" y="3649119"/>
                    <a:ext cx="53730" cy="7610"/>
                  </a:xfrm>
                  <a:custGeom>
                    <a:avLst/>
                    <a:gdLst/>
                    <a:ahLst/>
                    <a:cxnLst/>
                    <a:rect l="l" t="t" r="r" b="b"/>
                    <a:pathLst>
                      <a:path w="53729" h="7610" extrusionOk="0">
                        <a:moveTo>
                          <a:pt x="0" y="0"/>
                        </a:moveTo>
                        <a:lnTo>
                          <a:pt x="53729" y="0"/>
                        </a:lnTo>
                        <a:lnTo>
                          <a:pt x="53729"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9" name="Google Shape;2069;p65"/>
                  <p:cNvSpPr/>
                  <p:nvPr/>
                </p:nvSpPr>
                <p:spPr>
                  <a:xfrm rot="-1340003">
                    <a:off x="5874068" y="3691390"/>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0" name="Google Shape;2070;p65"/>
                  <p:cNvSpPr/>
                  <p:nvPr/>
                </p:nvSpPr>
                <p:spPr>
                  <a:xfrm rot="-1340003">
                    <a:off x="5891218" y="3733598"/>
                    <a:ext cx="53730" cy="7610"/>
                  </a:xfrm>
                  <a:custGeom>
                    <a:avLst/>
                    <a:gdLst/>
                    <a:ahLst/>
                    <a:cxnLst/>
                    <a:rect l="l" t="t" r="r" b="b"/>
                    <a:pathLst>
                      <a:path w="53729" h="7610" extrusionOk="0">
                        <a:moveTo>
                          <a:pt x="0" y="0"/>
                        </a:moveTo>
                        <a:lnTo>
                          <a:pt x="53729" y="0"/>
                        </a:lnTo>
                        <a:lnTo>
                          <a:pt x="53729"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1" name="Google Shape;2071;p65"/>
                  <p:cNvSpPr/>
                  <p:nvPr/>
                </p:nvSpPr>
                <p:spPr>
                  <a:xfrm rot="-1340003">
                    <a:off x="5908606" y="3776148"/>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2" name="Google Shape;2072;p65"/>
                  <p:cNvSpPr/>
                  <p:nvPr/>
                </p:nvSpPr>
                <p:spPr>
                  <a:xfrm rot="-1340003">
                    <a:off x="6001366" y="3996550"/>
                    <a:ext cx="107459" cy="7610"/>
                  </a:xfrm>
                  <a:custGeom>
                    <a:avLst/>
                    <a:gdLst/>
                    <a:ahLst/>
                    <a:cxnLst/>
                    <a:rect l="l" t="t" r="r" b="b"/>
                    <a:pathLst>
                      <a:path w="107458" h="7610" extrusionOk="0">
                        <a:moveTo>
                          <a:pt x="0" y="0"/>
                        </a:moveTo>
                        <a:lnTo>
                          <a:pt x="107458" y="0"/>
                        </a:lnTo>
                        <a:lnTo>
                          <a:pt x="107458"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3" name="Google Shape;2073;p65"/>
                  <p:cNvSpPr/>
                  <p:nvPr/>
                </p:nvSpPr>
                <p:spPr>
                  <a:xfrm rot="-1340003">
                    <a:off x="5940560" y="3853322"/>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4" name="Google Shape;2074;p65"/>
                  <p:cNvSpPr/>
                  <p:nvPr/>
                </p:nvSpPr>
                <p:spPr>
                  <a:xfrm rot="-1340003">
                    <a:off x="5957704" y="3895525"/>
                    <a:ext cx="53730" cy="7610"/>
                  </a:xfrm>
                  <a:custGeom>
                    <a:avLst/>
                    <a:gdLst/>
                    <a:ahLst/>
                    <a:cxnLst/>
                    <a:rect l="l" t="t" r="r" b="b"/>
                    <a:pathLst>
                      <a:path w="53729" h="7610" extrusionOk="0">
                        <a:moveTo>
                          <a:pt x="0" y="0"/>
                        </a:moveTo>
                        <a:lnTo>
                          <a:pt x="53729" y="0"/>
                        </a:lnTo>
                        <a:lnTo>
                          <a:pt x="53729"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5" name="Google Shape;2075;p65"/>
                  <p:cNvSpPr/>
                  <p:nvPr/>
                </p:nvSpPr>
                <p:spPr>
                  <a:xfrm rot="-1340003">
                    <a:off x="5975091" y="3938098"/>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6" name="Google Shape;2076;p65"/>
                  <p:cNvSpPr/>
                  <p:nvPr/>
                </p:nvSpPr>
                <p:spPr>
                  <a:xfrm rot="-1340003">
                    <a:off x="5992498" y="3980239"/>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7" name="Google Shape;2077;p65"/>
                  <p:cNvSpPr/>
                  <p:nvPr/>
                </p:nvSpPr>
                <p:spPr>
                  <a:xfrm rot="-1340003">
                    <a:off x="6085312" y="4200950"/>
                    <a:ext cx="107465" cy="7610"/>
                  </a:xfrm>
                  <a:custGeom>
                    <a:avLst/>
                    <a:gdLst/>
                    <a:ahLst/>
                    <a:cxnLst/>
                    <a:rect l="l" t="t" r="r" b="b"/>
                    <a:pathLst>
                      <a:path w="107464" h="7610" extrusionOk="0">
                        <a:moveTo>
                          <a:pt x="0" y="0"/>
                        </a:moveTo>
                        <a:lnTo>
                          <a:pt x="107464" y="0"/>
                        </a:lnTo>
                        <a:lnTo>
                          <a:pt x="107464"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8" name="Google Shape;2078;p65"/>
                  <p:cNvSpPr/>
                  <p:nvPr/>
                </p:nvSpPr>
                <p:spPr>
                  <a:xfrm rot="-1340003">
                    <a:off x="6024302" y="4057685"/>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9" name="Google Shape;2079;p65"/>
                  <p:cNvSpPr/>
                  <p:nvPr/>
                </p:nvSpPr>
                <p:spPr>
                  <a:xfrm rot="-1340003">
                    <a:off x="6041544" y="4099689"/>
                    <a:ext cx="53730" cy="7610"/>
                  </a:xfrm>
                  <a:custGeom>
                    <a:avLst/>
                    <a:gdLst/>
                    <a:ahLst/>
                    <a:cxnLst/>
                    <a:rect l="l" t="t" r="r" b="b"/>
                    <a:pathLst>
                      <a:path w="53729" h="7610" extrusionOk="0">
                        <a:moveTo>
                          <a:pt x="0" y="0"/>
                        </a:moveTo>
                        <a:lnTo>
                          <a:pt x="53729" y="0"/>
                        </a:lnTo>
                        <a:lnTo>
                          <a:pt x="53729"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0" name="Google Shape;2080;p65"/>
                  <p:cNvSpPr/>
                  <p:nvPr/>
                </p:nvSpPr>
                <p:spPr>
                  <a:xfrm rot="-1340003">
                    <a:off x="6058882" y="4141928"/>
                    <a:ext cx="53730" cy="7610"/>
                  </a:xfrm>
                  <a:custGeom>
                    <a:avLst/>
                    <a:gdLst/>
                    <a:ahLst/>
                    <a:cxnLst/>
                    <a:rect l="l" t="t" r="r" b="b"/>
                    <a:pathLst>
                      <a:path w="53729" h="7610" extrusionOk="0">
                        <a:moveTo>
                          <a:pt x="0" y="0"/>
                        </a:moveTo>
                        <a:lnTo>
                          <a:pt x="53729" y="0"/>
                        </a:lnTo>
                        <a:lnTo>
                          <a:pt x="53729" y="7610"/>
                        </a:lnTo>
                        <a:lnTo>
                          <a:pt x="0" y="7610"/>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1" name="Google Shape;2081;p65"/>
                  <p:cNvSpPr/>
                  <p:nvPr/>
                </p:nvSpPr>
                <p:spPr>
                  <a:xfrm rot="-1340003">
                    <a:off x="6076449" y="4184222"/>
                    <a:ext cx="53733" cy="7610"/>
                  </a:xfrm>
                  <a:custGeom>
                    <a:avLst/>
                    <a:gdLst/>
                    <a:ahLst/>
                    <a:cxnLst/>
                    <a:rect l="l" t="t" r="r" b="b"/>
                    <a:pathLst>
                      <a:path w="53732" h="7610" extrusionOk="0">
                        <a:moveTo>
                          <a:pt x="0" y="0"/>
                        </a:moveTo>
                        <a:lnTo>
                          <a:pt x="53732" y="0"/>
                        </a:lnTo>
                        <a:lnTo>
                          <a:pt x="53732" y="7611"/>
                        </a:lnTo>
                        <a:lnTo>
                          <a:pt x="0" y="7611"/>
                        </a:ln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2082" name="Google Shape;2082;p65"/>
              <p:cNvGrpSpPr/>
              <p:nvPr/>
            </p:nvGrpSpPr>
            <p:grpSpPr>
              <a:xfrm>
                <a:off x="4911007" y="3991070"/>
                <a:ext cx="898112" cy="278956"/>
                <a:chOff x="4916376" y="4525327"/>
                <a:chExt cx="1197483" cy="371941"/>
              </a:xfrm>
            </p:grpSpPr>
            <p:sp>
              <p:nvSpPr>
                <p:cNvPr id="2083" name="Google Shape;2083;p65"/>
                <p:cNvSpPr/>
                <p:nvPr/>
              </p:nvSpPr>
              <p:spPr>
                <a:xfrm>
                  <a:off x="4988109" y="4525337"/>
                  <a:ext cx="1125750" cy="371931"/>
                </a:xfrm>
                <a:custGeom>
                  <a:avLst/>
                  <a:gdLst/>
                  <a:ahLst/>
                  <a:cxnLst/>
                  <a:rect l="l" t="t" r="r" b="b"/>
                  <a:pathLst>
                    <a:path w="1125750" h="371931" extrusionOk="0">
                      <a:moveTo>
                        <a:pt x="18498" y="294884"/>
                      </a:moveTo>
                      <a:lnTo>
                        <a:pt x="0" y="294884"/>
                      </a:lnTo>
                      <a:lnTo>
                        <a:pt x="0" y="77038"/>
                      </a:lnTo>
                      <a:lnTo>
                        <a:pt x="18498" y="77038"/>
                      </a:lnTo>
                      <a:cubicBezTo>
                        <a:pt x="45520" y="77038"/>
                        <a:pt x="70904" y="63446"/>
                        <a:pt x="85344" y="40614"/>
                      </a:cubicBezTo>
                      <a:cubicBezTo>
                        <a:pt x="100784" y="16202"/>
                        <a:pt x="128016" y="0"/>
                        <a:pt x="159039" y="0"/>
                      </a:cubicBezTo>
                      <a:lnTo>
                        <a:pt x="1076277" y="0"/>
                      </a:lnTo>
                      <a:cubicBezTo>
                        <a:pt x="1103605" y="0"/>
                        <a:pt x="1125750" y="22145"/>
                        <a:pt x="1125750" y="49473"/>
                      </a:cubicBezTo>
                      <a:lnTo>
                        <a:pt x="1125750" y="322459"/>
                      </a:lnTo>
                      <a:cubicBezTo>
                        <a:pt x="1125750" y="349787"/>
                        <a:pt x="1103605" y="371932"/>
                        <a:pt x="1076277" y="371932"/>
                      </a:cubicBezTo>
                      <a:lnTo>
                        <a:pt x="159039" y="371932"/>
                      </a:lnTo>
                      <a:cubicBezTo>
                        <a:pt x="128016" y="371932"/>
                        <a:pt x="100794" y="355720"/>
                        <a:pt x="85354" y="331318"/>
                      </a:cubicBezTo>
                      <a:cubicBezTo>
                        <a:pt x="70904" y="308477"/>
                        <a:pt x="45520" y="294884"/>
                        <a:pt x="18498" y="294884"/>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4" name="Google Shape;2084;p65"/>
                <p:cNvSpPr/>
                <p:nvPr/>
              </p:nvSpPr>
              <p:spPr>
                <a:xfrm>
                  <a:off x="4988109" y="4613290"/>
                  <a:ext cx="45605" cy="196005"/>
                </a:xfrm>
                <a:custGeom>
                  <a:avLst/>
                  <a:gdLst/>
                  <a:ahLst/>
                  <a:cxnLst/>
                  <a:rect l="l" t="t" r="r" b="b"/>
                  <a:pathLst>
                    <a:path w="45605" h="196005" extrusionOk="0">
                      <a:moveTo>
                        <a:pt x="45606" y="36605"/>
                      </a:moveTo>
                      <a:lnTo>
                        <a:pt x="45606" y="159401"/>
                      </a:lnTo>
                      <a:cubicBezTo>
                        <a:pt x="45606" y="179613"/>
                        <a:pt x="29213" y="196005"/>
                        <a:pt x="9001" y="196005"/>
                      </a:cubicBezTo>
                      <a:lnTo>
                        <a:pt x="0" y="196005"/>
                      </a:lnTo>
                      <a:lnTo>
                        <a:pt x="0" y="0"/>
                      </a:lnTo>
                      <a:lnTo>
                        <a:pt x="9001" y="0"/>
                      </a:lnTo>
                      <a:cubicBezTo>
                        <a:pt x="29213" y="0"/>
                        <a:pt x="45606" y="16393"/>
                        <a:pt x="45606" y="3660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5" name="Google Shape;2085;p65"/>
                <p:cNvSpPr/>
                <p:nvPr/>
              </p:nvSpPr>
              <p:spPr>
                <a:xfrm>
                  <a:off x="5450909" y="4580191"/>
                  <a:ext cx="534647" cy="27584"/>
                </a:xfrm>
                <a:custGeom>
                  <a:avLst/>
                  <a:gdLst/>
                  <a:ahLst/>
                  <a:cxnLst/>
                  <a:rect l="l" t="t" r="r" b="b"/>
                  <a:pathLst>
                    <a:path w="534647" h="27584" extrusionOk="0">
                      <a:moveTo>
                        <a:pt x="534648" y="13792"/>
                      </a:moveTo>
                      <a:cubicBezTo>
                        <a:pt x="534648" y="6172"/>
                        <a:pt x="528476" y="0"/>
                        <a:pt x="520856" y="0"/>
                      </a:cubicBezTo>
                      <a:lnTo>
                        <a:pt x="13792" y="0"/>
                      </a:lnTo>
                      <a:cubicBezTo>
                        <a:pt x="6172" y="0"/>
                        <a:pt x="0" y="6172"/>
                        <a:pt x="0" y="13792"/>
                      </a:cubicBezTo>
                      <a:cubicBezTo>
                        <a:pt x="0" y="21412"/>
                        <a:pt x="6172" y="27585"/>
                        <a:pt x="13792" y="27585"/>
                      </a:cubicBezTo>
                      <a:lnTo>
                        <a:pt x="520856" y="27585"/>
                      </a:lnTo>
                      <a:cubicBezTo>
                        <a:pt x="528476" y="27585"/>
                        <a:pt x="534648" y="21412"/>
                        <a:pt x="534648" y="13792"/>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6" name="Google Shape;2086;p65"/>
                <p:cNvSpPr/>
                <p:nvPr/>
              </p:nvSpPr>
              <p:spPr>
                <a:xfrm>
                  <a:off x="5071457" y="4580191"/>
                  <a:ext cx="209202" cy="64276"/>
                </a:xfrm>
                <a:custGeom>
                  <a:avLst/>
                  <a:gdLst/>
                  <a:ahLst/>
                  <a:cxnLst/>
                  <a:rect l="l" t="t" r="r" b="b"/>
                  <a:pathLst>
                    <a:path w="209202" h="64276" extrusionOk="0">
                      <a:moveTo>
                        <a:pt x="209203" y="13792"/>
                      </a:moveTo>
                      <a:cubicBezTo>
                        <a:pt x="209203" y="6172"/>
                        <a:pt x="203031" y="0"/>
                        <a:pt x="195411" y="0"/>
                      </a:cubicBezTo>
                      <a:lnTo>
                        <a:pt x="84092" y="0"/>
                      </a:lnTo>
                      <a:cubicBezTo>
                        <a:pt x="54488" y="0"/>
                        <a:pt x="26713" y="13106"/>
                        <a:pt x="7892" y="35957"/>
                      </a:cubicBezTo>
                      <a:lnTo>
                        <a:pt x="3148" y="41720"/>
                      </a:lnTo>
                      <a:cubicBezTo>
                        <a:pt x="-1700" y="47597"/>
                        <a:pt x="-852" y="56293"/>
                        <a:pt x="5025" y="61132"/>
                      </a:cubicBezTo>
                      <a:cubicBezTo>
                        <a:pt x="10902" y="65970"/>
                        <a:pt x="19598" y="65132"/>
                        <a:pt x="24437" y="59255"/>
                      </a:cubicBezTo>
                      <a:lnTo>
                        <a:pt x="29180" y="53493"/>
                      </a:lnTo>
                      <a:cubicBezTo>
                        <a:pt x="42744" y="37024"/>
                        <a:pt x="62756" y="27585"/>
                        <a:pt x="84092" y="27585"/>
                      </a:cubicBezTo>
                      <a:lnTo>
                        <a:pt x="195411" y="27585"/>
                      </a:lnTo>
                      <a:cubicBezTo>
                        <a:pt x="203021" y="27585"/>
                        <a:pt x="209203" y="21412"/>
                        <a:pt x="209203" y="13792"/>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7" name="Google Shape;2087;p65"/>
                <p:cNvSpPr/>
                <p:nvPr/>
              </p:nvSpPr>
              <p:spPr>
                <a:xfrm>
                  <a:off x="4916376" y="4738363"/>
                  <a:ext cx="71723" cy="114614"/>
                </a:xfrm>
                <a:custGeom>
                  <a:avLst/>
                  <a:gdLst/>
                  <a:ahLst/>
                  <a:cxnLst/>
                  <a:rect l="l" t="t" r="r" b="b"/>
                  <a:pathLst>
                    <a:path w="71723" h="114614" extrusionOk="0">
                      <a:moveTo>
                        <a:pt x="0" y="78753"/>
                      </a:moveTo>
                      <a:lnTo>
                        <a:pt x="0" y="0"/>
                      </a:lnTo>
                      <a:cubicBezTo>
                        <a:pt x="0" y="19812"/>
                        <a:pt x="16059" y="35861"/>
                        <a:pt x="35862" y="35861"/>
                      </a:cubicBezTo>
                      <a:lnTo>
                        <a:pt x="35862" y="35861"/>
                      </a:lnTo>
                      <a:cubicBezTo>
                        <a:pt x="55674" y="35861"/>
                        <a:pt x="71723" y="19803"/>
                        <a:pt x="71723" y="0"/>
                      </a:cubicBezTo>
                      <a:lnTo>
                        <a:pt x="71723" y="78753"/>
                      </a:lnTo>
                      <a:cubicBezTo>
                        <a:pt x="71723" y="98565"/>
                        <a:pt x="55664" y="114614"/>
                        <a:pt x="35862" y="114614"/>
                      </a:cubicBezTo>
                      <a:lnTo>
                        <a:pt x="35862" y="114614"/>
                      </a:lnTo>
                      <a:cubicBezTo>
                        <a:pt x="16059" y="114624"/>
                        <a:pt x="0" y="98565"/>
                        <a:pt x="0" y="78753"/>
                      </a:cubicBezTo>
                      <a:close/>
                    </a:path>
                  </a:pathLst>
                </a:custGeom>
                <a:solidFill>
                  <a:srgbClr val="A5C8E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8" name="Google Shape;2088;p65"/>
                <p:cNvSpPr/>
                <p:nvPr/>
              </p:nvSpPr>
              <p:spPr>
                <a:xfrm>
                  <a:off x="4988099" y="4602365"/>
                  <a:ext cx="12382" cy="217846"/>
                </a:xfrm>
                <a:custGeom>
                  <a:avLst/>
                  <a:gdLst/>
                  <a:ahLst/>
                  <a:cxnLst/>
                  <a:rect l="l" t="t" r="r" b="b"/>
                  <a:pathLst>
                    <a:path w="12382" h="217846" extrusionOk="0">
                      <a:moveTo>
                        <a:pt x="12240" y="10"/>
                      </a:moveTo>
                      <a:cubicBezTo>
                        <a:pt x="12325" y="1029"/>
                        <a:pt x="12383" y="2067"/>
                        <a:pt x="12383" y="3105"/>
                      </a:cubicBezTo>
                      <a:lnTo>
                        <a:pt x="12383" y="214751"/>
                      </a:lnTo>
                      <a:cubicBezTo>
                        <a:pt x="12383" y="215798"/>
                        <a:pt x="12325" y="216827"/>
                        <a:pt x="12240" y="217846"/>
                      </a:cubicBezTo>
                      <a:lnTo>
                        <a:pt x="0" y="217846"/>
                      </a:lnTo>
                      <a:lnTo>
                        <a:pt x="0" y="0"/>
                      </a:lnTo>
                      <a:lnTo>
                        <a:pt x="12240" y="0"/>
                      </a:lnTo>
                      <a:close/>
                    </a:path>
                  </a:pathLst>
                </a:custGeom>
                <a:solidFill>
                  <a:srgbClr val="A5C8E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9" name="Google Shape;2089;p65"/>
                <p:cNvSpPr/>
                <p:nvPr/>
              </p:nvSpPr>
              <p:spPr>
                <a:xfrm>
                  <a:off x="5373528" y="4525327"/>
                  <a:ext cx="521112" cy="371932"/>
                </a:xfrm>
                <a:custGeom>
                  <a:avLst/>
                  <a:gdLst/>
                  <a:ahLst/>
                  <a:cxnLst/>
                  <a:rect l="l" t="t" r="r" b="b"/>
                  <a:pathLst>
                    <a:path w="521112" h="371932" extrusionOk="0">
                      <a:moveTo>
                        <a:pt x="0" y="0"/>
                      </a:moveTo>
                      <a:lnTo>
                        <a:pt x="521113" y="0"/>
                      </a:lnTo>
                      <a:lnTo>
                        <a:pt x="521113" y="371932"/>
                      </a:lnTo>
                      <a:lnTo>
                        <a:pt x="0" y="371932"/>
                      </a:ln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090" name="Google Shape;2090;p65"/>
                <p:cNvGrpSpPr/>
                <p:nvPr/>
              </p:nvGrpSpPr>
              <p:grpSpPr>
                <a:xfrm>
                  <a:off x="5607424" y="4593736"/>
                  <a:ext cx="179308" cy="235115"/>
                  <a:chOff x="5607424" y="4593736"/>
                  <a:chExt cx="179308" cy="235115"/>
                </a:xfrm>
              </p:grpSpPr>
              <p:sp>
                <p:nvSpPr>
                  <p:cNvPr id="2091" name="Google Shape;2091;p65"/>
                  <p:cNvSpPr/>
                  <p:nvPr/>
                </p:nvSpPr>
                <p:spPr>
                  <a:xfrm>
                    <a:off x="5607424" y="4622577"/>
                    <a:ext cx="22574" cy="177431"/>
                  </a:xfrm>
                  <a:custGeom>
                    <a:avLst/>
                    <a:gdLst/>
                    <a:ahLst/>
                    <a:cxnLst/>
                    <a:rect l="l" t="t" r="r" b="b"/>
                    <a:pathLst>
                      <a:path w="22574" h="177431" extrusionOk="0">
                        <a:moveTo>
                          <a:pt x="11287" y="177432"/>
                        </a:moveTo>
                        <a:cubicBezTo>
                          <a:pt x="5048" y="177432"/>
                          <a:pt x="0" y="172374"/>
                          <a:pt x="0" y="166145"/>
                        </a:cubicBezTo>
                        <a:lnTo>
                          <a:pt x="0" y="11287"/>
                        </a:lnTo>
                        <a:cubicBezTo>
                          <a:pt x="0" y="5048"/>
                          <a:pt x="5058" y="0"/>
                          <a:pt x="11287" y="0"/>
                        </a:cubicBezTo>
                        <a:cubicBezTo>
                          <a:pt x="17526" y="0"/>
                          <a:pt x="22574" y="5058"/>
                          <a:pt x="22574" y="11287"/>
                        </a:cubicBezTo>
                        <a:lnTo>
                          <a:pt x="22574" y="166145"/>
                        </a:lnTo>
                        <a:cubicBezTo>
                          <a:pt x="22574" y="172383"/>
                          <a:pt x="17517" y="177432"/>
                          <a:pt x="11287" y="177432"/>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2" name="Google Shape;2092;p65"/>
                  <p:cNvSpPr/>
                  <p:nvPr/>
                </p:nvSpPr>
                <p:spPr>
                  <a:xfrm>
                    <a:off x="5685786" y="4593736"/>
                    <a:ext cx="22574" cy="235115"/>
                  </a:xfrm>
                  <a:custGeom>
                    <a:avLst/>
                    <a:gdLst/>
                    <a:ahLst/>
                    <a:cxnLst/>
                    <a:rect l="l" t="t" r="r" b="b"/>
                    <a:pathLst>
                      <a:path w="22574" h="235115" extrusionOk="0">
                        <a:moveTo>
                          <a:pt x="0" y="223828"/>
                        </a:moveTo>
                        <a:lnTo>
                          <a:pt x="0" y="186633"/>
                        </a:lnTo>
                        <a:lnTo>
                          <a:pt x="0" y="48482"/>
                        </a:lnTo>
                        <a:lnTo>
                          <a:pt x="0" y="11287"/>
                        </a:lnTo>
                        <a:cubicBezTo>
                          <a:pt x="0" y="5048"/>
                          <a:pt x="5058" y="0"/>
                          <a:pt x="11287" y="0"/>
                        </a:cubicBezTo>
                        <a:lnTo>
                          <a:pt x="11287" y="0"/>
                        </a:lnTo>
                        <a:cubicBezTo>
                          <a:pt x="17526" y="0"/>
                          <a:pt x="22574" y="5058"/>
                          <a:pt x="22574" y="11287"/>
                        </a:cubicBezTo>
                        <a:lnTo>
                          <a:pt x="22574" y="48482"/>
                        </a:lnTo>
                        <a:lnTo>
                          <a:pt x="22574" y="186633"/>
                        </a:lnTo>
                        <a:lnTo>
                          <a:pt x="22574" y="223828"/>
                        </a:lnTo>
                        <a:cubicBezTo>
                          <a:pt x="22574" y="230067"/>
                          <a:pt x="17517" y="235115"/>
                          <a:pt x="11287" y="235115"/>
                        </a:cubicBezTo>
                        <a:lnTo>
                          <a:pt x="11287" y="235115"/>
                        </a:lnTo>
                        <a:cubicBezTo>
                          <a:pt x="5058" y="235115"/>
                          <a:pt x="0" y="230067"/>
                          <a:pt x="0" y="223828"/>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3" name="Google Shape;2093;p65"/>
                  <p:cNvSpPr/>
                  <p:nvPr/>
                </p:nvSpPr>
                <p:spPr>
                  <a:xfrm>
                    <a:off x="5764158" y="4593736"/>
                    <a:ext cx="22574" cy="235115"/>
                  </a:xfrm>
                  <a:custGeom>
                    <a:avLst/>
                    <a:gdLst/>
                    <a:ahLst/>
                    <a:cxnLst/>
                    <a:rect l="l" t="t" r="r" b="b"/>
                    <a:pathLst>
                      <a:path w="22574" h="235115" extrusionOk="0">
                        <a:moveTo>
                          <a:pt x="0" y="223828"/>
                        </a:moveTo>
                        <a:lnTo>
                          <a:pt x="0" y="186633"/>
                        </a:lnTo>
                        <a:lnTo>
                          <a:pt x="0" y="48482"/>
                        </a:lnTo>
                        <a:lnTo>
                          <a:pt x="0" y="11287"/>
                        </a:lnTo>
                        <a:cubicBezTo>
                          <a:pt x="0" y="5048"/>
                          <a:pt x="5058" y="0"/>
                          <a:pt x="11287" y="0"/>
                        </a:cubicBezTo>
                        <a:cubicBezTo>
                          <a:pt x="17526" y="0"/>
                          <a:pt x="22574" y="5058"/>
                          <a:pt x="22574" y="11287"/>
                        </a:cubicBezTo>
                        <a:lnTo>
                          <a:pt x="22574" y="48482"/>
                        </a:lnTo>
                        <a:lnTo>
                          <a:pt x="22574" y="186633"/>
                        </a:lnTo>
                        <a:lnTo>
                          <a:pt x="22574" y="223828"/>
                        </a:lnTo>
                        <a:cubicBezTo>
                          <a:pt x="22574" y="230067"/>
                          <a:pt x="17517" y="235115"/>
                          <a:pt x="11287" y="235115"/>
                        </a:cubicBezTo>
                        <a:cubicBezTo>
                          <a:pt x="5058" y="235115"/>
                          <a:pt x="0" y="230067"/>
                          <a:pt x="0" y="223828"/>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094" name="Google Shape;2094;p65"/>
                <p:cNvSpPr/>
                <p:nvPr/>
              </p:nvSpPr>
              <p:spPr>
                <a:xfrm>
                  <a:off x="4916376" y="4569609"/>
                  <a:ext cx="71723" cy="283368"/>
                </a:xfrm>
                <a:custGeom>
                  <a:avLst/>
                  <a:gdLst/>
                  <a:ahLst/>
                  <a:cxnLst/>
                  <a:rect l="l" t="t" r="r" b="b"/>
                  <a:pathLst>
                    <a:path w="71723" h="283368" extrusionOk="0">
                      <a:moveTo>
                        <a:pt x="0" y="247507"/>
                      </a:moveTo>
                      <a:lnTo>
                        <a:pt x="0" y="35862"/>
                      </a:lnTo>
                      <a:cubicBezTo>
                        <a:pt x="0" y="16050"/>
                        <a:pt x="16059" y="0"/>
                        <a:pt x="35862" y="0"/>
                      </a:cubicBezTo>
                      <a:lnTo>
                        <a:pt x="35862" y="0"/>
                      </a:lnTo>
                      <a:cubicBezTo>
                        <a:pt x="55674" y="0"/>
                        <a:pt x="71723" y="16059"/>
                        <a:pt x="71723" y="35862"/>
                      </a:cubicBezTo>
                      <a:lnTo>
                        <a:pt x="71723" y="247507"/>
                      </a:lnTo>
                      <a:cubicBezTo>
                        <a:pt x="71723" y="267319"/>
                        <a:pt x="55664" y="283369"/>
                        <a:pt x="35862" y="283369"/>
                      </a:cubicBezTo>
                      <a:lnTo>
                        <a:pt x="35862" y="283369"/>
                      </a:lnTo>
                      <a:cubicBezTo>
                        <a:pt x="16059" y="283378"/>
                        <a:pt x="0" y="267319"/>
                        <a:pt x="0" y="247507"/>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95" name="Google Shape;2095;p65"/>
              <p:cNvGrpSpPr/>
              <p:nvPr/>
            </p:nvGrpSpPr>
            <p:grpSpPr>
              <a:xfrm>
                <a:off x="6185945" y="3439030"/>
                <a:ext cx="485789" cy="823388"/>
                <a:chOff x="6616293" y="3789273"/>
                <a:chExt cx="647719" cy="1097851"/>
              </a:xfrm>
            </p:grpSpPr>
            <p:grpSp>
              <p:nvGrpSpPr>
                <p:cNvPr id="2096" name="Google Shape;2096;p65"/>
                <p:cNvGrpSpPr/>
                <p:nvPr/>
              </p:nvGrpSpPr>
              <p:grpSpPr>
                <a:xfrm>
                  <a:off x="6616293" y="3789273"/>
                  <a:ext cx="647719" cy="1097851"/>
                  <a:chOff x="6616293" y="3789273"/>
                  <a:chExt cx="647719" cy="1097851"/>
                </a:xfrm>
              </p:grpSpPr>
              <p:sp>
                <p:nvSpPr>
                  <p:cNvPr id="2097" name="Google Shape;2097;p65"/>
                  <p:cNvSpPr/>
                  <p:nvPr/>
                </p:nvSpPr>
                <p:spPr>
                  <a:xfrm>
                    <a:off x="6665090" y="3971182"/>
                    <a:ext cx="550135" cy="95231"/>
                  </a:xfrm>
                  <a:custGeom>
                    <a:avLst/>
                    <a:gdLst/>
                    <a:ahLst/>
                    <a:cxnLst/>
                    <a:rect l="l" t="t" r="r" b="b"/>
                    <a:pathLst>
                      <a:path w="550135" h="95231" extrusionOk="0">
                        <a:moveTo>
                          <a:pt x="550135" y="71238"/>
                        </a:moveTo>
                        <a:cubicBezTo>
                          <a:pt x="550135" y="84496"/>
                          <a:pt x="540658" y="95231"/>
                          <a:pt x="528961" y="95231"/>
                        </a:cubicBezTo>
                        <a:lnTo>
                          <a:pt x="21164" y="95231"/>
                        </a:lnTo>
                        <a:cubicBezTo>
                          <a:pt x="9468" y="95231"/>
                          <a:pt x="0" y="84487"/>
                          <a:pt x="0" y="71238"/>
                        </a:cubicBezTo>
                        <a:lnTo>
                          <a:pt x="0" y="23994"/>
                        </a:lnTo>
                        <a:cubicBezTo>
                          <a:pt x="0" y="10744"/>
                          <a:pt x="9477" y="0"/>
                          <a:pt x="21164" y="0"/>
                        </a:cubicBezTo>
                        <a:lnTo>
                          <a:pt x="528961" y="0"/>
                        </a:lnTo>
                        <a:cubicBezTo>
                          <a:pt x="540658" y="0"/>
                          <a:pt x="550135" y="10735"/>
                          <a:pt x="550135" y="23994"/>
                        </a:cubicBezTo>
                        <a:lnTo>
                          <a:pt x="550135" y="71238"/>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8" name="Google Shape;2098;p65"/>
                  <p:cNvSpPr/>
                  <p:nvPr/>
                </p:nvSpPr>
                <p:spPr>
                  <a:xfrm>
                    <a:off x="6616293" y="3789273"/>
                    <a:ext cx="647719" cy="207006"/>
                  </a:xfrm>
                  <a:custGeom>
                    <a:avLst/>
                    <a:gdLst/>
                    <a:ahLst/>
                    <a:cxnLst/>
                    <a:rect l="l" t="t" r="r" b="b"/>
                    <a:pathLst>
                      <a:path w="647719" h="207006" extrusionOk="0">
                        <a:moveTo>
                          <a:pt x="647719" y="185833"/>
                        </a:moveTo>
                        <a:cubicBezTo>
                          <a:pt x="647719" y="197530"/>
                          <a:pt x="638242" y="207007"/>
                          <a:pt x="626545" y="207007"/>
                        </a:cubicBezTo>
                        <a:lnTo>
                          <a:pt x="21174" y="207007"/>
                        </a:lnTo>
                        <a:cubicBezTo>
                          <a:pt x="9477" y="207007"/>
                          <a:pt x="0" y="197530"/>
                          <a:pt x="0" y="185833"/>
                        </a:cubicBezTo>
                        <a:lnTo>
                          <a:pt x="0" y="21174"/>
                        </a:lnTo>
                        <a:cubicBezTo>
                          <a:pt x="0" y="9477"/>
                          <a:pt x="9487" y="0"/>
                          <a:pt x="21174" y="0"/>
                        </a:cubicBezTo>
                        <a:lnTo>
                          <a:pt x="626545" y="0"/>
                        </a:lnTo>
                        <a:cubicBezTo>
                          <a:pt x="638242" y="0"/>
                          <a:pt x="647719" y="9477"/>
                          <a:pt x="647719" y="21174"/>
                        </a:cubicBezTo>
                        <a:lnTo>
                          <a:pt x="647719" y="185833"/>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9" name="Google Shape;2099;p65"/>
                  <p:cNvSpPr/>
                  <p:nvPr/>
                </p:nvSpPr>
                <p:spPr>
                  <a:xfrm>
                    <a:off x="6617846" y="4046048"/>
                    <a:ext cx="644614" cy="841076"/>
                  </a:xfrm>
                  <a:custGeom>
                    <a:avLst/>
                    <a:gdLst/>
                    <a:ahLst/>
                    <a:cxnLst/>
                    <a:rect l="l" t="t" r="r" b="b"/>
                    <a:pathLst>
                      <a:path w="644614" h="841076" extrusionOk="0">
                        <a:moveTo>
                          <a:pt x="595922" y="0"/>
                        </a:moveTo>
                        <a:lnTo>
                          <a:pt x="48692" y="0"/>
                        </a:lnTo>
                        <a:cubicBezTo>
                          <a:pt x="20584" y="8029"/>
                          <a:pt x="0" y="33890"/>
                          <a:pt x="0" y="64579"/>
                        </a:cubicBezTo>
                        <a:lnTo>
                          <a:pt x="0" y="773906"/>
                        </a:lnTo>
                        <a:cubicBezTo>
                          <a:pt x="0" y="811006"/>
                          <a:pt x="30080" y="841077"/>
                          <a:pt x="67180" y="841077"/>
                        </a:cubicBezTo>
                        <a:lnTo>
                          <a:pt x="577434" y="841077"/>
                        </a:lnTo>
                        <a:cubicBezTo>
                          <a:pt x="614534" y="841077"/>
                          <a:pt x="644614" y="810996"/>
                          <a:pt x="644614" y="773906"/>
                        </a:cubicBezTo>
                        <a:lnTo>
                          <a:pt x="644614" y="64579"/>
                        </a:lnTo>
                        <a:cubicBezTo>
                          <a:pt x="644614" y="33890"/>
                          <a:pt x="624021" y="8029"/>
                          <a:pt x="595922"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0" name="Google Shape;2100;p65"/>
                  <p:cNvSpPr/>
                  <p:nvPr/>
                </p:nvSpPr>
                <p:spPr>
                  <a:xfrm>
                    <a:off x="6616588" y="4185494"/>
                    <a:ext cx="647138" cy="561746"/>
                  </a:xfrm>
                  <a:custGeom>
                    <a:avLst/>
                    <a:gdLst/>
                    <a:ahLst/>
                    <a:cxnLst/>
                    <a:rect l="l" t="t" r="r" b="b"/>
                    <a:pathLst>
                      <a:path w="647138" h="561746" extrusionOk="0">
                        <a:moveTo>
                          <a:pt x="0" y="0"/>
                        </a:moveTo>
                        <a:lnTo>
                          <a:pt x="647138" y="0"/>
                        </a:lnTo>
                        <a:lnTo>
                          <a:pt x="647138" y="561747"/>
                        </a:lnTo>
                        <a:lnTo>
                          <a:pt x="0" y="561747"/>
                        </a:ln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1" name="Google Shape;2101;p65"/>
                  <p:cNvSpPr/>
                  <p:nvPr/>
                </p:nvSpPr>
                <p:spPr>
                  <a:xfrm>
                    <a:off x="6740766" y="4271581"/>
                    <a:ext cx="398764" cy="398764"/>
                  </a:xfrm>
                  <a:custGeom>
                    <a:avLst/>
                    <a:gdLst/>
                    <a:ahLst/>
                    <a:cxnLst/>
                    <a:rect l="l" t="t" r="r" b="b"/>
                    <a:pathLst>
                      <a:path w="398764" h="398764" extrusionOk="0">
                        <a:moveTo>
                          <a:pt x="398764" y="199377"/>
                        </a:moveTo>
                        <a:cubicBezTo>
                          <a:pt x="398764" y="309496"/>
                          <a:pt x="309496" y="398764"/>
                          <a:pt x="199377" y="398764"/>
                        </a:cubicBezTo>
                        <a:cubicBezTo>
                          <a:pt x="89268" y="398764"/>
                          <a:pt x="0" y="309496"/>
                          <a:pt x="0" y="199377"/>
                        </a:cubicBezTo>
                        <a:cubicBezTo>
                          <a:pt x="0" y="89268"/>
                          <a:pt x="89268" y="0"/>
                          <a:pt x="199377" y="0"/>
                        </a:cubicBezTo>
                        <a:cubicBezTo>
                          <a:pt x="309506" y="0"/>
                          <a:pt x="398764" y="89268"/>
                          <a:pt x="398764" y="199377"/>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2" name="Google Shape;2102;p65"/>
                  <p:cNvSpPr/>
                  <p:nvPr/>
                </p:nvSpPr>
                <p:spPr>
                  <a:xfrm>
                    <a:off x="6636086" y="4203925"/>
                    <a:ext cx="73942" cy="475335"/>
                  </a:xfrm>
                  <a:custGeom>
                    <a:avLst/>
                    <a:gdLst/>
                    <a:ahLst/>
                    <a:cxnLst/>
                    <a:rect l="l" t="t" r="r" b="b"/>
                    <a:pathLst>
                      <a:path w="73942" h="475335" extrusionOk="0">
                        <a:moveTo>
                          <a:pt x="73943" y="454152"/>
                        </a:moveTo>
                        <a:cubicBezTo>
                          <a:pt x="73943" y="465849"/>
                          <a:pt x="64456" y="475336"/>
                          <a:pt x="52769" y="475336"/>
                        </a:cubicBezTo>
                        <a:lnTo>
                          <a:pt x="21174" y="475336"/>
                        </a:lnTo>
                        <a:cubicBezTo>
                          <a:pt x="9477" y="475336"/>
                          <a:pt x="0" y="465849"/>
                          <a:pt x="0" y="454152"/>
                        </a:cubicBezTo>
                        <a:lnTo>
                          <a:pt x="0" y="21174"/>
                        </a:lnTo>
                        <a:cubicBezTo>
                          <a:pt x="0" y="9477"/>
                          <a:pt x="9477" y="0"/>
                          <a:pt x="21174" y="0"/>
                        </a:cubicBezTo>
                        <a:lnTo>
                          <a:pt x="52769" y="0"/>
                        </a:lnTo>
                        <a:cubicBezTo>
                          <a:pt x="64465" y="0"/>
                          <a:pt x="73943" y="9477"/>
                          <a:pt x="73943" y="21174"/>
                        </a:cubicBezTo>
                        <a:lnTo>
                          <a:pt x="73943" y="454152"/>
                        </a:lnTo>
                        <a:close/>
                      </a:path>
                    </a:pathLst>
                  </a:custGeom>
                  <a:solidFill>
                    <a:srgbClr val="CF82B0">
                      <a:alpha val="200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03" name="Google Shape;2103;p65"/>
                <p:cNvGrpSpPr/>
                <p:nvPr/>
              </p:nvGrpSpPr>
              <p:grpSpPr>
                <a:xfrm>
                  <a:off x="6822909" y="4353725"/>
                  <a:ext cx="234476" cy="234476"/>
                  <a:chOff x="6822909" y="4353725"/>
                  <a:chExt cx="234476" cy="234476"/>
                </a:xfrm>
              </p:grpSpPr>
              <p:sp>
                <p:nvSpPr>
                  <p:cNvPr id="2104" name="Google Shape;2104;p65"/>
                  <p:cNvSpPr/>
                  <p:nvPr/>
                </p:nvSpPr>
                <p:spPr>
                  <a:xfrm>
                    <a:off x="6905120" y="4353725"/>
                    <a:ext cx="70065" cy="234476"/>
                  </a:xfrm>
                  <a:custGeom>
                    <a:avLst/>
                    <a:gdLst/>
                    <a:ahLst/>
                    <a:cxnLst/>
                    <a:rect l="l" t="t" r="r" b="b"/>
                    <a:pathLst>
                      <a:path w="70065" h="234476" extrusionOk="0">
                        <a:moveTo>
                          <a:pt x="0" y="0"/>
                        </a:moveTo>
                        <a:lnTo>
                          <a:pt x="70066" y="0"/>
                        </a:lnTo>
                        <a:lnTo>
                          <a:pt x="70066" y="234477"/>
                        </a:lnTo>
                        <a:lnTo>
                          <a:pt x="0" y="234477"/>
                        </a:ln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5" name="Google Shape;2105;p65"/>
                  <p:cNvSpPr/>
                  <p:nvPr/>
                </p:nvSpPr>
                <p:spPr>
                  <a:xfrm>
                    <a:off x="6822909" y="4435925"/>
                    <a:ext cx="234476" cy="70075"/>
                  </a:xfrm>
                  <a:custGeom>
                    <a:avLst/>
                    <a:gdLst/>
                    <a:ahLst/>
                    <a:cxnLst/>
                    <a:rect l="l" t="t" r="r" b="b"/>
                    <a:pathLst>
                      <a:path w="234476" h="70075" extrusionOk="0">
                        <a:moveTo>
                          <a:pt x="0" y="0"/>
                        </a:moveTo>
                        <a:lnTo>
                          <a:pt x="234477" y="0"/>
                        </a:lnTo>
                        <a:lnTo>
                          <a:pt x="234477" y="70075"/>
                        </a:lnTo>
                        <a:lnTo>
                          <a:pt x="0" y="70075"/>
                        </a:ln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grpSp>
          <p:nvGrpSpPr>
            <p:cNvPr id="2106" name="Google Shape;2106;p65"/>
            <p:cNvGrpSpPr/>
            <p:nvPr/>
          </p:nvGrpSpPr>
          <p:grpSpPr>
            <a:xfrm>
              <a:off x="5952296" y="2548540"/>
              <a:ext cx="2478619" cy="1822919"/>
              <a:chOff x="2943439" y="1325451"/>
              <a:chExt cx="3276863" cy="2409994"/>
            </a:xfrm>
          </p:grpSpPr>
          <p:grpSp>
            <p:nvGrpSpPr>
              <p:cNvPr id="2107" name="Google Shape;2107;p65"/>
              <p:cNvGrpSpPr/>
              <p:nvPr/>
            </p:nvGrpSpPr>
            <p:grpSpPr>
              <a:xfrm>
                <a:off x="3256742" y="1549599"/>
                <a:ext cx="2963560" cy="2015513"/>
                <a:chOff x="4342323" y="2066132"/>
                <a:chExt cx="3951413" cy="2687351"/>
              </a:xfrm>
            </p:grpSpPr>
            <p:grpSp>
              <p:nvGrpSpPr>
                <p:cNvPr id="2108" name="Google Shape;2108;p65"/>
                <p:cNvGrpSpPr/>
                <p:nvPr/>
              </p:nvGrpSpPr>
              <p:grpSpPr>
                <a:xfrm>
                  <a:off x="7308012" y="4353400"/>
                  <a:ext cx="669862" cy="400083"/>
                  <a:chOff x="7308012" y="4353400"/>
                  <a:chExt cx="669862" cy="400083"/>
                </a:xfrm>
              </p:grpSpPr>
              <p:sp>
                <p:nvSpPr>
                  <p:cNvPr id="2109" name="Google Shape;2109;p65"/>
                  <p:cNvSpPr/>
                  <p:nvPr/>
                </p:nvSpPr>
                <p:spPr>
                  <a:xfrm>
                    <a:off x="7442795" y="4353400"/>
                    <a:ext cx="534067" cy="400083"/>
                  </a:xfrm>
                  <a:custGeom>
                    <a:avLst/>
                    <a:gdLst/>
                    <a:ahLst/>
                    <a:cxnLst/>
                    <a:rect l="l" t="t" r="r" b="b"/>
                    <a:pathLst>
                      <a:path w="534067" h="400083" extrusionOk="0">
                        <a:moveTo>
                          <a:pt x="160269" y="2087"/>
                        </a:moveTo>
                        <a:cubicBezTo>
                          <a:pt x="172985" y="4115"/>
                          <a:pt x="185624" y="7440"/>
                          <a:pt x="197702" y="11278"/>
                        </a:cubicBezTo>
                        <a:cubicBezTo>
                          <a:pt x="366256" y="64856"/>
                          <a:pt x="488681" y="206407"/>
                          <a:pt x="534068" y="375047"/>
                        </a:cubicBezTo>
                        <a:cubicBezTo>
                          <a:pt x="378496" y="432235"/>
                          <a:pt x="182481" y="387620"/>
                          <a:pt x="59561" y="280188"/>
                        </a:cubicBezTo>
                        <a:cubicBezTo>
                          <a:pt x="33310" y="257252"/>
                          <a:pt x="8659" y="229458"/>
                          <a:pt x="1906" y="195254"/>
                        </a:cubicBezTo>
                        <a:cubicBezTo>
                          <a:pt x="-5952" y="155458"/>
                          <a:pt x="11812" y="115415"/>
                          <a:pt x="30938" y="79639"/>
                        </a:cubicBezTo>
                        <a:cubicBezTo>
                          <a:pt x="45474" y="52445"/>
                          <a:pt x="62485" y="24432"/>
                          <a:pt x="89860" y="10240"/>
                        </a:cubicBezTo>
                        <a:cubicBezTo>
                          <a:pt x="111386" y="-904"/>
                          <a:pt x="135961" y="-1790"/>
                          <a:pt x="160269" y="2087"/>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0" name="Google Shape;2110;p65"/>
                  <p:cNvSpPr/>
                  <p:nvPr/>
                </p:nvSpPr>
                <p:spPr>
                  <a:xfrm>
                    <a:off x="7308012" y="4363457"/>
                    <a:ext cx="666395" cy="365162"/>
                  </a:xfrm>
                  <a:custGeom>
                    <a:avLst/>
                    <a:gdLst/>
                    <a:ahLst/>
                    <a:cxnLst/>
                    <a:rect l="l" t="t" r="r" b="b"/>
                    <a:pathLst>
                      <a:path w="666395" h="365162" extrusionOk="0">
                        <a:moveTo>
                          <a:pt x="415" y="1878"/>
                        </a:moveTo>
                        <a:cubicBezTo>
                          <a:pt x="501" y="1945"/>
                          <a:pt x="596" y="2002"/>
                          <a:pt x="701" y="2031"/>
                        </a:cubicBezTo>
                        <a:cubicBezTo>
                          <a:pt x="119763" y="43569"/>
                          <a:pt x="236483" y="95423"/>
                          <a:pt x="347630" y="156174"/>
                        </a:cubicBezTo>
                        <a:cubicBezTo>
                          <a:pt x="458777" y="216924"/>
                          <a:pt x="565457" y="287152"/>
                          <a:pt x="664708" y="364933"/>
                        </a:cubicBezTo>
                        <a:cubicBezTo>
                          <a:pt x="665203" y="365305"/>
                          <a:pt x="665822" y="365209"/>
                          <a:pt x="666175" y="364752"/>
                        </a:cubicBezTo>
                        <a:cubicBezTo>
                          <a:pt x="666527" y="364295"/>
                          <a:pt x="666451" y="363638"/>
                          <a:pt x="665994" y="363285"/>
                        </a:cubicBezTo>
                        <a:cubicBezTo>
                          <a:pt x="566657" y="285428"/>
                          <a:pt x="459882" y="215133"/>
                          <a:pt x="348630" y="154335"/>
                        </a:cubicBezTo>
                        <a:cubicBezTo>
                          <a:pt x="237388" y="93537"/>
                          <a:pt x="120554" y="41626"/>
                          <a:pt x="1387" y="59"/>
                        </a:cubicBezTo>
                        <a:cubicBezTo>
                          <a:pt x="844" y="-131"/>
                          <a:pt x="244" y="154"/>
                          <a:pt x="53" y="697"/>
                        </a:cubicBezTo>
                        <a:cubicBezTo>
                          <a:pt x="-90" y="1135"/>
                          <a:pt x="63" y="1612"/>
                          <a:pt x="415" y="1878"/>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1" name="Google Shape;2111;p65"/>
                  <p:cNvSpPr/>
                  <p:nvPr/>
                </p:nvSpPr>
                <p:spPr>
                  <a:xfrm>
                    <a:off x="7805670" y="4608042"/>
                    <a:ext cx="83143" cy="141329"/>
                  </a:xfrm>
                  <a:custGeom>
                    <a:avLst/>
                    <a:gdLst/>
                    <a:ahLst/>
                    <a:cxnLst/>
                    <a:rect l="l" t="t" r="r" b="b"/>
                    <a:pathLst>
                      <a:path w="83143" h="141329" extrusionOk="0">
                        <a:moveTo>
                          <a:pt x="81468" y="141113"/>
                        </a:moveTo>
                        <a:cubicBezTo>
                          <a:pt x="81811" y="141380"/>
                          <a:pt x="82297" y="141409"/>
                          <a:pt x="82678" y="141152"/>
                        </a:cubicBezTo>
                        <a:cubicBezTo>
                          <a:pt x="83154" y="140837"/>
                          <a:pt x="83287" y="140180"/>
                          <a:pt x="82973" y="139704"/>
                        </a:cubicBezTo>
                        <a:lnTo>
                          <a:pt x="70057" y="120254"/>
                        </a:lnTo>
                        <a:cubicBezTo>
                          <a:pt x="43577" y="80392"/>
                          <a:pt x="20041" y="39015"/>
                          <a:pt x="1991" y="601"/>
                        </a:cubicBezTo>
                        <a:cubicBezTo>
                          <a:pt x="1744" y="77"/>
                          <a:pt x="1125" y="-142"/>
                          <a:pt x="601" y="96"/>
                        </a:cubicBezTo>
                        <a:cubicBezTo>
                          <a:pt x="77" y="344"/>
                          <a:pt x="-142" y="963"/>
                          <a:pt x="96" y="1487"/>
                        </a:cubicBezTo>
                        <a:cubicBezTo>
                          <a:pt x="18194" y="39996"/>
                          <a:pt x="41787" y="81458"/>
                          <a:pt x="68314" y="121406"/>
                        </a:cubicBezTo>
                        <a:lnTo>
                          <a:pt x="81230" y="140856"/>
                        </a:lnTo>
                        <a:cubicBezTo>
                          <a:pt x="81297" y="140961"/>
                          <a:pt x="81382" y="141047"/>
                          <a:pt x="81468" y="14111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2" name="Google Shape;2112;p65"/>
                  <p:cNvSpPr/>
                  <p:nvPr/>
                </p:nvSpPr>
                <p:spPr>
                  <a:xfrm>
                    <a:off x="7668616" y="4524252"/>
                    <a:ext cx="111073" cy="227429"/>
                  </a:xfrm>
                  <a:custGeom>
                    <a:avLst/>
                    <a:gdLst/>
                    <a:ahLst/>
                    <a:cxnLst/>
                    <a:rect l="l" t="t" r="r" b="b"/>
                    <a:pathLst>
                      <a:path w="111073" h="227429" extrusionOk="0">
                        <a:moveTo>
                          <a:pt x="109393" y="227218"/>
                        </a:moveTo>
                        <a:cubicBezTo>
                          <a:pt x="109784" y="227513"/>
                          <a:pt x="110346" y="227504"/>
                          <a:pt x="110727" y="227161"/>
                        </a:cubicBezTo>
                        <a:cubicBezTo>
                          <a:pt x="111155" y="226779"/>
                          <a:pt x="111194" y="226113"/>
                          <a:pt x="110803" y="225684"/>
                        </a:cubicBezTo>
                        <a:cubicBezTo>
                          <a:pt x="98849" y="212378"/>
                          <a:pt x="89029" y="193709"/>
                          <a:pt x="80361" y="177230"/>
                        </a:cubicBezTo>
                        <a:cubicBezTo>
                          <a:pt x="78371" y="173440"/>
                          <a:pt x="76485" y="169868"/>
                          <a:pt x="74589" y="166363"/>
                        </a:cubicBezTo>
                        <a:cubicBezTo>
                          <a:pt x="47395" y="116128"/>
                          <a:pt x="17515" y="57177"/>
                          <a:pt x="2056" y="770"/>
                        </a:cubicBezTo>
                        <a:cubicBezTo>
                          <a:pt x="1904" y="218"/>
                          <a:pt x="1332" y="-115"/>
                          <a:pt x="770" y="37"/>
                        </a:cubicBezTo>
                        <a:cubicBezTo>
                          <a:pt x="218" y="189"/>
                          <a:pt x="-115" y="761"/>
                          <a:pt x="37" y="1323"/>
                        </a:cubicBezTo>
                        <a:cubicBezTo>
                          <a:pt x="15553" y="57930"/>
                          <a:pt x="45500" y="117023"/>
                          <a:pt x="72751" y="167363"/>
                        </a:cubicBezTo>
                        <a:cubicBezTo>
                          <a:pt x="74637" y="170849"/>
                          <a:pt x="76513" y="174421"/>
                          <a:pt x="78504" y="178202"/>
                        </a:cubicBezTo>
                        <a:cubicBezTo>
                          <a:pt x="87229" y="194785"/>
                          <a:pt x="97116" y="213588"/>
                          <a:pt x="109241" y="227084"/>
                        </a:cubicBezTo>
                        <a:cubicBezTo>
                          <a:pt x="109289" y="227132"/>
                          <a:pt x="109336" y="227180"/>
                          <a:pt x="109393" y="227218"/>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3" name="Google Shape;2113;p65"/>
                  <p:cNvSpPr/>
                  <p:nvPr/>
                </p:nvSpPr>
                <p:spPr>
                  <a:xfrm>
                    <a:off x="7521642" y="4451259"/>
                    <a:ext cx="127116" cy="270183"/>
                  </a:xfrm>
                  <a:custGeom>
                    <a:avLst/>
                    <a:gdLst/>
                    <a:ahLst/>
                    <a:cxnLst/>
                    <a:rect l="l" t="t" r="r" b="b"/>
                    <a:pathLst>
                      <a:path w="127116" h="270183" extrusionOk="0">
                        <a:moveTo>
                          <a:pt x="125437" y="269968"/>
                        </a:moveTo>
                        <a:cubicBezTo>
                          <a:pt x="125789" y="270235"/>
                          <a:pt x="126285" y="270264"/>
                          <a:pt x="126675" y="269997"/>
                        </a:cubicBezTo>
                        <a:cubicBezTo>
                          <a:pt x="127142" y="269664"/>
                          <a:pt x="127256" y="269016"/>
                          <a:pt x="126932" y="268540"/>
                        </a:cubicBezTo>
                        <a:cubicBezTo>
                          <a:pt x="86994" y="211685"/>
                          <a:pt x="56476" y="148010"/>
                          <a:pt x="26948" y="86431"/>
                        </a:cubicBezTo>
                        <a:cubicBezTo>
                          <a:pt x="14632" y="60752"/>
                          <a:pt x="678" y="31634"/>
                          <a:pt x="2202" y="1097"/>
                        </a:cubicBezTo>
                        <a:cubicBezTo>
                          <a:pt x="2231" y="525"/>
                          <a:pt x="1793" y="30"/>
                          <a:pt x="1212" y="1"/>
                        </a:cubicBezTo>
                        <a:cubicBezTo>
                          <a:pt x="640" y="-27"/>
                          <a:pt x="145" y="420"/>
                          <a:pt x="117" y="992"/>
                        </a:cubicBezTo>
                        <a:cubicBezTo>
                          <a:pt x="-1427" y="32062"/>
                          <a:pt x="12652" y="61428"/>
                          <a:pt x="25072" y="87336"/>
                        </a:cubicBezTo>
                        <a:cubicBezTo>
                          <a:pt x="54628" y="148991"/>
                          <a:pt x="85194" y="212742"/>
                          <a:pt x="125227" y="269740"/>
                        </a:cubicBezTo>
                        <a:cubicBezTo>
                          <a:pt x="125275" y="269826"/>
                          <a:pt x="125351" y="269902"/>
                          <a:pt x="125437" y="269968"/>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4" name="Google Shape;2114;p65"/>
                  <p:cNvSpPr/>
                  <p:nvPr/>
                </p:nvSpPr>
                <p:spPr>
                  <a:xfrm>
                    <a:off x="7805676" y="4607197"/>
                    <a:ext cx="134999" cy="22988"/>
                  </a:xfrm>
                  <a:custGeom>
                    <a:avLst/>
                    <a:gdLst/>
                    <a:ahLst/>
                    <a:cxnLst/>
                    <a:rect l="l" t="t" r="r" b="b"/>
                    <a:pathLst>
                      <a:path w="134999" h="22988" extrusionOk="0">
                        <a:moveTo>
                          <a:pt x="404" y="2722"/>
                        </a:moveTo>
                        <a:cubicBezTo>
                          <a:pt x="604" y="2874"/>
                          <a:pt x="851" y="2950"/>
                          <a:pt x="1118" y="2931"/>
                        </a:cubicBezTo>
                        <a:cubicBezTo>
                          <a:pt x="44266" y="-412"/>
                          <a:pt x="87596" y="6122"/>
                          <a:pt x="133592" y="22924"/>
                        </a:cubicBezTo>
                        <a:cubicBezTo>
                          <a:pt x="134135" y="23124"/>
                          <a:pt x="134735" y="22838"/>
                          <a:pt x="134935" y="22305"/>
                        </a:cubicBezTo>
                        <a:cubicBezTo>
                          <a:pt x="135135" y="21762"/>
                          <a:pt x="134859" y="21162"/>
                          <a:pt x="134316" y="20962"/>
                        </a:cubicBezTo>
                        <a:cubicBezTo>
                          <a:pt x="88034" y="4065"/>
                          <a:pt x="44419" y="-2517"/>
                          <a:pt x="966" y="855"/>
                        </a:cubicBezTo>
                        <a:cubicBezTo>
                          <a:pt x="394" y="903"/>
                          <a:pt x="-44" y="1398"/>
                          <a:pt x="4" y="1979"/>
                        </a:cubicBezTo>
                        <a:cubicBezTo>
                          <a:pt x="13" y="2284"/>
                          <a:pt x="175" y="2550"/>
                          <a:pt x="404" y="2722"/>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5" name="Google Shape;2115;p65"/>
                  <p:cNvSpPr/>
                  <p:nvPr/>
                </p:nvSpPr>
                <p:spPr>
                  <a:xfrm>
                    <a:off x="7668567" y="4488077"/>
                    <a:ext cx="174547" cy="38569"/>
                  </a:xfrm>
                  <a:custGeom>
                    <a:avLst/>
                    <a:gdLst/>
                    <a:ahLst/>
                    <a:cxnLst/>
                    <a:rect l="l" t="t" r="r" b="b"/>
                    <a:pathLst>
                      <a:path w="174547" h="38569" extrusionOk="0">
                        <a:moveTo>
                          <a:pt x="410" y="38354"/>
                        </a:moveTo>
                        <a:cubicBezTo>
                          <a:pt x="782" y="38640"/>
                          <a:pt x="1315" y="38650"/>
                          <a:pt x="1696" y="38335"/>
                        </a:cubicBezTo>
                        <a:cubicBezTo>
                          <a:pt x="4697" y="35916"/>
                          <a:pt x="40034" y="26896"/>
                          <a:pt x="82135" y="17780"/>
                        </a:cubicBezTo>
                        <a:cubicBezTo>
                          <a:pt x="117349" y="10161"/>
                          <a:pt x="162402" y="1483"/>
                          <a:pt x="173442" y="2121"/>
                        </a:cubicBezTo>
                        <a:cubicBezTo>
                          <a:pt x="174013" y="2150"/>
                          <a:pt x="174508" y="1712"/>
                          <a:pt x="174546" y="1140"/>
                        </a:cubicBezTo>
                        <a:cubicBezTo>
                          <a:pt x="174575" y="569"/>
                          <a:pt x="174137" y="73"/>
                          <a:pt x="173565" y="35"/>
                        </a:cubicBezTo>
                        <a:cubicBezTo>
                          <a:pt x="151629" y="-1212"/>
                          <a:pt x="7497" y="30992"/>
                          <a:pt x="391" y="36707"/>
                        </a:cubicBezTo>
                        <a:cubicBezTo>
                          <a:pt x="-57" y="37069"/>
                          <a:pt x="-133" y="37726"/>
                          <a:pt x="229" y="38173"/>
                        </a:cubicBezTo>
                        <a:cubicBezTo>
                          <a:pt x="277" y="38250"/>
                          <a:pt x="344" y="38307"/>
                          <a:pt x="410" y="38354"/>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6" name="Google Shape;2116;p65"/>
                  <p:cNvSpPr/>
                  <p:nvPr/>
                </p:nvSpPr>
                <p:spPr>
                  <a:xfrm>
                    <a:off x="7513116" y="4387581"/>
                    <a:ext cx="191742" cy="64016"/>
                  </a:xfrm>
                  <a:custGeom>
                    <a:avLst/>
                    <a:gdLst/>
                    <a:ahLst/>
                    <a:cxnLst/>
                    <a:rect l="l" t="t" r="r" b="b"/>
                    <a:pathLst>
                      <a:path w="191742" h="64016" extrusionOk="0">
                        <a:moveTo>
                          <a:pt x="423" y="63804"/>
                        </a:moveTo>
                        <a:cubicBezTo>
                          <a:pt x="680" y="63994"/>
                          <a:pt x="1013" y="64070"/>
                          <a:pt x="1347" y="63975"/>
                        </a:cubicBezTo>
                        <a:cubicBezTo>
                          <a:pt x="43704" y="51669"/>
                          <a:pt x="85233" y="35229"/>
                          <a:pt x="120276" y="20779"/>
                        </a:cubicBezTo>
                        <a:lnTo>
                          <a:pt x="121133" y="20427"/>
                        </a:lnTo>
                        <a:cubicBezTo>
                          <a:pt x="143488" y="11207"/>
                          <a:pt x="166605" y="1672"/>
                          <a:pt x="190675" y="2110"/>
                        </a:cubicBezTo>
                        <a:cubicBezTo>
                          <a:pt x="191256" y="2120"/>
                          <a:pt x="191732" y="1663"/>
                          <a:pt x="191742" y="1082"/>
                        </a:cubicBezTo>
                        <a:cubicBezTo>
                          <a:pt x="191752" y="510"/>
                          <a:pt x="191294" y="34"/>
                          <a:pt x="190713" y="15"/>
                        </a:cubicBezTo>
                        <a:cubicBezTo>
                          <a:pt x="166205" y="-433"/>
                          <a:pt x="142888" y="9187"/>
                          <a:pt x="120333" y="18493"/>
                        </a:cubicBezTo>
                        <a:lnTo>
                          <a:pt x="119476" y="18846"/>
                        </a:lnTo>
                        <a:cubicBezTo>
                          <a:pt x="84490" y="33276"/>
                          <a:pt x="43019" y="49688"/>
                          <a:pt x="756" y="61975"/>
                        </a:cubicBezTo>
                        <a:cubicBezTo>
                          <a:pt x="204" y="62137"/>
                          <a:pt x="-120" y="62718"/>
                          <a:pt x="42" y="63271"/>
                        </a:cubicBezTo>
                        <a:cubicBezTo>
                          <a:pt x="118" y="63489"/>
                          <a:pt x="251" y="63670"/>
                          <a:pt x="423" y="63804"/>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7" name="Google Shape;2117;p65"/>
                  <p:cNvSpPr/>
                  <p:nvPr/>
                </p:nvSpPr>
                <p:spPr>
                  <a:xfrm>
                    <a:off x="7308012" y="4363457"/>
                    <a:ext cx="669862" cy="366280"/>
                  </a:xfrm>
                  <a:custGeom>
                    <a:avLst/>
                    <a:gdLst/>
                    <a:ahLst/>
                    <a:cxnLst/>
                    <a:rect l="l" t="t" r="r" b="b"/>
                    <a:pathLst>
                      <a:path w="669862" h="366280" extrusionOk="0">
                        <a:moveTo>
                          <a:pt x="415" y="1878"/>
                        </a:moveTo>
                        <a:cubicBezTo>
                          <a:pt x="501" y="1945"/>
                          <a:pt x="596" y="2002"/>
                          <a:pt x="701" y="2031"/>
                        </a:cubicBezTo>
                        <a:cubicBezTo>
                          <a:pt x="120078" y="43674"/>
                          <a:pt x="237388" y="95728"/>
                          <a:pt x="349364" y="156736"/>
                        </a:cubicBezTo>
                        <a:cubicBezTo>
                          <a:pt x="461921" y="218058"/>
                          <a:pt x="569191" y="288486"/>
                          <a:pt x="668175" y="366057"/>
                        </a:cubicBezTo>
                        <a:cubicBezTo>
                          <a:pt x="668175" y="366057"/>
                          <a:pt x="668184" y="366067"/>
                          <a:pt x="668184" y="366067"/>
                        </a:cubicBezTo>
                        <a:cubicBezTo>
                          <a:pt x="668642" y="366410"/>
                          <a:pt x="669289" y="366333"/>
                          <a:pt x="669642" y="365886"/>
                        </a:cubicBezTo>
                        <a:cubicBezTo>
                          <a:pt x="669994" y="365429"/>
                          <a:pt x="669918" y="364771"/>
                          <a:pt x="669461" y="364419"/>
                        </a:cubicBezTo>
                        <a:cubicBezTo>
                          <a:pt x="570391" y="286780"/>
                          <a:pt x="463025" y="216286"/>
                          <a:pt x="350364" y="154907"/>
                        </a:cubicBezTo>
                        <a:cubicBezTo>
                          <a:pt x="238283" y="93842"/>
                          <a:pt x="120868" y="41750"/>
                          <a:pt x="1387" y="59"/>
                        </a:cubicBezTo>
                        <a:cubicBezTo>
                          <a:pt x="844" y="-131"/>
                          <a:pt x="244" y="154"/>
                          <a:pt x="53" y="697"/>
                        </a:cubicBezTo>
                        <a:cubicBezTo>
                          <a:pt x="-90" y="1135"/>
                          <a:pt x="63" y="1612"/>
                          <a:pt x="415" y="1878"/>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18" name="Google Shape;2118;p65"/>
                <p:cNvGrpSpPr/>
                <p:nvPr/>
              </p:nvGrpSpPr>
              <p:grpSpPr>
                <a:xfrm>
                  <a:off x="7244517" y="3467833"/>
                  <a:ext cx="807169" cy="786513"/>
                  <a:chOff x="7244517" y="3467833"/>
                  <a:chExt cx="807169" cy="786513"/>
                </a:xfrm>
              </p:grpSpPr>
              <p:sp>
                <p:nvSpPr>
                  <p:cNvPr id="2119" name="Google Shape;2119;p65"/>
                  <p:cNvSpPr/>
                  <p:nvPr/>
                </p:nvSpPr>
                <p:spPr>
                  <a:xfrm>
                    <a:off x="7419746" y="3467833"/>
                    <a:ext cx="631849" cy="691449"/>
                  </a:xfrm>
                  <a:custGeom>
                    <a:avLst/>
                    <a:gdLst/>
                    <a:ahLst/>
                    <a:cxnLst/>
                    <a:rect l="l" t="t" r="r" b="b"/>
                    <a:pathLst>
                      <a:path w="631849" h="691449" extrusionOk="0">
                        <a:moveTo>
                          <a:pt x="28517" y="650053"/>
                        </a:moveTo>
                        <a:cubicBezTo>
                          <a:pt x="34385" y="657273"/>
                          <a:pt x="41281" y="663702"/>
                          <a:pt x="49329" y="669160"/>
                        </a:cubicBezTo>
                        <a:cubicBezTo>
                          <a:pt x="81495" y="690944"/>
                          <a:pt x="123110" y="695468"/>
                          <a:pt x="161286" y="688296"/>
                        </a:cubicBezTo>
                        <a:cubicBezTo>
                          <a:pt x="223913" y="676532"/>
                          <a:pt x="277368" y="636394"/>
                          <a:pt x="323954" y="592922"/>
                        </a:cubicBezTo>
                        <a:cubicBezTo>
                          <a:pt x="490937" y="437112"/>
                          <a:pt x="596093" y="224628"/>
                          <a:pt x="631850" y="0"/>
                        </a:cubicBezTo>
                        <a:cubicBezTo>
                          <a:pt x="545144" y="114443"/>
                          <a:pt x="399297" y="159230"/>
                          <a:pt x="274462" y="217675"/>
                        </a:cubicBezTo>
                        <a:cubicBezTo>
                          <a:pt x="168944" y="267081"/>
                          <a:pt x="62922" y="336623"/>
                          <a:pt x="20526" y="445151"/>
                        </a:cubicBezTo>
                        <a:cubicBezTo>
                          <a:pt x="-1877" y="502491"/>
                          <a:pt x="-14393" y="597227"/>
                          <a:pt x="28517" y="650053"/>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0" name="Google Shape;2120;p65"/>
                  <p:cNvSpPr/>
                  <p:nvPr/>
                </p:nvSpPr>
                <p:spPr>
                  <a:xfrm>
                    <a:off x="7244517" y="3483228"/>
                    <a:ext cx="807169" cy="771118"/>
                  </a:xfrm>
                  <a:custGeom>
                    <a:avLst/>
                    <a:gdLst/>
                    <a:ahLst/>
                    <a:cxnLst/>
                    <a:rect l="l" t="t" r="r" b="b"/>
                    <a:pathLst>
                      <a:path w="807169" h="771118" extrusionOk="0">
                        <a:moveTo>
                          <a:pt x="464" y="770942"/>
                        </a:moveTo>
                        <a:cubicBezTo>
                          <a:pt x="759" y="771142"/>
                          <a:pt x="1150" y="771180"/>
                          <a:pt x="1492" y="771018"/>
                        </a:cubicBezTo>
                        <a:cubicBezTo>
                          <a:pt x="131414" y="709448"/>
                          <a:pt x="245428" y="618608"/>
                          <a:pt x="355680" y="530750"/>
                        </a:cubicBezTo>
                        <a:cubicBezTo>
                          <a:pt x="387436" y="505451"/>
                          <a:pt x="420269" y="479286"/>
                          <a:pt x="451263" y="451940"/>
                        </a:cubicBezTo>
                        <a:cubicBezTo>
                          <a:pt x="518919" y="392247"/>
                          <a:pt x="582594" y="323162"/>
                          <a:pt x="645944" y="240733"/>
                        </a:cubicBezTo>
                        <a:cubicBezTo>
                          <a:pt x="698275" y="172629"/>
                          <a:pt x="750967" y="94410"/>
                          <a:pt x="807022" y="1579"/>
                        </a:cubicBezTo>
                        <a:cubicBezTo>
                          <a:pt x="807317" y="1084"/>
                          <a:pt x="807155" y="436"/>
                          <a:pt x="806669" y="150"/>
                        </a:cubicBezTo>
                        <a:cubicBezTo>
                          <a:pt x="806174" y="-145"/>
                          <a:pt x="805536" y="7"/>
                          <a:pt x="805240" y="503"/>
                        </a:cubicBezTo>
                        <a:cubicBezTo>
                          <a:pt x="749224" y="93257"/>
                          <a:pt x="696579" y="171429"/>
                          <a:pt x="644297" y="239466"/>
                        </a:cubicBezTo>
                        <a:cubicBezTo>
                          <a:pt x="581031" y="321790"/>
                          <a:pt x="517443" y="390789"/>
                          <a:pt x="449892" y="450387"/>
                        </a:cubicBezTo>
                        <a:cubicBezTo>
                          <a:pt x="418935" y="477696"/>
                          <a:pt x="386122" y="503842"/>
                          <a:pt x="354384" y="529130"/>
                        </a:cubicBezTo>
                        <a:cubicBezTo>
                          <a:pt x="244218" y="616913"/>
                          <a:pt x="130299" y="707686"/>
                          <a:pt x="597" y="769151"/>
                        </a:cubicBezTo>
                        <a:cubicBezTo>
                          <a:pt x="73" y="769399"/>
                          <a:pt x="-146" y="770018"/>
                          <a:pt x="102" y="770542"/>
                        </a:cubicBezTo>
                        <a:cubicBezTo>
                          <a:pt x="188" y="770694"/>
                          <a:pt x="311" y="770837"/>
                          <a:pt x="464" y="770942"/>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1" name="Google Shape;2121;p65"/>
                  <p:cNvSpPr/>
                  <p:nvPr/>
                </p:nvSpPr>
                <p:spPr>
                  <a:xfrm>
                    <a:off x="7497590" y="4056116"/>
                    <a:ext cx="244938" cy="44878"/>
                  </a:xfrm>
                  <a:custGeom>
                    <a:avLst/>
                    <a:gdLst/>
                    <a:ahLst/>
                    <a:cxnLst/>
                    <a:rect l="l" t="t" r="r" b="b"/>
                    <a:pathLst>
                      <a:path w="244938" h="44878" extrusionOk="0">
                        <a:moveTo>
                          <a:pt x="461" y="44701"/>
                        </a:moveTo>
                        <a:cubicBezTo>
                          <a:pt x="652" y="44834"/>
                          <a:pt x="890" y="44901"/>
                          <a:pt x="1137" y="44872"/>
                        </a:cubicBezTo>
                        <a:cubicBezTo>
                          <a:pt x="83033" y="37871"/>
                          <a:pt x="164805" y="23460"/>
                          <a:pt x="244167" y="2047"/>
                        </a:cubicBezTo>
                        <a:cubicBezTo>
                          <a:pt x="244730" y="1895"/>
                          <a:pt x="245053" y="1324"/>
                          <a:pt x="244901" y="771"/>
                        </a:cubicBezTo>
                        <a:cubicBezTo>
                          <a:pt x="244749" y="209"/>
                          <a:pt x="244177" y="-115"/>
                          <a:pt x="243625" y="38"/>
                        </a:cubicBezTo>
                        <a:cubicBezTo>
                          <a:pt x="164377" y="21421"/>
                          <a:pt x="82738" y="35814"/>
                          <a:pt x="956" y="42805"/>
                        </a:cubicBezTo>
                        <a:cubicBezTo>
                          <a:pt x="385" y="42853"/>
                          <a:pt x="-44" y="43357"/>
                          <a:pt x="4" y="43938"/>
                        </a:cubicBezTo>
                        <a:cubicBezTo>
                          <a:pt x="32" y="44253"/>
                          <a:pt x="204" y="44529"/>
                          <a:pt x="461" y="44701"/>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2" name="Google Shape;2122;p65"/>
                  <p:cNvSpPr/>
                  <p:nvPr/>
                </p:nvSpPr>
                <p:spPr>
                  <a:xfrm>
                    <a:off x="7663571" y="3913146"/>
                    <a:ext cx="209717" cy="48421"/>
                  </a:xfrm>
                  <a:custGeom>
                    <a:avLst/>
                    <a:gdLst/>
                    <a:ahLst/>
                    <a:cxnLst/>
                    <a:rect l="l" t="t" r="r" b="b"/>
                    <a:pathLst>
                      <a:path w="209717" h="48421" extrusionOk="0">
                        <a:moveTo>
                          <a:pt x="462" y="48244"/>
                        </a:moveTo>
                        <a:cubicBezTo>
                          <a:pt x="681" y="48387"/>
                          <a:pt x="948" y="48454"/>
                          <a:pt x="1224" y="48406"/>
                        </a:cubicBezTo>
                        <a:cubicBezTo>
                          <a:pt x="19941" y="45206"/>
                          <a:pt x="169674" y="14430"/>
                          <a:pt x="208984" y="2048"/>
                        </a:cubicBezTo>
                        <a:cubicBezTo>
                          <a:pt x="209536" y="1876"/>
                          <a:pt x="209841" y="1286"/>
                          <a:pt x="209669" y="733"/>
                        </a:cubicBezTo>
                        <a:cubicBezTo>
                          <a:pt x="209498" y="181"/>
                          <a:pt x="208907" y="-124"/>
                          <a:pt x="208355" y="48"/>
                        </a:cubicBezTo>
                        <a:cubicBezTo>
                          <a:pt x="169112" y="12411"/>
                          <a:pt x="19569" y="43148"/>
                          <a:pt x="872" y="46339"/>
                        </a:cubicBezTo>
                        <a:cubicBezTo>
                          <a:pt x="300" y="46434"/>
                          <a:pt x="-81" y="46977"/>
                          <a:pt x="15" y="47549"/>
                        </a:cubicBezTo>
                        <a:cubicBezTo>
                          <a:pt x="72" y="47844"/>
                          <a:pt x="234" y="48092"/>
                          <a:pt x="462" y="48244"/>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3" name="Google Shape;2123;p65"/>
                  <p:cNvSpPr/>
                  <p:nvPr/>
                </p:nvSpPr>
                <p:spPr>
                  <a:xfrm>
                    <a:off x="7840951" y="3707636"/>
                    <a:ext cx="143931" cy="75082"/>
                  </a:xfrm>
                  <a:custGeom>
                    <a:avLst/>
                    <a:gdLst/>
                    <a:ahLst/>
                    <a:cxnLst/>
                    <a:rect l="l" t="t" r="r" b="b"/>
                    <a:pathLst>
                      <a:path w="143931" h="75082" extrusionOk="0">
                        <a:moveTo>
                          <a:pt x="467" y="74903"/>
                        </a:moveTo>
                        <a:cubicBezTo>
                          <a:pt x="724" y="75075"/>
                          <a:pt x="1048" y="75132"/>
                          <a:pt x="1362" y="75037"/>
                        </a:cubicBezTo>
                        <a:cubicBezTo>
                          <a:pt x="47073" y="60692"/>
                          <a:pt x="108442" y="33917"/>
                          <a:pt x="143590" y="1818"/>
                        </a:cubicBezTo>
                        <a:cubicBezTo>
                          <a:pt x="144018" y="1428"/>
                          <a:pt x="144047" y="770"/>
                          <a:pt x="143656" y="342"/>
                        </a:cubicBezTo>
                        <a:cubicBezTo>
                          <a:pt x="143266" y="-87"/>
                          <a:pt x="142609" y="-116"/>
                          <a:pt x="142180" y="275"/>
                        </a:cubicBezTo>
                        <a:cubicBezTo>
                          <a:pt x="107290" y="32145"/>
                          <a:pt x="46234" y="58768"/>
                          <a:pt x="733" y="73046"/>
                        </a:cubicBezTo>
                        <a:cubicBezTo>
                          <a:pt x="181" y="73217"/>
                          <a:pt x="-124" y="73808"/>
                          <a:pt x="48" y="74351"/>
                        </a:cubicBezTo>
                        <a:cubicBezTo>
                          <a:pt x="133" y="74580"/>
                          <a:pt x="276" y="74770"/>
                          <a:pt x="467" y="7490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4" name="Google Shape;2124;p65"/>
                  <p:cNvSpPr/>
                  <p:nvPr/>
                </p:nvSpPr>
                <p:spPr>
                  <a:xfrm>
                    <a:off x="7840310" y="3603251"/>
                    <a:ext cx="32986" cy="179550"/>
                  </a:xfrm>
                  <a:custGeom>
                    <a:avLst/>
                    <a:gdLst/>
                    <a:ahLst/>
                    <a:cxnLst/>
                    <a:rect l="l" t="t" r="r" b="b"/>
                    <a:pathLst>
                      <a:path w="32986" h="179550" extrusionOk="0">
                        <a:moveTo>
                          <a:pt x="469" y="179373"/>
                        </a:moveTo>
                        <a:cubicBezTo>
                          <a:pt x="603" y="179468"/>
                          <a:pt x="765" y="179526"/>
                          <a:pt x="936" y="179545"/>
                        </a:cubicBezTo>
                        <a:cubicBezTo>
                          <a:pt x="1508" y="179602"/>
                          <a:pt x="2022" y="179192"/>
                          <a:pt x="2089" y="178621"/>
                        </a:cubicBezTo>
                        <a:lnTo>
                          <a:pt x="10166" y="103688"/>
                        </a:lnTo>
                        <a:cubicBezTo>
                          <a:pt x="14043" y="67683"/>
                          <a:pt x="22549" y="29450"/>
                          <a:pt x="32921" y="1408"/>
                        </a:cubicBezTo>
                        <a:cubicBezTo>
                          <a:pt x="33121" y="865"/>
                          <a:pt x="32845" y="265"/>
                          <a:pt x="32302" y="65"/>
                        </a:cubicBezTo>
                        <a:cubicBezTo>
                          <a:pt x="31759" y="-135"/>
                          <a:pt x="31159" y="141"/>
                          <a:pt x="30959" y="684"/>
                        </a:cubicBezTo>
                        <a:cubicBezTo>
                          <a:pt x="20529" y="28869"/>
                          <a:pt x="11985" y="67293"/>
                          <a:pt x="8080" y="103459"/>
                        </a:cubicBezTo>
                        <a:lnTo>
                          <a:pt x="3" y="178392"/>
                        </a:lnTo>
                        <a:cubicBezTo>
                          <a:pt x="-26" y="178792"/>
                          <a:pt x="155" y="179164"/>
                          <a:pt x="469" y="17937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5" name="Google Shape;2125;p65"/>
                  <p:cNvSpPr/>
                  <p:nvPr/>
                </p:nvSpPr>
                <p:spPr>
                  <a:xfrm>
                    <a:off x="7658089" y="3677948"/>
                    <a:ext cx="51451" cy="283621"/>
                  </a:xfrm>
                  <a:custGeom>
                    <a:avLst/>
                    <a:gdLst/>
                    <a:ahLst/>
                    <a:cxnLst/>
                    <a:rect l="l" t="t" r="r" b="b"/>
                    <a:pathLst>
                      <a:path w="51451" h="283621" extrusionOk="0">
                        <a:moveTo>
                          <a:pt x="5944" y="283442"/>
                        </a:moveTo>
                        <a:cubicBezTo>
                          <a:pt x="6182" y="283604"/>
                          <a:pt x="6487" y="283661"/>
                          <a:pt x="6782" y="283594"/>
                        </a:cubicBezTo>
                        <a:cubicBezTo>
                          <a:pt x="7344" y="283451"/>
                          <a:pt x="7678" y="282889"/>
                          <a:pt x="7544" y="282327"/>
                        </a:cubicBezTo>
                        <a:cubicBezTo>
                          <a:pt x="-5362" y="230730"/>
                          <a:pt x="6544" y="180686"/>
                          <a:pt x="19155" y="127708"/>
                        </a:cubicBezTo>
                        <a:cubicBezTo>
                          <a:pt x="20889" y="120402"/>
                          <a:pt x="22689" y="112858"/>
                          <a:pt x="24394" y="105400"/>
                        </a:cubicBezTo>
                        <a:cubicBezTo>
                          <a:pt x="28071" y="89293"/>
                          <a:pt x="33062" y="71034"/>
                          <a:pt x="37901" y="53384"/>
                        </a:cubicBezTo>
                        <a:cubicBezTo>
                          <a:pt x="42739" y="35706"/>
                          <a:pt x="47740" y="17418"/>
                          <a:pt x="51426" y="1273"/>
                        </a:cubicBezTo>
                        <a:cubicBezTo>
                          <a:pt x="51550" y="711"/>
                          <a:pt x="51207" y="149"/>
                          <a:pt x="50645" y="25"/>
                        </a:cubicBezTo>
                        <a:cubicBezTo>
                          <a:pt x="50083" y="-99"/>
                          <a:pt x="49521" y="244"/>
                          <a:pt x="49397" y="806"/>
                        </a:cubicBezTo>
                        <a:cubicBezTo>
                          <a:pt x="45721" y="16913"/>
                          <a:pt x="40729" y="35173"/>
                          <a:pt x="35891" y="52832"/>
                        </a:cubicBezTo>
                        <a:cubicBezTo>
                          <a:pt x="31052" y="70510"/>
                          <a:pt x="26052" y="88789"/>
                          <a:pt x="22365" y="104934"/>
                        </a:cubicBezTo>
                        <a:cubicBezTo>
                          <a:pt x="20670" y="112372"/>
                          <a:pt x="18870" y="119916"/>
                          <a:pt x="17136" y="127222"/>
                        </a:cubicBezTo>
                        <a:cubicBezTo>
                          <a:pt x="5020" y="178114"/>
                          <a:pt x="-7505" y="230740"/>
                          <a:pt x="5534" y="282832"/>
                        </a:cubicBezTo>
                        <a:cubicBezTo>
                          <a:pt x="5582" y="283089"/>
                          <a:pt x="5744" y="283299"/>
                          <a:pt x="5944" y="283442"/>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6" name="Google Shape;2126;p65"/>
                  <p:cNvSpPr/>
                  <p:nvPr/>
                </p:nvSpPr>
                <p:spPr>
                  <a:xfrm>
                    <a:off x="7502236" y="3796066"/>
                    <a:ext cx="24331" cy="300684"/>
                  </a:xfrm>
                  <a:custGeom>
                    <a:avLst/>
                    <a:gdLst/>
                    <a:ahLst/>
                    <a:cxnLst/>
                    <a:rect l="l" t="t" r="r" b="b"/>
                    <a:pathLst>
                      <a:path w="24331" h="300684" extrusionOk="0">
                        <a:moveTo>
                          <a:pt x="1988" y="300503"/>
                        </a:moveTo>
                        <a:cubicBezTo>
                          <a:pt x="2169" y="300627"/>
                          <a:pt x="2388" y="300693"/>
                          <a:pt x="2626" y="300684"/>
                        </a:cubicBezTo>
                        <a:cubicBezTo>
                          <a:pt x="3197" y="300655"/>
                          <a:pt x="3645" y="300169"/>
                          <a:pt x="3616" y="299588"/>
                        </a:cubicBezTo>
                        <a:cubicBezTo>
                          <a:pt x="-1308" y="199785"/>
                          <a:pt x="5664" y="99401"/>
                          <a:pt x="24314" y="1237"/>
                        </a:cubicBezTo>
                        <a:cubicBezTo>
                          <a:pt x="24419" y="665"/>
                          <a:pt x="24048" y="122"/>
                          <a:pt x="23485" y="18"/>
                        </a:cubicBezTo>
                        <a:cubicBezTo>
                          <a:pt x="22914" y="-87"/>
                          <a:pt x="22371" y="284"/>
                          <a:pt x="22266" y="846"/>
                        </a:cubicBezTo>
                        <a:cubicBezTo>
                          <a:pt x="3578" y="99173"/>
                          <a:pt x="-3394" y="199719"/>
                          <a:pt x="1530" y="299693"/>
                        </a:cubicBezTo>
                        <a:cubicBezTo>
                          <a:pt x="1540" y="300036"/>
                          <a:pt x="1721" y="300331"/>
                          <a:pt x="1988" y="30050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7" name="Google Shape;2127;p65"/>
                  <p:cNvSpPr/>
                  <p:nvPr/>
                </p:nvSpPr>
                <p:spPr>
                  <a:xfrm>
                    <a:off x="7244517" y="3483228"/>
                    <a:ext cx="807169" cy="771118"/>
                  </a:xfrm>
                  <a:custGeom>
                    <a:avLst/>
                    <a:gdLst/>
                    <a:ahLst/>
                    <a:cxnLst/>
                    <a:rect l="l" t="t" r="r" b="b"/>
                    <a:pathLst>
                      <a:path w="807169" h="771118" extrusionOk="0">
                        <a:moveTo>
                          <a:pt x="464" y="770942"/>
                        </a:moveTo>
                        <a:cubicBezTo>
                          <a:pt x="759" y="771142"/>
                          <a:pt x="1150" y="771180"/>
                          <a:pt x="1492" y="771018"/>
                        </a:cubicBezTo>
                        <a:cubicBezTo>
                          <a:pt x="131414" y="709448"/>
                          <a:pt x="245428" y="618608"/>
                          <a:pt x="355680" y="530750"/>
                        </a:cubicBezTo>
                        <a:cubicBezTo>
                          <a:pt x="387436" y="505451"/>
                          <a:pt x="420269" y="479286"/>
                          <a:pt x="451263" y="451940"/>
                        </a:cubicBezTo>
                        <a:cubicBezTo>
                          <a:pt x="518919" y="392247"/>
                          <a:pt x="582594" y="323162"/>
                          <a:pt x="645944" y="240733"/>
                        </a:cubicBezTo>
                        <a:cubicBezTo>
                          <a:pt x="698275" y="172629"/>
                          <a:pt x="750967" y="94410"/>
                          <a:pt x="807022" y="1579"/>
                        </a:cubicBezTo>
                        <a:cubicBezTo>
                          <a:pt x="807317" y="1084"/>
                          <a:pt x="807155" y="436"/>
                          <a:pt x="806669" y="150"/>
                        </a:cubicBezTo>
                        <a:cubicBezTo>
                          <a:pt x="806174" y="-145"/>
                          <a:pt x="805536" y="7"/>
                          <a:pt x="805240" y="503"/>
                        </a:cubicBezTo>
                        <a:cubicBezTo>
                          <a:pt x="749224" y="93257"/>
                          <a:pt x="696579" y="171429"/>
                          <a:pt x="644297" y="239466"/>
                        </a:cubicBezTo>
                        <a:cubicBezTo>
                          <a:pt x="581031" y="321790"/>
                          <a:pt x="517443" y="390789"/>
                          <a:pt x="449892" y="450387"/>
                        </a:cubicBezTo>
                        <a:cubicBezTo>
                          <a:pt x="418935" y="477696"/>
                          <a:pt x="386122" y="503842"/>
                          <a:pt x="354384" y="529130"/>
                        </a:cubicBezTo>
                        <a:cubicBezTo>
                          <a:pt x="244218" y="616913"/>
                          <a:pt x="130299" y="707686"/>
                          <a:pt x="597" y="769151"/>
                        </a:cubicBezTo>
                        <a:cubicBezTo>
                          <a:pt x="73" y="769399"/>
                          <a:pt x="-146" y="770018"/>
                          <a:pt x="102" y="770542"/>
                        </a:cubicBezTo>
                        <a:cubicBezTo>
                          <a:pt x="188" y="770694"/>
                          <a:pt x="311" y="770837"/>
                          <a:pt x="464" y="770942"/>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28" name="Google Shape;2128;p65"/>
                <p:cNvGrpSpPr/>
                <p:nvPr/>
              </p:nvGrpSpPr>
              <p:grpSpPr>
                <a:xfrm>
                  <a:off x="7020401" y="4071760"/>
                  <a:ext cx="1273335" cy="460424"/>
                  <a:chOff x="7020401" y="4071760"/>
                  <a:chExt cx="1273335" cy="460424"/>
                </a:xfrm>
              </p:grpSpPr>
              <p:sp>
                <p:nvSpPr>
                  <p:cNvPr id="2129" name="Google Shape;2129;p65"/>
                  <p:cNvSpPr/>
                  <p:nvPr/>
                </p:nvSpPr>
                <p:spPr>
                  <a:xfrm>
                    <a:off x="7243143" y="4071760"/>
                    <a:ext cx="1049569" cy="388165"/>
                  </a:xfrm>
                  <a:custGeom>
                    <a:avLst/>
                    <a:gdLst/>
                    <a:ahLst/>
                    <a:cxnLst/>
                    <a:rect l="l" t="t" r="r" b="b"/>
                    <a:pathLst>
                      <a:path w="1049569" h="388165" extrusionOk="0">
                        <a:moveTo>
                          <a:pt x="7506" y="310739"/>
                        </a:moveTo>
                        <a:cubicBezTo>
                          <a:pt x="89440" y="134079"/>
                          <a:pt x="282750" y="28599"/>
                          <a:pt x="476155" y="5806"/>
                        </a:cubicBezTo>
                        <a:cubicBezTo>
                          <a:pt x="669550" y="-16987"/>
                          <a:pt x="864194" y="30685"/>
                          <a:pt x="1049569" y="90340"/>
                        </a:cubicBezTo>
                        <a:cubicBezTo>
                          <a:pt x="949433" y="79634"/>
                          <a:pt x="846725" y="93807"/>
                          <a:pt x="753228" y="131241"/>
                        </a:cubicBezTo>
                        <a:cubicBezTo>
                          <a:pt x="624850" y="182638"/>
                          <a:pt x="517207" y="275316"/>
                          <a:pt x="392678" y="335447"/>
                        </a:cubicBezTo>
                        <a:cubicBezTo>
                          <a:pt x="268148" y="395569"/>
                          <a:pt x="107414" y="417229"/>
                          <a:pt x="0" y="330132"/>
                        </a:cubicBezTo>
                        <a:lnTo>
                          <a:pt x="7506" y="310739"/>
                        </a:ln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0" name="Google Shape;2130;p65"/>
                  <p:cNvSpPr/>
                  <p:nvPr/>
                </p:nvSpPr>
                <p:spPr>
                  <a:xfrm>
                    <a:off x="7020401" y="4135416"/>
                    <a:ext cx="1273335" cy="396768"/>
                  </a:xfrm>
                  <a:custGeom>
                    <a:avLst/>
                    <a:gdLst/>
                    <a:ahLst/>
                    <a:cxnLst/>
                    <a:rect l="l" t="t" r="r" b="b"/>
                    <a:pathLst>
                      <a:path w="1273335" h="396768" extrusionOk="0">
                        <a:moveTo>
                          <a:pt x="0" y="395816"/>
                        </a:moveTo>
                        <a:cubicBezTo>
                          <a:pt x="781" y="396140"/>
                          <a:pt x="1572" y="396454"/>
                          <a:pt x="2353" y="396769"/>
                        </a:cubicBezTo>
                        <a:cubicBezTo>
                          <a:pt x="16240" y="387472"/>
                          <a:pt x="31233" y="377605"/>
                          <a:pt x="47225" y="367299"/>
                        </a:cubicBezTo>
                        <a:cubicBezTo>
                          <a:pt x="52816" y="363708"/>
                          <a:pt x="58522" y="360050"/>
                          <a:pt x="64351" y="356354"/>
                        </a:cubicBezTo>
                        <a:cubicBezTo>
                          <a:pt x="72990" y="350868"/>
                          <a:pt x="81896" y="345267"/>
                          <a:pt x="91040" y="339590"/>
                        </a:cubicBezTo>
                        <a:cubicBezTo>
                          <a:pt x="103356" y="331942"/>
                          <a:pt x="116110" y="324131"/>
                          <a:pt x="129283" y="316216"/>
                        </a:cubicBezTo>
                        <a:cubicBezTo>
                          <a:pt x="142742" y="308129"/>
                          <a:pt x="156191" y="300166"/>
                          <a:pt x="169631" y="292356"/>
                        </a:cubicBezTo>
                        <a:cubicBezTo>
                          <a:pt x="171393" y="291337"/>
                          <a:pt x="173155" y="290308"/>
                          <a:pt x="174917" y="289298"/>
                        </a:cubicBezTo>
                        <a:cubicBezTo>
                          <a:pt x="175946" y="288698"/>
                          <a:pt x="176975" y="288107"/>
                          <a:pt x="177994" y="287517"/>
                        </a:cubicBezTo>
                        <a:lnTo>
                          <a:pt x="178003" y="287517"/>
                        </a:lnTo>
                        <a:cubicBezTo>
                          <a:pt x="181280" y="285622"/>
                          <a:pt x="184556" y="283736"/>
                          <a:pt x="187843" y="281869"/>
                        </a:cubicBezTo>
                        <a:cubicBezTo>
                          <a:pt x="193967" y="278364"/>
                          <a:pt x="200092" y="274877"/>
                          <a:pt x="206216" y="271439"/>
                        </a:cubicBezTo>
                        <a:cubicBezTo>
                          <a:pt x="206226" y="271439"/>
                          <a:pt x="206235" y="271429"/>
                          <a:pt x="206245" y="271429"/>
                        </a:cubicBezTo>
                        <a:cubicBezTo>
                          <a:pt x="212455" y="267934"/>
                          <a:pt x="218656" y="264476"/>
                          <a:pt x="224847" y="261047"/>
                        </a:cubicBezTo>
                        <a:cubicBezTo>
                          <a:pt x="225247" y="260818"/>
                          <a:pt x="225657" y="260599"/>
                          <a:pt x="226057" y="260380"/>
                        </a:cubicBezTo>
                        <a:cubicBezTo>
                          <a:pt x="271034" y="235530"/>
                          <a:pt x="315792" y="212336"/>
                          <a:pt x="359969" y="191010"/>
                        </a:cubicBezTo>
                        <a:cubicBezTo>
                          <a:pt x="362341" y="189857"/>
                          <a:pt x="364703" y="188724"/>
                          <a:pt x="367084" y="187590"/>
                        </a:cubicBezTo>
                        <a:cubicBezTo>
                          <a:pt x="371723" y="185361"/>
                          <a:pt x="376361" y="183161"/>
                          <a:pt x="380991" y="180980"/>
                        </a:cubicBezTo>
                        <a:cubicBezTo>
                          <a:pt x="387982" y="177684"/>
                          <a:pt x="394954" y="174436"/>
                          <a:pt x="401907" y="171236"/>
                        </a:cubicBezTo>
                        <a:cubicBezTo>
                          <a:pt x="409356" y="167816"/>
                          <a:pt x="416766" y="164444"/>
                          <a:pt x="424177" y="161139"/>
                        </a:cubicBezTo>
                        <a:cubicBezTo>
                          <a:pt x="482241" y="135165"/>
                          <a:pt x="539144" y="112562"/>
                          <a:pt x="594341" y="93540"/>
                        </a:cubicBezTo>
                        <a:cubicBezTo>
                          <a:pt x="611896" y="87492"/>
                          <a:pt x="629279" y="81806"/>
                          <a:pt x="646471" y="76481"/>
                        </a:cubicBezTo>
                        <a:cubicBezTo>
                          <a:pt x="655520" y="73681"/>
                          <a:pt x="664502" y="70985"/>
                          <a:pt x="673437" y="68394"/>
                        </a:cubicBezTo>
                        <a:cubicBezTo>
                          <a:pt x="673741" y="68309"/>
                          <a:pt x="674037" y="68213"/>
                          <a:pt x="674341" y="68137"/>
                        </a:cubicBezTo>
                        <a:cubicBezTo>
                          <a:pt x="675437" y="67813"/>
                          <a:pt x="676542" y="67499"/>
                          <a:pt x="677637" y="67185"/>
                        </a:cubicBezTo>
                        <a:cubicBezTo>
                          <a:pt x="711080" y="57574"/>
                          <a:pt x="743998" y="49001"/>
                          <a:pt x="776269" y="41496"/>
                        </a:cubicBezTo>
                        <a:cubicBezTo>
                          <a:pt x="777326" y="41248"/>
                          <a:pt x="778374" y="41000"/>
                          <a:pt x="779421" y="40762"/>
                        </a:cubicBezTo>
                        <a:cubicBezTo>
                          <a:pt x="834542" y="28018"/>
                          <a:pt x="887759" y="18360"/>
                          <a:pt x="938527" y="11902"/>
                        </a:cubicBezTo>
                        <a:cubicBezTo>
                          <a:pt x="940327" y="11673"/>
                          <a:pt x="942109" y="11444"/>
                          <a:pt x="943890" y="11225"/>
                        </a:cubicBezTo>
                        <a:cubicBezTo>
                          <a:pt x="953281" y="10073"/>
                          <a:pt x="962587" y="9025"/>
                          <a:pt x="971807" y="8092"/>
                        </a:cubicBezTo>
                        <a:lnTo>
                          <a:pt x="971817" y="8092"/>
                        </a:lnTo>
                        <a:cubicBezTo>
                          <a:pt x="972083" y="8063"/>
                          <a:pt x="972341" y="8034"/>
                          <a:pt x="972598" y="8016"/>
                        </a:cubicBezTo>
                        <a:cubicBezTo>
                          <a:pt x="973741" y="7901"/>
                          <a:pt x="974884" y="7777"/>
                          <a:pt x="976017" y="7663"/>
                        </a:cubicBezTo>
                        <a:cubicBezTo>
                          <a:pt x="1030377" y="2319"/>
                          <a:pt x="1081669" y="805"/>
                          <a:pt x="1128894" y="3177"/>
                        </a:cubicBezTo>
                        <a:cubicBezTo>
                          <a:pt x="1209942" y="7234"/>
                          <a:pt x="1255700" y="21741"/>
                          <a:pt x="1268292" y="26294"/>
                        </a:cubicBezTo>
                        <a:cubicBezTo>
                          <a:pt x="1270626" y="27142"/>
                          <a:pt x="1271816" y="27637"/>
                          <a:pt x="1271883" y="27666"/>
                        </a:cubicBezTo>
                        <a:cubicBezTo>
                          <a:pt x="1272407" y="27913"/>
                          <a:pt x="1273026" y="27646"/>
                          <a:pt x="1273255" y="27123"/>
                        </a:cubicBezTo>
                        <a:cubicBezTo>
                          <a:pt x="1273473" y="26589"/>
                          <a:pt x="1273235" y="25970"/>
                          <a:pt x="1272702" y="25751"/>
                        </a:cubicBezTo>
                        <a:cubicBezTo>
                          <a:pt x="1272474" y="25637"/>
                          <a:pt x="1259291" y="20112"/>
                          <a:pt x="1232650" y="14207"/>
                        </a:cubicBezTo>
                        <a:cubicBezTo>
                          <a:pt x="1208942" y="8949"/>
                          <a:pt x="1174557" y="3396"/>
                          <a:pt x="1129160" y="1100"/>
                        </a:cubicBezTo>
                        <a:cubicBezTo>
                          <a:pt x="1081650" y="-1300"/>
                          <a:pt x="1030014" y="233"/>
                          <a:pt x="975303" y="5634"/>
                        </a:cubicBezTo>
                        <a:cubicBezTo>
                          <a:pt x="974122" y="5749"/>
                          <a:pt x="972931" y="5863"/>
                          <a:pt x="971750" y="5996"/>
                        </a:cubicBezTo>
                        <a:cubicBezTo>
                          <a:pt x="962501" y="6930"/>
                          <a:pt x="953167" y="7977"/>
                          <a:pt x="943747" y="9139"/>
                        </a:cubicBezTo>
                        <a:cubicBezTo>
                          <a:pt x="941975" y="9358"/>
                          <a:pt x="940184" y="9587"/>
                          <a:pt x="938403" y="9816"/>
                        </a:cubicBezTo>
                        <a:cubicBezTo>
                          <a:pt x="887301" y="16302"/>
                          <a:pt x="833723" y="26046"/>
                          <a:pt x="778212" y="38905"/>
                        </a:cubicBezTo>
                        <a:cubicBezTo>
                          <a:pt x="777650" y="39029"/>
                          <a:pt x="777088" y="39162"/>
                          <a:pt x="776516" y="39305"/>
                        </a:cubicBezTo>
                        <a:cubicBezTo>
                          <a:pt x="775983" y="39429"/>
                          <a:pt x="775440" y="39553"/>
                          <a:pt x="774888" y="39686"/>
                        </a:cubicBezTo>
                        <a:cubicBezTo>
                          <a:pt x="774888" y="39676"/>
                          <a:pt x="774888" y="39676"/>
                          <a:pt x="774878" y="39686"/>
                        </a:cubicBezTo>
                        <a:cubicBezTo>
                          <a:pt x="742855" y="47163"/>
                          <a:pt x="710213" y="55679"/>
                          <a:pt x="677037" y="65194"/>
                        </a:cubicBezTo>
                        <a:cubicBezTo>
                          <a:pt x="675904" y="65518"/>
                          <a:pt x="674770" y="65842"/>
                          <a:pt x="673637" y="66175"/>
                        </a:cubicBezTo>
                        <a:cubicBezTo>
                          <a:pt x="672541" y="66489"/>
                          <a:pt x="671446" y="66813"/>
                          <a:pt x="670341" y="67128"/>
                        </a:cubicBezTo>
                        <a:cubicBezTo>
                          <a:pt x="661426" y="69737"/>
                          <a:pt x="652463" y="72433"/>
                          <a:pt x="643442" y="75243"/>
                        </a:cubicBezTo>
                        <a:cubicBezTo>
                          <a:pt x="627421" y="80225"/>
                          <a:pt x="611248" y="85520"/>
                          <a:pt x="594922" y="91140"/>
                        </a:cubicBezTo>
                        <a:cubicBezTo>
                          <a:pt x="581616" y="95712"/>
                          <a:pt x="568185" y="100503"/>
                          <a:pt x="554689" y="105494"/>
                        </a:cubicBezTo>
                        <a:cubicBezTo>
                          <a:pt x="553850" y="105799"/>
                          <a:pt x="553003" y="106123"/>
                          <a:pt x="552155" y="106437"/>
                        </a:cubicBezTo>
                        <a:cubicBezTo>
                          <a:pt x="509435" y="122287"/>
                          <a:pt x="465811" y="140194"/>
                          <a:pt x="421510" y="160053"/>
                        </a:cubicBezTo>
                        <a:cubicBezTo>
                          <a:pt x="414109" y="163359"/>
                          <a:pt x="406698" y="166740"/>
                          <a:pt x="399269" y="170159"/>
                        </a:cubicBezTo>
                        <a:cubicBezTo>
                          <a:pt x="392878" y="173112"/>
                          <a:pt x="386467" y="176094"/>
                          <a:pt x="380057" y="179113"/>
                        </a:cubicBezTo>
                        <a:cubicBezTo>
                          <a:pt x="377638" y="180256"/>
                          <a:pt x="375199" y="181408"/>
                          <a:pt x="372780" y="182561"/>
                        </a:cubicBezTo>
                        <a:cubicBezTo>
                          <a:pt x="370494" y="183647"/>
                          <a:pt x="368198" y="184733"/>
                          <a:pt x="365913" y="185838"/>
                        </a:cubicBezTo>
                        <a:cubicBezTo>
                          <a:pt x="319792" y="207936"/>
                          <a:pt x="273015" y="232072"/>
                          <a:pt x="225981" y="258037"/>
                        </a:cubicBezTo>
                        <a:cubicBezTo>
                          <a:pt x="225181" y="258475"/>
                          <a:pt x="224371" y="258923"/>
                          <a:pt x="223571" y="259371"/>
                        </a:cubicBezTo>
                        <a:cubicBezTo>
                          <a:pt x="216970" y="263019"/>
                          <a:pt x="210369" y="266705"/>
                          <a:pt x="203768" y="270429"/>
                        </a:cubicBezTo>
                        <a:cubicBezTo>
                          <a:pt x="203759" y="270429"/>
                          <a:pt x="203749" y="270439"/>
                          <a:pt x="203749" y="270448"/>
                        </a:cubicBezTo>
                        <a:cubicBezTo>
                          <a:pt x="197625" y="273887"/>
                          <a:pt x="191510" y="277373"/>
                          <a:pt x="185385" y="280878"/>
                        </a:cubicBezTo>
                        <a:cubicBezTo>
                          <a:pt x="181737" y="282964"/>
                          <a:pt x="178080" y="285069"/>
                          <a:pt x="174432" y="287184"/>
                        </a:cubicBezTo>
                        <a:lnTo>
                          <a:pt x="174422" y="287184"/>
                        </a:lnTo>
                        <a:cubicBezTo>
                          <a:pt x="173403" y="287774"/>
                          <a:pt x="172374" y="288365"/>
                          <a:pt x="171345" y="288965"/>
                        </a:cubicBezTo>
                        <a:cubicBezTo>
                          <a:pt x="171345" y="288965"/>
                          <a:pt x="171345" y="288965"/>
                          <a:pt x="171345" y="288974"/>
                        </a:cubicBezTo>
                        <a:cubicBezTo>
                          <a:pt x="170117" y="289679"/>
                          <a:pt x="168888" y="290394"/>
                          <a:pt x="167659" y="291108"/>
                        </a:cubicBezTo>
                        <a:cubicBezTo>
                          <a:pt x="154496" y="298766"/>
                          <a:pt x="141322" y="306558"/>
                          <a:pt x="128149" y="314482"/>
                        </a:cubicBezTo>
                        <a:cubicBezTo>
                          <a:pt x="114557" y="322664"/>
                          <a:pt x="101384" y="330722"/>
                          <a:pt x="88707" y="338609"/>
                        </a:cubicBezTo>
                        <a:cubicBezTo>
                          <a:pt x="79543" y="344305"/>
                          <a:pt x="70628" y="349915"/>
                          <a:pt x="61979" y="355421"/>
                        </a:cubicBezTo>
                        <a:cubicBezTo>
                          <a:pt x="56150" y="359117"/>
                          <a:pt x="50454" y="362774"/>
                          <a:pt x="44872" y="366375"/>
                        </a:cubicBezTo>
                        <a:cubicBezTo>
                          <a:pt x="28890" y="376642"/>
                          <a:pt x="13888" y="386520"/>
                          <a:pt x="0" y="395816"/>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1" name="Google Shape;2131;p65"/>
                  <p:cNvSpPr/>
                  <p:nvPr/>
                </p:nvSpPr>
                <p:spPr>
                  <a:xfrm>
                    <a:off x="7343875" y="4346638"/>
                    <a:ext cx="283994" cy="60968"/>
                  </a:xfrm>
                  <a:custGeom>
                    <a:avLst/>
                    <a:gdLst/>
                    <a:ahLst/>
                    <a:cxnLst/>
                    <a:rect l="l" t="t" r="r" b="b"/>
                    <a:pathLst>
                      <a:path w="283994" h="60968" extrusionOk="0">
                        <a:moveTo>
                          <a:pt x="633" y="2000"/>
                        </a:moveTo>
                        <a:cubicBezTo>
                          <a:pt x="671" y="2019"/>
                          <a:pt x="719" y="2028"/>
                          <a:pt x="757" y="2047"/>
                        </a:cubicBezTo>
                        <a:cubicBezTo>
                          <a:pt x="93036" y="27784"/>
                          <a:pt x="187933" y="47596"/>
                          <a:pt x="282802" y="60959"/>
                        </a:cubicBezTo>
                        <a:cubicBezTo>
                          <a:pt x="283373" y="61036"/>
                          <a:pt x="283897" y="60645"/>
                          <a:pt x="283983" y="60074"/>
                        </a:cubicBezTo>
                        <a:cubicBezTo>
                          <a:pt x="284069" y="59502"/>
                          <a:pt x="283669" y="58979"/>
                          <a:pt x="283097" y="58893"/>
                        </a:cubicBezTo>
                        <a:cubicBezTo>
                          <a:pt x="188314" y="45548"/>
                          <a:pt x="93521" y="25746"/>
                          <a:pt x="1329" y="38"/>
                        </a:cubicBezTo>
                        <a:cubicBezTo>
                          <a:pt x="776" y="-115"/>
                          <a:pt x="195" y="209"/>
                          <a:pt x="43" y="762"/>
                        </a:cubicBezTo>
                        <a:cubicBezTo>
                          <a:pt x="-110" y="1276"/>
                          <a:pt x="157" y="1800"/>
                          <a:pt x="633" y="2000"/>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2" name="Google Shape;2132;p65"/>
                  <p:cNvSpPr/>
                  <p:nvPr/>
                </p:nvSpPr>
                <p:spPr>
                  <a:xfrm>
                    <a:off x="7565066" y="4251907"/>
                    <a:ext cx="241376" cy="56494"/>
                  </a:xfrm>
                  <a:custGeom>
                    <a:avLst/>
                    <a:gdLst/>
                    <a:ahLst/>
                    <a:cxnLst/>
                    <a:rect l="l" t="t" r="r" b="b"/>
                    <a:pathLst>
                      <a:path w="241376" h="56494" extrusionOk="0">
                        <a:moveTo>
                          <a:pt x="24930" y="13025"/>
                        </a:moveTo>
                        <a:cubicBezTo>
                          <a:pt x="91091" y="40838"/>
                          <a:pt x="169691" y="56878"/>
                          <a:pt x="240338" y="56488"/>
                        </a:cubicBezTo>
                        <a:cubicBezTo>
                          <a:pt x="240919" y="56488"/>
                          <a:pt x="241376" y="56011"/>
                          <a:pt x="241376" y="55440"/>
                        </a:cubicBezTo>
                        <a:cubicBezTo>
                          <a:pt x="241376" y="54859"/>
                          <a:pt x="240900" y="54402"/>
                          <a:pt x="240328" y="54402"/>
                        </a:cubicBezTo>
                        <a:cubicBezTo>
                          <a:pt x="161100" y="54830"/>
                          <a:pt x="71812" y="34532"/>
                          <a:pt x="1508" y="100"/>
                        </a:cubicBezTo>
                        <a:cubicBezTo>
                          <a:pt x="984" y="-138"/>
                          <a:pt x="365" y="62"/>
                          <a:pt x="108" y="576"/>
                        </a:cubicBezTo>
                        <a:cubicBezTo>
                          <a:pt x="-149" y="1090"/>
                          <a:pt x="70" y="1719"/>
                          <a:pt x="584" y="1976"/>
                        </a:cubicBezTo>
                        <a:cubicBezTo>
                          <a:pt x="8471" y="5834"/>
                          <a:pt x="16605" y="9529"/>
                          <a:pt x="24930" y="13025"/>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3" name="Google Shape;2133;p65"/>
                  <p:cNvSpPr/>
                  <p:nvPr/>
                </p:nvSpPr>
                <p:spPr>
                  <a:xfrm>
                    <a:off x="7795220" y="4174476"/>
                    <a:ext cx="146425" cy="54838"/>
                  </a:xfrm>
                  <a:custGeom>
                    <a:avLst/>
                    <a:gdLst/>
                    <a:ahLst/>
                    <a:cxnLst/>
                    <a:rect l="l" t="t" r="r" b="b"/>
                    <a:pathLst>
                      <a:path w="146425" h="54838" extrusionOk="0">
                        <a:moveTo>
                          <a:pt x="52532" y="26315"/>
                        </a:moveTo>
                        <a:cubicBezTo>
                          <a:pt x="86260" y="40498"/>
                          <a:pt x="116873" y="49899"/>
                          <a:pt x="145201" y="54823"/>
                        </a:cubicBezTo>
                        <a:cubicBezTo>
                          <a:pt x="145773" y="54919"/>
                          <a:pt x="146306" y="54538"/>
                          <a:pt x="146411" y="53976"/>
                        </a:cubicBezTo>
                        <a:cubicBezTo>
                          <a:pt x="146506" y="53404"/>
                          <a:pt x="146134" y="52861"/>
                          <a:pt x="145563" y="52766"/>
                        </a:cubicBezTo>
                        <a:cubicBezTo>
                          <a:pt x="103558" y="45460"/>
                          <a:pt x="56447" y="28239"/>
                          <a:pt x="1526" y="112"/>
                        </a:cubicBezTo>
                        <a:cubicBezTo>
                          <a:pt x="1021" y="-145"/>
                          <a:pt x="383" y="55"/>
                          <a:pt x="116" y="569"/>
                        </a:cubicBezTo>
                        <a:cubicBezTo>
                          <a:pt x="-151" y="1083"/>
                          <a:pt x="59" y="1712"/>
                          <a:pt x="573" y="1979"/>
                        </a:cubicBezTo>
                        <a:cubicBezTo>
                          <a:pt x="18699" y="11256"/>
                          <a:pt x="35987" y="19352"/>
                          <a:pt x="52532" y="26315"/>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4" name="Google Shape;2134;p65"/>
                  <p:cNvSpPr/>
                  <p:nvPr/>
                </p:nvSpPr>
                <p:spPr>
                  <a:xfrm>
                    <a:off x="7991471" y="4141447"/>
                    <a:ext cx="65985" cy="41403"/>
                  </a:xfrm>
                  <a:custGeom>
                    <a:avLst/>
                    <a:gdLst/>
                    <a:ahLst/>
                    <a:cxnLst/>
                    <a:rect l="l" t="t" r="r" b="b"/>
                    <a:pathLst>
                      <a:path w="65985" h="41403" extrusionOk="0">
                        <a:moveTo>
                          <a:pt x="64535" y="41323"/>
                        </a:moveTo>
                        <a:cubicBezTo>
                          <a:pt x="64945" y="41494"/>
                          <a:pt x="65440" y="41390"/>
                          <a:pt x="65745" y="41028"/>
                        </a:cubicBezTo>
                        <a:cubicBezTo>
                          <a:pt x="66117" y="40580"/>
                          <a:pt x="66050" y="39923"/>
                          <a:pt x="65602" y="39561"/>
                        </a:cubicBezTo>
                        <a:cubicBezTo>
                          <a:pt x="51562" y="27969"/>
                          <a:pt x="20006" y="7881"/>
                          <a:pt x="1670" y="175"/>
                        </a:cubicBezTo>
                        <a:cubicBezTo>
                          <a:pt x="1594" y="146"/>
                          <a:pt x="1518" y="108"/>
                          <a:pt x="1442" y="80"/>
                        </a:cubicBezTo>
                        <a:cubicBezTo>
                          <a:pt x="908" y="-139"/>
                          <a:pt x="299" y="108"/>
                          <a:pt x="80" y="642"/>
                        </a:cubicBezTo>
                        <a:cubicBezTo>
                          <a:pt x="-139" y="1175"/>
                          <a:pt x="108" y="1785"/>
                          <a:pt x="642" y="2004"/>
                        </a:cubicBezTo>
                        <a:cubicBezTo>
                          <a:pt x="642" y="2004"/>
                          <a:pt x="642" y="2004"/>
                          <a:pt x="642" y="2004"/>
                        </a:cubicBezTo>
                        <a:cubicBezTo>
                          <a:pt x="18787" y="9586"/>
                          <a:pt x="50277" y="29617"/>
                          <a:pt x="64269" y="41171"/>
                        </a:cubicBezTo>
                        <a:cubicBezTo>
                          <a:pt x="64355" y="41237"/>
                          <a:pt x="64440" y="41285"/>
                          <a:pt x="64535" y="4132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5" name="Google Shape;2135;p65"/>
                  <p:cNvSpPr/>
                  <p:nvPr/>
                </p:nvSpPr>
                <p:spPr>
                  <a:xfrm>
                    <a:off x="7991479" y="4091458"/>
                    <a:ext cx="60018" cy="52075"/>
                  </a:xfrm>
                  <a:custGeom>
                    <a:avLst/>
                    <a:gdLst/>
                    <a:ahLst/>
                    <a:cxnLst/>
                    <a:rect l="l" t="t" r="r" b="b"/>
                    <a:pathLst>
                      <a:path w="60018" h="52075" extrusionOk="0">
                        <a:moveTo>
                          <a:pt x="634" y="51993"/>
                        </a:moveTo>
                        <a:cubicBezTo>
                          <a:pt x="996" y="52145"/>
                          <a:pt x="1424" y="52088"/>
                          <a:pt x="1739" y="51812"/>
                        </a:cubicBezTo>
                        <a:cubicBezTo>
                          <a:pt x="10397" y="44097"/>
                          <a:pt x="20713" y="35324"/>
                          <a:pt x="30676" y="26837"/>
                        </a:cubicBezTo>
                        <a:cubicBezTo>
                          <a:pt x="40658" y="18341"/>
                          <a:pt x="50983" y="9559"/>
                          <a:pt x="59670" y="1825"/>
                        </a:cubicBezTo>
                        <a:cubicBezTo>
                          <a:pt x="60098" y="1444"/>
                          <a:pt x="60137" y="777"/>
                          <a:pt x="59755" y="348"/>
                        </a:cubicBezTo>
                        <a:cubicBezTo>
                          <a:pt x="59375" y="-80"/>
                          <a:pt x="58708" y="-118"/>
                          <a:pt x="58279" y="263"/>
                        </a:cubicBezTo>
                        <a:cubicBezTo>
                          <a:pt x="49612" y="7987"/>
                          <a:pt x="39306" y="16760"/>
                          <a:pt x="29323" y="25247"/>
                        </a:cubicBezTo>
                        <a:cubicBezTo>
                          <a:pt x="19341" y="33734"/>
                          <a:pt x="9025" y="42516"/>
                          <a:pt x="348" y="50250"/>
                        </a:cubicBezTo>
                        <a:cubicBezTo>
                          <a:pt x="-80" y="50631"/>
                          <a:pt x="-118" y="51298"/>
                          <a:pt x="263" y="51726"/>
                        </a:cubicBezTo>
                        <a:cubicBezTo>
                          <a:pt x="367" y="51841"/>
                          <a:pt x="491" y="51936"/>
                          <a:pt x="634" y="5199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6" name="Google Shape;2136;p65"/>
                  <p:cNvSpPr/>
                  <p:nvPr/>
                </p:nvSpPr>
                <p:spPr>
                  <a:xfrm>
                    <a:off x="7795218" y="4074227"/>
                    <a:ext cx="103135" cy="102327"/>
                  </a:xfrm>
                  <a:custGeom>
                    <a:avLst/>
                    <a:gdLst/>
                    <a:ahLst/>
                    <a:cxnLst/>
                    <a:rect l="l" t="t" r="r" b="b"/>
                    <a:pathLst>
                      <a:path w="103135" h="102327" extrusionOk="0">
                        <a:moveTo>
                          <a:pt x="642" y="102247"/>
                        </a:moveTo>
                        <a:cubicBezTo>
                          <a:pt x="1051" y="102418"/>
                          <a:pt x="1547" y="102313"/>
                          <a:pt x="1851" y="101951"/>
                        </a:cubicBezTo>
                        <a:cubicBezTo>
                          <a:pt x="23511" y="75910"/>
                          <a:pt x="57477" y="42220"/>
                          <a:pt x="102788" y="1825"/>
                        </a:cubicBezTo>
                        <a:cubicBezTo>
                          <a:pt x="103216" y="1444"/>
                          <a:pt x="103254" y="777"/>
                          <a:pt x="102874" y="348"/>
                        </a:cubicBezTo>
                        <a:cubicBezTo>
                          <a:pt x="102493" y="-80"/>
                          <a:pt x="101826" y="-118"/>
                          <a:pt x="101397" y="263"/>
                        </a:cubicBezTo>
                        <a:cubicBezTo>
                          <a:pt x="56001" y="40725"/>
                          <a:pt x="21968" y="74491"/>
                          <a:pt x="241" y="100618"/>
                        </a:cubicBezTo>
                        <a:cubicBezTo>
                          <a:pt x="-130" y="101066"/>
                          <a:pt x="-63" y="101723"/>
                          <a:pt x="375" y="102085"/>
                        </a:cubicBezTo>
                        <a:cubicBezTo>
                          <a:pt x="451" y="102151"/>
                          <a:pt x="546" y="102209"/>
                          <a:pt x="642" y="102247"/>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7" name="Google Shape;2137;p65"/>
                  <p:cNvSpPr/>
                  <p:nvPr/>
                </p:nvSpPr>
                <p:spPr>
                  <a:xfrm>
                    <a:off x="7572447" y="4082613"/>
                    <a:ext cx="146147" cy="159721"/>
                  </a:xfrm>
                  <a:custGeom>
                    <a:avLst/>
                    <a:gdLst/>
                    <a:ahLst/>
                    <a:cxnLst/>
                    <a:rect l="l" t="t" r="r" b="b"/>
                    <a:pathLst>
                      <a:path w="146147" h="159721" extrusionOk="0">
                        <a:moveTo>
                          <a:pt x="633" y="159640"/>
                        </a:moveTo>
                        <a:cubicBezTo>
                          <a:pt x="1061" y="159821"/>
                          <a:pt x="1576" y="159697"/>
                          <a:pt x="1871" y="159307"/>
                        </a:cubicBezTo>
                        <a:cubicBezTo>
                          <a:pt x="21616" y="133361"/>
                          <a:pt x="43048" y="108243"/>
                          <a:pt x="65565" y="84659"/>
                        </a:cubicBezTo>
                        <a:cubicBezTo>
                          <a:pt x="75518" y="74239"/>
                          <a:pt x="85901" y="63885"/>
                          <a:pt x="95940" y="53865"/>
                        </a:cubicBezTo>
                        <a:cubicBezTo>
                          <a:pt x="112704" y="37149"/>
                          <a:pt x="130030" y="19870"/>
                          <a:pt x="145889" y="1735"/>
                        </a:cubicBezTo>
                        <a:cubicBezTo>
                          <a:pt x="146270" y="1296"/>
                          <a:pt x="146222" y="639"/>
                          <a:pt x="145794" y="258"/>
                        </a:cubicBezTo>
                        <a:cubicBezTo>
                          <a:pt x="145356" y="-123"/>
                          <a:pt x="144698" y="-75"/>
                          <a:pt x="144317" y="353"/>
                        </a:cubicBezTo>
                        <a:cubicBezTo>
                          <a:pt x="128515" y="18432"/>
                          <a:pt x="111209" y="35691"/>
                          <a:pt x="94473" y="52379"/>
                        </a:cubicBezTo>
                        <a:cubicBezTo>
                          <a:pt x="84424" y="62399"/>
                          <a:pt x="74032" y="72763"/>
                          <a:pt x="64060" y="83202"/>
                        </a:cubicBezTo>
                        <a:cubicBezTo>
                          <a:pt x="41486" y="106843"/>
                          <a:pt x="20007" y="132018"/>
                          <a:pt x="214" y="158030"/>
                        </a:cubicBezTo>
                        <a:cubicBezTo>
                          <a:pt x="-139" y="158488"/>
                          <a:pt x="-44" y="159145"/>
                          <a:pt x="414" y="159497"/>
                        </a:cubicBezTo>
                        <a:cubicBezTo>
                          <a:pt x="480" y="159555"/>
                          <a:pt x="557" y="159602"/>
                          <a:pt x="633" y="159640"/>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8" name="Google Shape;2138;p65"/>
                  <p:cNvSpPr/>
                  <p:nvPr/>
                </p:nvSpPr>
                <p:spPr>
                  <a:xfrm>
                    <a:off x="7357079" y="4193549"/>
                    <a:ext cx="66646" cy="141081"/>
                  </a:xfrm>
                  <a:custGeom>
                    <a:avLst/>
                    <a:gdLst/>
                    <a:ahLst/>
                    <a:cxnLst/>
                    <a:rect l="l" t="t" r="r" b="b"/>
                    <a:pathLst>
                      <a:path w="66646" h="141081" extrusionOk="0">
                        <a:moveTo>
                          <a:pt x="640" y="141002"/>
                        </a:moveTo>
                        <a:cubicBezTo>
                          <a:pt x="640" y="141012"/>
                          <a:pt x="650" y="141012"/>
                          <a:pt x="640" y="141002"/>
                        </a:cubicBezTo>
                        <a:cubicBezTo>
                          <a:pt x="1183" y="141221"/>
                          <a:pt x="1793" y="140974"/>
                          <a:pt x="2012" y="140440"/>
                        </a:cubicBezTo>
                        <a:lnTo>
                          <a:pt x="40588" y="46457"/>
                        </a:lnTo>
                        <a:cubicBezTo>
                          <a:pt x="46818" y="31284"/>
                          <a:pt x="53876" y="14091"/>
                          <a:pt x="66334" y="1785"/>
                        </a:cubicBezTo>
                        <a:cubicBezTo>
                          <a:pt x="66744" y="1375"/>
                          <a:pt x="66753" y="718"/>
                          <a:pt x="66344" y="308"/>
                        </a:cubicBezTo>
                        <a:cubicBezTo>
                          <a:pt x="65934" y="-101"/>
                          <a:pt x="65277" y="-101"/>
                          <a:pt x="64867" y="299"/>
                        </a:cubicBezTo>
                        <a:cubicBezTo>
                          <a:pt x="52104" y="12901"/>
                          <a:pt x="44960" y="30312"/>
                          <a:pt x="38655" y="45667"/>
                        </a:cubicBezTo>
                        <a:lnTo>
                          <a:pt x="78" y="139650"/>
                        </a:lnTo>
                        <a:cubicBezTo>
                          <a:pt x="-141" y="140174"/>
                          <a:pt x="116" y="140783"/>
                          <a:pt x="640" y="141002"/>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9" name="Google Shape;2139;p65"/>
                  <p:cNvSpPr/>
                  <p:nvPr/>
                </p:nvSpPr>
                <p:spPr>
                  <a:xfrm>
                    <a:off x="7020401" y="4135416"/>
                    <a:ext cx="1273335" cy="396768"/>
                  </a:xfrm>
                  <a:custGeom>
                    <a:avLst/>
                    <a:gdLst/>
                    <a:ahLst/>
                    <a:cxnLst/>
                    <a:rect l="l" t="t" r="r" b="b"/>
                    <a:pathLst>
                      <a:path w="1273335" h="396768" extrusionOk="0">
                        <a:moveTo>
                          <a:pt x="0" y="395816"/>
                        </a:moveTo>
                        <a:cubicBezTo>
                          <a:pt x="781" y="396140"/>
                          <a:pt x="1572" y="396454"/>
                          <a:pt x="2353" y="396769"/>
                        </a:cubicBezTo>
                        <a:cubicBezTo>
                          <a:pt x="16240" y="387472"/>
                          <a:pt x="31233" y="377605"/>
                          <a:pt x="47225" y="367299"/>
                        </a:cubicBezTo>
                        <a:cubicBezTo>
                          <a:pt x="52816" y="363708"/>
                          <a:pt x="58522" y="360050"/>
                          <a:pt x="64351" y="356354"/>
                        </a:cubicBezTo>
                        <a:cubicBezTo>
                          <a:pt x="72990" y="350868"/>
                          <a:pt x="81896" y="345267"/>
                          <a:pt x="91040" y="339590"/>
                        </a:cubicBezTo>
                        <a:cubicBezTo>
                          <a:pt x="103356" y="331942"/>
                          <a:pt x="116110" y="324131"/>
                          <a:pt x="129283" y="316216"/>
                        </a:cubicBezTo>
                        <a:cubicBezTo>
                          <a:pt x="142742" y="308129"/>
                          <a:pt x="156191" y="300166"/>
                          <a:pt x="169631" y="292356"/>
                        </a:cubicBezTo>
                        <a:cubicBezTo>
                          <a:pt x="171393" y="291337"/>
                          <a:pt x="173155" y="290308"/>
                          <a:pt x="174917" y="289298"/>
                        </a:cubicBezTo>
                        <a:cubicBezTo>
                          <a:pt x="175946" y="288698"/>
                          <a:pt x="176975" y="288107"/>
                          <a:pt x="177994" y="287517"/>
                        </a:cubicBezTo>
                        <a:lnTo>
                          <a:pt x="178003" y="287517"/>
                        </a:lnTo>
                        <a:cubicBezTo>
                          <a:pt x="181280" y="285622"/>
                          <a:pt x="184556" y="283736"/>
                          <a:pt x="187843" y="281869"/>
                        </a:cubicBezTo>
                        <a:cubicBezTo>
                          <a:pt x="193967" y="278364"/>
                          <a:pt x="200092" y="274877"/>
                          <a:pt x="206216" y="271439"/>
                        </a:cubicBezTo>
                        <a:cubicBezTo>
                          <a:pt x="206226" y="271439"/>
                          <a:pt x="206235" y="271429"/>
                          <a:pt x="206245" y="271429"/>
                        </a:cubicBezTo>
                        <a:cubicBezTo>
                          <a:pt x="212455" y="267934"/>
                          <a:pt x="218656" y="264476"/>
                          <a:pt x="224847" y="261047"/>
                        </a:cubicBezTo>
                        <a:cubicBezTo>
                          <a:pt x="225247" y="260818"/>
                          <a:pt x="225657" y="260599"/>
                          <a:pt x="226057" y="260380"/>
                        </a:cubicBezTo>
                        <a:cubicBezTo>
                          <a:pt x="271034" y="235530"/>
                          <a:pt x="315792" y="212336"/>
                          <a:pt x="359969" y="191010"/>
                        </a:cubicBezTo>
                        <a:cubicBezTo>
                          <a:pt x="362341" y="189857"/>
                          <a:pt x="364703" y="188724"/>
                          <a:pt x="367084" y="187590"/>
                        </a:cubicBezTo>
                        <a:cubicBezTo>
                          <a:pt x="371723" y="185361"/>
                          <a:pt x="376361" y="183161"/>
                          <a:pt x="380991" y="180980"/>
                        </a:cubicBezTo>
                        <a:cubicBezTo>
                          <a:pt x="387982" y="177684"/>
                          <a:pt x="394954" y="174436"/>
                          <a:pt x="401907" y="171236"/>
                        </a:cubicBezTo>
                        <a:cubicBezTo>
                          <a:pt x="409356" y="167816"/>
                          <a:pt x="416766" y="164444"/>
                          <a:pt x="424177" y="161139"/>
                        </a:cubicBezTo>
                        <a:cubicBezTo>
                          <a:pt x="482241" y="135165"/>
                          <a:pt x="539144" y="112562"/>
                          <a:pt x="594341" y="93540"/>
                        </a:cubicBezTo>
                        <a:cubicBezTo>
                          <a:pt x="611896" y="87492"/>
                          <a:pt x="629279" y="81806"/>
                          <a:pt x="646471" y="76481"/>
                        </a:cubicBezTo>
                        <a:cubicBezTo>
                          <a:pt x="655520" y="73681"/>
                          <a:pt x="664502" y="70985"/>
                          <a:pt x="673437" y="68394"/>
                        </a:cubicBezTo>
                        <a:cubicBezTo>
                          <a:pt x="673741" y="68309"/>
                          <a:pt x="674037" y="68213"/>
                          <a:pt x="674341" y="68137"/>
                        </a:cubicBezTo>
                        <a:cubicBezTo>
                          <a:pt x="675437" y="67813"/>
                          <a:pt x="676542" y="67499"/>
                          <a:pt x="677637" y="67185"/>
                        </a:cubicBezTo>
                        <a:cubicBezTo>
                          <a:pt x="711080" y="57574"/>
                          <a:pt x="743998" y="49001"/>
                          <a:pt x="776269" y="41496"/>
                        </a:cubicBezTo>
                        <a:cubicBezTo>
                          <a:pt x="777326" y="41248"/>
                          <a:pt x="778374" y="41000"/>
                          <a:pt x="779421" y="40762"/>
                        </a:cubicBezTo>
                        <a:cubicBezTo>
                          <a:pt x="834542" y="28018"/>
                          <a:pt x="887759" y="18360"/>
                          <a:pt x="938527" y="11902"/>
                        </a:cubicBezTo>
                        <a:cubicBezTo>
                          <a:pt x="940327" y="11673"/>
                          <a:pt x="942109" y="11444"/>
                          <a:pt x="943890" y="11225"/>
                        </a:cubicBezTo>
                        <a:cubicBezTo>
                          <a:pt x="953281" y="10073"/>
                          <a:pt x="962587" y="9025"/>
                          <a:pt x="971807" y="8092"/>
                        </a:cubicBezTo>
                        <a:lnTo>
                          <a:pt x="971817" y="8092"/>
                        </a:lnTo>
                        <a:cubicBezTo>
                          <a:pt x="972083" y="8063"/>
                          <a:pt x="972341" y="8034"/>
                          <a:pt x="972598" y="8016"/>
                        </a:cubicBezTo>
                        <a:cubicBezTo>
                          <a:pt x="973741" y="7901"/>
                          <a:pt x="974884" y="7777"/>
                          <a:pt x="976017" y="7663"/>
                        </a:cubicBezTo>
                        <a:cubicBezTo>
                          <a:pt x="1030377" y="2319"/>
                          <a:pt x="1081669" y="805"/>
                          <a:pt x="1128894" y="3177"/>
                        </a:cubicBezTo>
                        <a:cubicBezTo>
                          <a:pt x="1209942" y="7234"/>
                          <a:pt x="1255700" y="21741"/>
                          <a:pt x="1268292" y="26294"/>
                        </a:cubicBezTo>
                        <a:cubicBezTo>
                          <a:pt x="1270626" y="27142"/>
                          <a:pt x="1271816" y="27637"/>
                          <a:pt x="1271883" y="27666"/>
                        </a:cubicBezTo>
                        <a:cubicBezTo>
                          <a:pt x="1272407" y="27913"/>
                          <a:pt x="1273026" y="27646"/>
                          <a:pt x="1273255" y="27123"/>
                        </a:cubicBezTo>
                        <a:cubicBezTo>
                          <a:pt x="1273473" y="26589"/>
                          <a:pt x="1273235" y="25970"/>
                          <a:pt x="1272702" y="25751"/>
                        </a:cubicBezTo>
                        <a:cubicBezTo>
                          <a:pt x="1272474" y="25637"/>
                          <a:pt x="1259291" y="20112"/>
                          <a:pt x="1232650" y="14207"/>
                        </a:cubicBezTo>
                        <a:cubicBezTo>
                          <a:pt x="1208942" y="8949"/>
                          <a:pt x="1174557" y="3396"/>
                          <a:pt x="1129160" y="1100"/>
                        </a:cubicBezTo>
                        <a:cubicBezTo>
                          <a:pt x="1081650" y="-1300"/>
                          <a:pt x="1030014" y="233"/>
                          <a:pt x="975303" y="5634"/>
                        </a:cubicBezTo>
                        <a:cubicBezTo>
                          <a:pt x="974122" y="5749"/>
                          <a:pt x="972931" y="5863"/>
                          <a:pt x="971750" y="5996"/>
                        </a:cubicBezTo>
                        <a:cubicBezTo>
                          <a:pt x="962501" y="6930"/>
                          <a:pt x="953167" y="7977"/>
                          <a:pt x="943747" y="9139"/>
                        </a:cubicBezTo>
                        <a:cubicBezTo>
                          <a:pt x="941975" y="9358"/>
                          <a:pt x="940184" y="9587"/>
                          <a:pt x="938403" y="9816"/>
                        </a:cubicBezTo>
                        <a:cubicBezTo>
                          <a:pt x="887301" y="16302"/>
                          <a:pt x="833723" y="26046"/>
                          <a:pt x="778212" y="38905"/>
                        </a:cubicBezTo>
                        <a:cubicBezTo>
                          <a:pt x="777650" y="39029"/>
                          <a:pt x="777088" y="39162"/>
                          <a:pt x="776516" y="39305"/>
                        </a:cubicBezTo>
                        <a:cubicBezTo>
                          <a:pt x="775983" y="39429"/>
                          <a:pt x="775440" y="39553"/>
                          <a:pt x="774888" y="39686"/>
                        </a:cubicBezTo>
                        <a:cubicBezTo>
                          <a:pt x="774888" y="39676"/>
                          <a:pt x="774888" y="39676"/>
                          <a:pt x="774878" y="39686"/>
                        </a:cubicBezTo>
                        <a:cubicBezTo>
                          <a:pt x="742855" y="47163"/>
                          <a:pt x="710213" y="55679"/>
                          <a:pt x="677037" y="65194"/>
                        </a:cubicBezTo>
                        <a:cubicBezTo>
                          <a:pt x="675904" y="65518"/>
                          <a:pt x="674770" y="65842"/>
                          <a:pt x="673637" y="66175"/>
                        </a:cubicBezTo>
                        <a:cubicBezTo>
                          <a:pt x="672541" y="66489"/>
                          <a:pt x="671446" y="66813"/>
                          <a:pt x="670341" y="67128"/>
                        </a:cubicBezTo>
                        <a:cubicBezTo>
                          <a:pt x="661426" y="69737"/>
                          <a:pt x="652463" y="72433"/>
                          <a:pt x="643442" y="75243"/>
                        </a:cubicBezTo>
                        <a:cubicBezTo>
                          <a:pt x="627421" y="80225"/>
                          <a:pt x="611248" y="85520"/>
                          <a:pt x="594922" y="91140"/>
                        </a:cubicBezTo>
                        <a:cubicBezTo>
                          <a:pt x="581616" y="95712"/>
                          <a:pt x="568185" y="100503"/>
                          <a:pt x="554689" y="105494"/>
                        </a:cubicBezTo>
                        <a:cubicBezTo>
                          <a:pt x="553850" y="105799"/>
                          <a:pt x="553003" y="106123"/>
                          <a:pt x="552155" y="106437"/>
                        </a:cubicBezTo>
                        <a:cubicBezTo>
                          <a:pt x="509435" y="122287"/>
                          <a:pt x="465811" y="140194"/>
                          <a:pt x="421510" y="160053"/>
                        </a:cubicBezTo>
                        <a:cubicBezTo>
                          <a:pt x="414109" y="163359"/>
                          <a:pt x="406698" y="166740"/>
                          <a:pt x="399269" y="170159"/>
                        </a:cubicBezTo>
                        <a:cubicBezTo>
                          <a:pt x="392878" y="173112"/>
                          <a:pt x="386467" y="176094"/>
                          <a:pt x="380057" y="179113"/>
                        </a:cubicBezTo>
                        <a:cubicBezTo>
                          <a:pt x="377638" y="180256"/>
                          <a:pt x="375199" y="181408"/>
                          <a:pt x="372780" y="182561"/>
                        </a:cubicBezTo>
                        <a:cubicBezTo>
                          <a:pt x="370494" y="183647"/>
                          <a:pt x="368198" y="184733"/>
                          <a:pt x="365913" y="185838"/>
                        </a:cubicBezTo>
                        <a:cubicBezTo>
                          <a:pt x="319792" y="207936"/>
                          <a:pt x="273015" y="232072"/>
                          <a:pt x="225981" y="258037"/>
                        </a:cubicBezTo>
                        <a:cubicBezTo>
                          <a:pt x="225181" y="258475"/>
                          <a:pt x="224371" y="258923"/>
                          <a:pt x="223571" y="259371"/>
                        </a:cubicBezTo>
                        <a:cubicBezTo>
                          <a:pt x="216970" y="263019"/>
                          <a:pt x="210369" y="266705"/>
                          <a:pt x="203768" y="270429"/>
                        </a:cubicBezTo>
                        <a:cubicBezTo>
                          <a:pt x="203759" y="270429"/>
                          <a:pt x="203749" y="270439"/>
                          <a:pt x="203749" y="270448"/>
                        </a:cubicBezTo>
                        <a:cubicBezTo>
                          <a:pt x="197625" y="273887"/>
                          <a:pt x="191510" y="277373"/>
                          <a:pt x="185385" y="280878"/>
                        </a:cubicBezTo>
                        <a:cubicBezTo>
                          <a:pt x="181737" y="282964"/>
                          <a:pt x="178080" y="285069"/>
                          <a:pt x="174432" y="287184"/>
                        </a:cubicBezTo>
                        <a:lnTo>
                          <a:pt x="174422" y="287184"/>
                        </a:lnTo>
                        <a:cubicBezTo>
                          <a:pt x="173403" y="287774"/>
                          <a:pt x="172374" y="288365"/>
                          <a:pt x="171345" y="288965"/>
                        </a:cubicBezTo>
                        <a:cubicBezTo>
                          <a:pt x="171345" y="288965"/>
                          <a:pt x="171345" y="288965"/>
                          <a:pt x="171345" y="288974"/>
                        </a:cubicBezTo>
                        <a:cubicBezTo>
                          <a:pt x="170117" y="289679"/>
                          <a:pt x="168888" y="290394"/>
                          <a:pt x="167659" y="291108"/>
                        </a:cubicBezTo>
                        <a:cubicBezTo>
                          <a:pt x="154496" y="298766"/>
                          <a:pt x="141322" y="306558"/>
                          <a:pt x="128149" y="314482"/>
                        </a:cubicBezTo>
                        <a:cubicBezTo>
                          <a:pt x="114557" y="322664"/>
                          <a:pt x="101384" y="330722"/>
                          <a:pt x="88707" y="338609"/>
                        </a:cubicBezTo>
                        <a:cubicBezTo>
                          <a:pt x="79543" y="344305"/>
                          <a:pt x="70628" y="349915"/>
                          <a:pt x="61979" y="355421"/>
                        </a:cubicBezTo>
                        <a:cubicBezTo>
                          <a:pt x="56150" y="359117"/>
                          <a:pt x="50454" y="362774"/>
                          <a:pt x="44872" y="366375"/>
                        </a:cubicBezTo>
                        <a:cubicBezTo>
                          <a:pt x="28890" y="376642"/>
                          <a:pt x="13888" y="386520"/>
                          <a:pt x="0" y="395816"/>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40" name="Google Shape;2140;p65"/>
                <p:cNvGrpSpPr/>
                <p:nvPr/>
              </p:nvGrpSpPr>
              <p:grpSpPr>
                <a:xfrm>
                  <a:off x="4598223" y="2066132"/>
                  <a:ext cx="615844" cy="934771"/>
                  <a:chOff x="4598223" y="2066132"/>
                  <a:chExt cx="615844" cy="934771"/>
                </a:xfrm>
              </p:grpSpPr>
              <p:sp>
                <p:nvSpPr>
                  <p:cNvPr id="2141" name="Google Shape;2141;p65"/>
                  <p:cNvSpPr/>
                  <p:nvPr/>
                </p:nvSpPr>
                <p:spPr>
                  <a:xfrm>
                    <a:off x="4884017" y="2857437"/>
                    <a:ext cx="256406" cy="96065"/>
                  </a:xfrm>
                  <a:custGeom>
                    <a:avLst/>
                    <a:gdLst/>
                    <a:ahLst/>
                    <a:cxnLst/>
                    <a:rect l="l" t="t" r="r" b="b"/>
                    <a:pathLst>
                      <a:path w="256406" h="96065" extrusionOk="0">
                        <a:moveTo>
                          <a:pt x="91043" y="14293"/>
                        </a:moveTo>
                        <a:cubicBezTo>
                          <a:pt x="72460" y="5902"/>
                          <a:pt x="52457" y="-2690"/>
                          <a:pt x="32369" y="796"/>
                        </a:cubicBezTo>
                        <a:cubicBezTo>
                          <a:pt x="12281" y="4282"/>
                          <a:pt x="-5903" y="25590"/>
                          <a:pt x="1813" y="44469"/>
                        </a:cubicBezTo>
                        <a:cubicBezTo>
                          <a:pt x="7223" y="57699"/>
                          <a:pt x="22139" y="63909"/>
                          <a:pt x="35750" y="68281"/>
                        </a:cubicBezTo>
                        <a:cubicBezTo>
                          <a:pt x="106711" y="91065"/>
                          <a:pt x="182083" y="100009"/>
                          <a:pt x="256406" y="94475"/>
                        </a:cubicBezTo>
                        <a:cubicBezTo>
                          <a:pt x="256397" y="94475"/>
                          <a:pt x="143621" y="38039"/>
                          <a:pt x="91043" y="14293"/>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2" name="Google Shape;2142;p65"/>
                  <p:cNvSpPr/>
                  <p:nvPr/>
                </p:nvSpPr>
                <p:spPr>
                  <a:xfrm>
                    <a:off x="5077938" y="2695661"/>
                    <a:ext cx="86082" cy="244249"/>
                  </a:xfrm>
                  <a:custGeom>
                    <a:avLst/>
                    <a:gdLst/>
                    <a:ahLst/>
                    <a:cxnLst/>
                    <a:rect l="l" t="t" r="r" b="b"/>
                    <a:pathLst>
                      <a:path w="86082" h="244249" extrusionOk="0">
                        <a:moveTo>
                          <a:pt x="52303" y="244249"/>
                        </a:moveTo>
                        <a:cubicBezTo>
                          <a:pt x="9631" y="199482"/>
                          <a:pt x="3430" y="132216"/>
                          <a:pt x="278" y="70447"/>
                        </a:cubicBezTo>
                        <a:cubicBezTo>
                          <a:pt x="-1037" y="44643"/>
                          <a:pt x="1535" y="12477"/>
                          <a:pt x="25328" y="2438"/>
                        </a:cubicBezTo>
                        <a:cubicBezTo>
                          <a:pt x="44331" y="-5582"/>
                          <a:pt x="67029" y="7248"/>
                          <a:pt x="76821" y="25403"/>
                        </a:cubicBezTo>
                        <a:cubicBezTo>
                          <a:pt x="86603" y="43557"/>
                          <a:pt x="86641" y="65236"/>
                          <a:pt x="85688" y="85839"/>
                        </a:cubicBezTo>
                        <a:cubicBezTo>
                          <a:pt x="82917" y="145485"/>
                          <a:pt x="52303" y="244249"/>
                          <a:pt x="52303" y="244249"/>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3" name="Google Shape;2143;p65"/>
                  <p:cNvSpPr/>
                  <p:nvPr/>
                </p:nvSpPr>
                <p:spPr>
                  <a:xfrm>
                    <a:off x="4779162" y="2735366"/>
                    <a:ext cx="244789" cy="114998"/>
                  </a:xfrm>
                  <a:custGeom>
                    <a:avLst/>
                    <a:gdLst/>
                    <a:ahLst/>
                    <a:cxnLst/>
                    <a:rect l="l" t="t" r="r" b="b"/>
                    <a:pathLst>
                      <a:path w="244789" h="114998" extrusionOk="0">
                        <a:moveTo>
                          <a:pt x="92075" y="13900"/>
                        </a:moveTo>
                        <a:cubicBezTo>
                          <a:pt x="76463" y="6738"/>
                          <a:pt x="60090" y="-177"/>
                          <a:pt x="42916" y="3"/>
                        </a:cubicBezTo>
                        <a:cubicBezTo>
                          <a:pt x="25743" y="185"/>
                          <a:pt x="7502" y="9300"/>
                          <a:pt x="1864" y="25521"/>
                        </a:cubicBezTo>
                        <a:cubicBezTo>
                          <a:pt x="-1118" y="34094"/>
                          <a:pt x="-280" y="43647"/>
                          <a:pt x="2664" y="52229"/>
                        </a:cubicBezTo>
                        <a:cubicBezTo>
                          <a:pt x="9988" y="73565"/>
                          <a:pt x="29515" y="88910"/>
                          <a:pt x="50670" y="96749"/>
                        </a:cubicBezTo>
                        <a:cubicBezTo>
                          <a:pt x="71825" y="104588"/>
                          <a:pt x="94723" y="106017"/>
                          <a:pt x="117240" y="107360"/>
                        </a:cubicBezTo>
                        <a:cubicBezTo>
                          <a:pt x="159760" y="109903"/>
                          <a:pt x="202279" y="112456"/>
                          <a:pt x="244789" y="114999"/>
                        </a:cubicBezTo>
                        <a:cubicBezTo>
                          <a:pt x="244789" y="114999"/>
                          <a:pt x="145262" y="38304"/>
                          <a:pt x="92075" y="1390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4" name="Google Shape;2144;p65"/>
                  <p:cNvSpPr/>
                  <p:nvPr/>
                </p:nvSpPr>
                <p:spPr>
                  <a:xfrm>
                    <a:off x="4979950" y="2602490"/>
                    <a:ext cx="78981" cy="229463"/>
                  </a:xfrm>
                  <a:custGeom>
                    <a:avLst/>
                    <a:gdLst/>
                    <a:ahLst/>
                    <a:cxnLst/>
                    <a:rect l="l" t="t" r="r" b="b"/>
                    <a:pathLst>
                      <a:path w="78981" h="229463" extrusionOk="0">
                        <a:moveTo>
                          <a:pt x="32523" y="229463"/>
                        </a:moveTo>
                        <a:cubicBezTo>
                          <a:pt x="-9596" y="166427"/>
                          <a:pt x="-10930" y="78616"/>
                          <a:pt x="29247" y="14332"/>
                        </a:cubicBezTo>
                        <a:cubicBezTo>
                          <a:pt x="32390" y="9312"/>
                          <a:pt x="36010" y="4207"/>
                          <a:pt x="41363" y="1673"/>
                        </a:cubicBezTo>
                        <a:cubicBezTo>
                          <a:pt x="58260" y="-6290"/>
                          <a:pt x="73690" y="15770"/>
                          <a:pt x="77129" y="34134"/>
                        </a:cubicBezTo>
                        <a:cubicBezTo>
                          <a:pt x="89893" y="102267"/>
                          <a:pt x="32523" y="229463"/>
                          <a:pt x="32523" y="229463"/>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5" name="Google Shape;2145;p65"/>
                  <p:cNvSpPr/>
                  <p:nvPr/>
                </p:nvSpPr>
                <p:spPr>
                  <a:xfrm>
                    <a:off x="4699057" y="2572386"/>
                    <a:ext cx="206260" cy="126303"/>
                  </a:xfrm>
                  <a:custGeom>
                    <a:avLst/>
                    <a:gdLst/>
                    <a:ahLst/>
                    <a:cxnLst/>
                    <a:rect l="l" t="t" r="r" b="b"/>
                    <a:pathLst>
                      <a:path w="206260" h="126303" extrusionOk="0">
                        <a:moveTo>
                          <a:pt x="206260" y="126304"/>
                        </a:moveTo>
                        <a:cubicBezTo>
                          <a:pt x="157797" y="83517"/>
                          <a:pt x="106029" y="44484"/>
                          <a:pt x="51565" y="9660"/>
                        </a:cubicBezTo>
                        <a:cubicBezTo>
                          <a:pt x="44516" y="5155"/>
                          <a:pt x="37020" y="583"/>
                          <a:pt x="28667" y="50"/>
                        </a:cubicBezTo>
                        <a:cubicBezTo>
                          <a:pt x="3483" y="-1550"/>
                          <a:pt x="-8119" y="35797"/>
                          <a:pt x="6264" y="56533"/>
                        </a:cubicBezTo>
                        <a:cubicBezTo>
                          <a:pt x="20647" y="77269"/>
                          <a:pt x="47621" y="84222"/>
                          <a:pt x="72263" y="89670"/>
                        </a:cubicBezTo>
                        <a:cubicBezTo>
                          <a:pt x="115706" y="99272"/>
                          <a:pt x="206260" y="126304"/>
                          <a:pt x="206260" y="126304"/>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6" name="Google Shape;2146;p65"/>
                  <p:cNvSpPr/>
                  <p:nvPr/>
                </p:nvSpPr>
                <p:spPr>
                  <a:xfrm>
                    <a:off x="4883273" y="2480708"/>
                    <a:ext cx="69174" cy="195339"/>
                  </a:xfrm>
                  <a:custGeom>
                    <a:avLst/>
                    <a:gdLst/>
                    <a:ahLst/>
                    <a:cxnLst/>
                    <a:rect l="l" t="t" r="r" b="b"/>
                    <a:pathLst>
                      <a:path w="69174" h="195339" extrusionOk="0">
                        <a:moveTo>
                          <a:pt x="9748" y="33205"/>
                        </a:moveTo>
                        <a:cubicBezTo>
                          <a:pt x="16225" y="16079"/>
                          <a:pt x="30008" y="-3056"/>
                          <a:pt x="47991" y="411"/>
                        </a:cubicBezTo>
                        <a:cubicBezTo>
                          <a:pt x="60383" y="2801"/>
                          <a:pt x="68355" y="15917"/>
                          <a:pt x="69098" y="28519"/>
                        </a:cubicBezTo>
                        <a:cubicBezTo>
                          <a:pt x="69841" y="41121"/>
                          <a:pt x="65060" y="53313"/>
                          <a:pt x="60364" y="65028"/>
                        </a:cubicBezTo>
                        <a:cubicBezTo>
                          <a:pt x="42943" y="108462"/>
                          <a:pt x="25521" y="151896"/>
                          <a:pt x="8100" y="195340"/>
                        </a:cubicBezTo>
                        <a:cubicBezTo>
                          <a:pt x="8100" y="195330"/>
                          <a:pt x="-11178" y="88507"/>
                          <a:pt x="9748" y="33205"/>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7" name="Google Shape;2147;p65"/>
                  <p:cNvSpPr/>
                  <p:nvPr/>
                </p:nvSpPr>
                <p:spPr>
                  <a:xfrm>
                    <a:off x="4640724" y="2466241"/>
                    <a:ext cx="176467" cy="80734"/>
                  </a:xfrm>
                  <a:custGeom>
                    <a:avLst/>
                    <a:gdLst/>
                    <a:ahLst/>
                    <a:cxnLst/>
                    <a:rect l="l" t="t" r="r" b="b"/>
                    <a:pathLst>
                      <a:path w="176467" h="80734" extrusionOk="0">
                        <a:moveTo>
                          <a:pt x="88733" y="24394"/>
                        </a:moveTo>
                        <a:cubicBezTo>
                          <a:pt x="72664" y="12430"/>
                          <a:pt x="55043" y="-66"/>
                          <a:pt x="35012" y="0"/>
                        </a:cubicBezTo>
                        <a:cubicBezTo>
                          <a:pt x="14981" y="67"/>
                          <a:pt x="-5688" y="19841"/>
                          <a:pt x="1436" y="38567"/>
                        </a:cubicBezTo>
                        <a:cubicBezTo>
                          <a:pt x="6828" y="52731"/>
                          <a:pt x="23754" y="58046"/>
                          <a:pt x="38565" y="61217"/>
                        </a:cubicBezTo>
                        <a:cubicBezTo>
                          <a:pt x="83999" y="70933"/>
                          <a:pt x="130119" y="77457"/>
                          <a:pt x="176468" y="80734"/>
                        </a:cubicBezTo>
                        <a:cubicBezTo>
                          <a:pt x="176468" y="80734"/>
                          <a:pt x="111164" y="41101"/>
                          <a:pt x="88733" y="24394"/>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8" name="Google Shape;2148;p65"/>
                  <p:cNvSpPr/>
                  <p:nvPr/>
                </p:nvSpPr>
                <p:spPr>
                  <a:xfrm>
                    <a:off x="4800174" y="2314423"/>
                    <a:ext cx="71175" cy="208967"/>
                  </a:xfrm>
                  <a:custGeom>
                    <a:avLst/>
                    <a:gdLst/>
                    <a:ahLst/>
                    <a:cxnLst/>
                    <a:rect l="l" t="t" r="r" b="b"/>
                    <a:pathLst>
                      <a:path w="71175" h="208967" extrusionOk="0">
                        <a:moveTo>
                          <a:pt x="12313" y="208968"/>
                        </a:moveTo>
                        <a:cubicBezTo>
                          <a:pt x="-5937" y="150008"/>
                          <a:pt x="-3832" y="84962"/>
                          <a:pt x="18180" y="27307"/>
                        </a:cubicBezTo>
                        <a:cubicBezTo>
                          <a:pt x="22647" y="15601"/>
                          <a:pt x="29639" y="2751"/>
                          <a:pt x="41945" y="351"/>
                        </a:cubicBezTo>
                        <a:cubicBezTo>
                          <a:pt x="56299" y="-2440"/>
                          <a:pt x="69377" y="11886"/>
                          <a:pt x="70939" y="26421"/>
                        </a:cubicBezTo>
                        <a:cubicBezTo>
                          <a:pt x="72501" y="40956"/>
                          <a:pt x="66043" y="55025"/>
                          <a:pt x="59747" y="68226"/>
                        </a:cubicBezTo>
                        <a:cubicBezTo>
                          <a:pt x="39335" y="111022"/>
                          <a:pt x="12313" y="208968"/>
                          <a:pt x="12313" y="208968"/>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9" name="Google Shape;2149;p65"/>
                  <p:cNvSpPr/>
                  <p:nvPr/>
                </p:nvSpPr>
                <p:spPr>
                  <a:xfrm>
                    <a:off x="4598223" y="2278094"/>
                    <a:ext cx="174449" cy="162972"/>
                  </a:xfrm>
                  <a:custGeom>
                    <a:avLst/>
                    <a:gdLst/>
                    <a:ahLst/>
                    <a:cxnLst/>
                    <a:rect l="l" t="t" r="r" b="b"/>
                    <a:pathLst>
                      <a:path w="174449" h="162972" extrusionOk="0">
                        <a:moveTo>
                          <a:pt x="174449" y="162972"/>
                        </a:moveTo>
                        <a:cubicBezTo>
                          <a:pt x="156723" y="114052"/>
                          <a:pt x="128710" y="68894"/>
                          <a:pt x="92772" y="31260"/>
                        </a:cubicBezTo>
                        <a:cubicBezTo>
                          <a:pt x="80780" y="18707"/>
                          <a:pt x="67264" y="6610"/>
                          <a:pt x="50586" y="1819"/>
                        </a:cubicBezTo>
                        <a:cubicBezTo>
                          <a:pt x="33898" y="-2972"/>
                          <a:pt x="13391" y="1628"/>
                          <a:pt x="4456" y="16506"/>
                        </a:cubicBezTo>
                        <a:cubicBezTo>
                          <a:pt x="-4192" y="30908"/>
                          <a:pt x="627" y="50329"/>
                          <a:pt x="11372" y="63245"/>
                        </a:cubicBezTo>
                        <a:cubicBezTo>
                          <a:pt x="22116" y="76171"/>
                          <a:pt x="37575" y="84057"/>
                          <a:pt x="52586" y="91611"/>
                        </a:cubicBezTo>
                        <a:cubicBezTo>
                          <a:pt x="93163" y="112013"/>
                          <a:pt x="174449" y="162972"/>
                          <a:pt x="174449" y="162972"/>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0" name="Google Shape;2150;p65"/>
                  <p:cNvSpPr/>
                  <p:nvPr/>
                </p:nvSpPr>
                <p:spPr>
                  <a:xfrm>
                    <a:off x="4635679" y="2066132"/>
                    <a:ext cx="105886" cy="237164"/>
                  </a:xfrm>
                  <a:custGeom>
                    <a:avLst/>
                    <a:gdLst/>
                    <a:ahLst/>
                    <a:cxnLst/>
                    <a:rect l="l" t="t" r="r" b="b"/>
                    <a:pathLst>
                      <a:path w="105886" h="237164" extrusionOk="0">
                        <a:moveTo>
                          <a:pt x="97046" y="237164"/>
                        </a:moveTo>
                        <a:cubicBezTo>
                          <a:pt x="109057" y="180072"/>
                          <a:pt x="108828" y="120445"/>
                          <a:pt x="96370" y="63448"/>
                        </a:cubicBezTo>
                        <a:cubicBezTo>
                          <a:pt x="89959" y="34120"/>
                          <a:pt x="72948" y="-265"/>
                          <a:pt x="42925" y="2"/>
                        </a:cubicBezTo>
                        <a:cubicBezTo>
                          <a:pt x="17379" y="230"/>
                          <a:pt x="-585" y="28262"/>
                          <a:pt x="15" y="53808"/>
                        </a:cubicBezTo>
                        <a:cubicBezTo>
                          <a:pt x="615" y="79354"/>
                          <a:pt x="14131" y="102519"/>
                          <a:pt x="26504" y="124874"/>
                        </a:cubicBezTo>
                        <a:cubicBezTo>
                          <a:pt x="46582" y="161136"/>
                          <a:pt x="97046" y="237164"/>
                          <a:pt x="97046" y="237164"/>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1" name="Google Shape;2151;p65"/>
                  <p:cNvSpPr/>
                  <p:nvPr/>
                </p:nvSpPr>
                <p:spPr>
                  <a:xfrm>
                    <a:off x="4731682" y="2302245"/>
                    <a:ext cx="482385" cy="698658"/>
                  </a:xfrm>
                  <a:custGeom>
                    <a:avLst/>
                    <a:gdLst/>
                    <a:ahLst/>
                    <a:cxnLst/>
                    <a:rect l="l" t="t" r="r" b="b"/>
                    <a:pathLst>
                      <a:path w="482385" h="698658" extrusionOk="0">
                        <a:moveTo>
                          <a:pt x="482293" y="698054"/>
                        </a:moveTo>
                        <a:cubicBezTo>
                          <a:pt x="482284" y="698063"/>
                          <a:pt x="482284" y="698073"/>
                          <a:pt x="482274" y="698082"/>
                        </a:cubicBezTo>
                        <a:cubicBezTo>
                          <a:pt x="482017" y="698597"/>
                          <a:pt x="481388" y="698806"/>
                          <a:pt x="480874" y="698549"/>
                        </a:cubicBezTo>
                        <a:cubicBezTo>
                          <a:pt x="480655" y="698444"/>
                          <a:pt x="458824" y="687471"/>
                          <a:pt x="424667" y="663364"/>
                        </a:cubicBezTo>
                        <a:cubicBezTo>
                          <a:pt x="393168" y="641132"/>
                          <a:pt x="344409" y="602832"/>
                          <a:pt x="291031" y="546673"/>
                        </a:cubicBezTo>
                        <a:cubicBezTo>
                          <a:pt x="231052" y="483560"/>
                          <a:pt x="177579" y="411199"/>
                          <a:pt x="132107" y="331608"/>
                        </a:cubicBezTo>
                        <a:cubicBezTo>
                          <a:pt x="75271" y="232129"/>
                          <a:pt x="30827" y="121001"/>
                          <a:pt x="33" y="1309"/>
                        </a:cubicBezTo>
                        <a:cubicBezTo>
                          <a:pt x="-110" y="747"/>
                          <a:pt x="224" y="185"/>
                          <a:pt x="786" y="33"/>
                        </a:cubicBezTo>
                        <a:cubicBezTo>
                          <a:pt x="1347" y="-110"/>
                          <a:pt x="1909" y="224"/>
                          <a:pt x="2052" y="785"/>
                        </a:cubicBezTo>
                        <a:cubicBezTo>
                          <a:pt x="32799" y="120267"/>
                          <a:pt x="77157" y="231205"/>
                          <a:pt x="133888" y="330503"/>
                        </a:cubicBezTo>
                        <a:cubicBezTo>
                          <a:pt x="179265" y="409941"/>
                          <a:pt x="232624" y="482160"/>
                          <a:pt x="292479" y="545158"/>
                        </a:cubicBezTo>
                        <a:cubicBezTo>
                          <a:pt x="345733" y="601203"/>
                          <a:pt x="394378" y="639418"/>
                          <a:pt x="425801" y="661601"/>
                        </a:cubicBezTo>
                        <a:cubicBezTo>
                          <a:pt x="459852" y="685643"/>
                          <a:pt x="481598" y="696568"/>
                          <a:pt x="481808" y="696682"/>
                        </a:cubicBezTo>
                        <a:cubicBezTo>
                          <a:pt x="482312" y="696939"/>
                          <a:pt x="482522" y="697539"/>
                          <a:pt x="482293" y="698054"/>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2" name="Google Shape;2152;p65"/>
                  <p:cNvSpPr/>
                  <p:nvPr/>
                </p:nvSpPr>
                <p:spPr>
                  <a:xfrm>
                    <a:off x="4731682" y="2302245"/>
                    <a:ext cx="482385" cy="698658"/>
                  </a:xfrm>
                  <a:custGeom>
                    <a:avLst/>
                    <a:gdLst/>
                    <a:ahLst/>
                    <a:cxnLst/>
                    <a:rect l="l" t="t" r="r" b="b"/>
                    <a:pathLst>
                      <a:path w="482385" h="698658" extrusionOk="0">
                        <a:moveTo>
                          <a:pt x="482293" y="698054"/>
                        </a:moveTo>
                        <a:cubicBezTo>
                          <a:pt x="482284" y="698063"/>
                          <a:pt x="482284" y="698073"/>
                          <a:pt x="482274" y="698082"/>
                        </a:cubicBezTo>
                        <a:cubicBezTo>
                          <a:pt x="482017" y="698597"/>
                          <a:pt x="481388" y="698806"/>
                          <a:pt x="480874" y="698549"/>
                        </a:cubicBezTo>
                        <a:cubicBezTo>
                          <a:pt x="480655" y="698444"/>
                          <a:pt x="458824" y="687471"/>
                          <a:pt x="424667" y="663364"/>
                        </a:cubicBezTo>
                        <a:cubicBezTo>
                          <a:pt x="393168" y="641132"/>
                          <a:pt x="344409" y="602832"/>
                          <a:pt x="291031" y="546673"/>
                        </a:cubicBezTo>
                        <a:cubicBezTo>
                          <a:pt x="231052" y="483560"/>
                          <a:pt x="177579" y="411199"/>
                          <a:pt x="132107" y="331608"/>
                        </a:cubicBezTo>
                        <a:cubicBezTo>
                          <a:pt x="75271" y="232129"/>
                          <a:pt x="30827" y="121001"/>
                          <a:pt x="33" y="1309"/>
                        </a:cubicBezTo>
                        <a:cubicBezTo>
                          <a:pt x="-110" y="747"/>
                          <a:pt x="224" y="185"/>
                          <a:pt x="786" y="33"/>
                        </a:cubicBezTo>
                        <a:cubicBezTo>
                          <a:pt x="1347" y="-110"/>
                          <a:pt x="1909" y="224"/>
                          <a:pt x="2052" y="785"/>
                        </a:cubicBezTo>
                        <a:cubicBezTo>
                          <a:pt x="32799" y="120267"/>
                          <a:pt x="77157" y="231205"/>
                          <a:pt x="133888" y="330503"/>
                        </a:cubicBezTo>
                        <a:cubicBezTo>
                          <a:pt x="179265" y="409941"/>
                          <a:pt x="232624" y="482160"/>
                          <a:pt x="292479" y="545158"/>
                        </a:cubicBezTo>
                        <a:cubicBezTo>
                          <a:pt x="345733" y="601203"/>
                          <a:pt x="394378" y="639418"/>
                          <a:pt x="425801" y="661601"/>
                        </a:cubicBezTo>
                        <a:cubicBezTo>
                          <a:pt x="459852" y="685643"/>
                          <a:pt x="481598" y="696568"/>
                          <a:pt x="481808" y="696682"/>
                        </a:cubicBezTo>
                        <a:cubicBezTo>
                          <a:pt x="482312" y="696939"/>
                          <a:pt x="482522" y="697539"/>
                          <a:pt x="482293" y="698054"/>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53" name="Google Shape;2153;p65"/>
                <p:cNvGrpSpPr/>
                <p:nvPr/>
              </p:nvGrpSpPr>
              <p:grpSpPr>
                <a:xfrm>
                  <a:off x="4342323" y="2520067"/>
                  <a:ext cx="725572" cy="862272"/>
                  <a:chOff x="4342323" y="2520067"/>
                  <a:chExt cx="725572" cy="862272"/>
                </a:xfrm>
              </p:grpSpPr>
              <p:sp>
                <p:nvSpPr>
                  <p:cNvPr id="2154" name="Google Shape;2154;p65"/>
                  <p:cNvSpPr/>
                  <p:nvPr/>
                </p:nvSpPr>
                <p:spPr>
                  <a:xfrm>
                    <a:off x="4342323" y="2520067"/>
                    <a:ext cx="653281" cy="671194"/>
                  </a:xfrm>
                  <a:custGeom>
                    <a:avLst/>
                    <a:gdLst/>
                    <a:ahLst/>
                    <a:cxnLst/>
                    <a:rect l="l" t="t" r="r" b="b"/>
                    <a:pathLst>
                      <a:path w="653281" h="671194" extrusionOk="0">
                        <a:moveTo>
                          <a:pt x="604276" y="649186"/>
                        </a:moveTo>
                        <a:cubicBezTo>
                          <a:pt x="611905" y="643861"/>
                          <a:pt x="618820" y="637451"/>
                          <a:pt x="624850" y="629822"/>
                        </a:cubicBezTo>
                        <a:cubicBezTo>
                          <a:pt x="648919" y="599332"/>
                          <a:pt x="656473" y="558155"/>
                          <a:pt x="652110" y="519560"/>
                        </a:cubicBezTo>
                        <a:cubicBezTo>
                          <a:pt x="644947" y="456238"/>
                          <a:pt x="608819" y="400002"/>
                          <a:pt x="568862" y="350358"/>
                        </a:cubicBezTo>
                        <a:cubicBezTo>
                          <a:pt x="425663" y="172440"/>
                          <a:pt x="221418" y="52054"/>
                          <a:pt x="0" y="0"/>
                        </a:cubicBezTo>
                        <a:cubicBezTo>
                          <a:pt x="107804" y="94831"/>
                          <a:pt x="141827" y="243554"/>
                          <a:pt x="191005" y="372323"/>
                        </a:cubicBezTo>
                        <a:cubicBezTo>
                          <a:pt x="232572" y="481165"/>
                          <a:pt x="294189" y="591988"/>
                          <a:pt x="399336" y="642195"/>
                        </a:cubicBezTo>
                        <a:cubicBezTo>
                          <a:pt x="454885" y="668722"/>
                          <a:pt x="548459" y="688134"/>
                          <a:pt x="604276" y="649186"/>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5" name="Google Shape;2155;p65"/>
                  <p:cNvSpPr/>
                  <p:nvPr/>
                </p:nvSpPr>
                <p:spPr>
                  <a:xfrm>
                    <a:off x="4357600" y="2521180"/>
                    <a:ext cx="710295" cy="861159"/>
                  </a:xfrm>
                  <a:custGeom>
                    <a:avLst/>
                    <a:gdLst/>
                    <a:ahLst/>
                    <a:cxnLst/>
                    <a:rect l="l" t="t" r="r" b="b"/>
                    <a:pathLst>
                      <a:path w="710295" h="861159" extrusionOk="0">
                        <a:moveTo>
                          <a:pt x="710071" y="860766"/>
                        </a:moveTo>
                        <a:cubicBezTo>
                          <a:pt x="710290" y="860490"/>
                          <a:pt x="710366" y="860099"/>
                          <a:pt x="710223" y="859747"/>
                        </a:cubicBezTo>
                        <a:cubicBezTo>
                          <a:pt x="658302" y="725682"/>
                          <a:pt x="576025" y="605334"/>
                          <a:pt x="496453" y="488957"/>
                        </a:cubicBezTo>
                        <a:cubicBezTo>
                          <a:pt x="473536" y="455439"/>
                          <a:pt x="449848" y="420787"/>
                          <a:pt x="424835" y="387878"/>
                        </a:cubicBezTo>
                        <a:cubicBezTo>
                          <a:pt x="370247" y="316050"/>
                          <a:pt x="305992" y="247499"/>
                          <a:pt x="228401" y="178299"/>
                        </a:cubicBezTo>
                        <a:cubicBezTo>
                          <a:pt x="164307" y="121130"/>
                          <a:pt x="90127" y="62876"/>
                          <a:pt x="1649" y="191"/>
                        </a:cubicBezTo>
                        <a:cubicBezTo>
                          <a:pt x="1182" y="-142"/>
                          <a:pt x="515" y="-28"/>
                          <a:pt x="191" y="439"/>
                        </a:cubicBezTo>
                        <a:cubicBezTo>
                          <a:pt x="-142" y="906"/>
                          <a:pt x="-28" y="1563"/>
                          <a:pt x="439" y="1896"/>
                        </a:cubicBezTo>
                        <a:cubicBezTo>
                          <a:pt x="88860" y="64533"/>
                          <a:pt x="162974" y="122740"/>
                          <a:pt x="227010" y="179852"/>
                        </a:cubicBezTo>
                        <a:cubicBezTo>
                          <a:pt x="304496" y="248956"/>
                          <a:pt x="368666" y="317412"/>
                          <a:pt x="423168" y="389135"/>
                        </a:cubicBezTo>
                        <a:cubicBezTo>
                          <a:pt x="448152" y="422006"/>
                          <a:pt x="471831" y="456639"/>
                          <a:pt x="494729" y="490129"/>
                        </a:cubicBezTo>
                        <a:cubicBezTo>
                          <a:pt x="574235" y="606410"/>
                          <a:pt x="656445" y="726654"/>
                          <a:pt x="708280" y="860490"/>
                        </a:cubicBezTo>
                        <a:cubicBezTo>
                          <a:pt x="708490" y="861023"/>
                          <a:pt x="709090" y="861299"/>
                          <a:pt x="709632" y="861089"/>
                        </a:cubicBezTo>
                        <a:cubicBezTo>
                          <a:pt x="709813" y="861023"/>
                          <a:pt x="709966" y="860909"/>
                          <a:pt x="710071" y="860766"/>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6" name="Google Shape;2156;p65"/>
                  <p:cNvSpPr/>
                  <p:nvPr/>
                </p:nvSpPr>
                <p:spPr>
                  <a:xfrm>
                    <a:off x="4906395" y="2871350"/>
                    <a:ext cx="27041" cy="247401"/>
                  </a:xfrm>
                  <a:custGeom>
                    <a:avLst/>
                    <a:gdLst/>
                    <a:ahLst/>
                    <a:cxnLst/>
                    <a:rect l="l" t="t" r="r" b="b"/>
                    <a:pathLst>
                      <a:path w="27041" h="247401" extrusionOk="0">
                        <a:moveTo>
                          <a:pt x="26821" y="247011"/>
                        </a:moveTo>
                        <a:cubicBezTo>
                          <a:pt x="26964" y="246830"/>
                          <a:pt x="27050" y="246601"/>
                          <a:pt x="27040" y="246354"/>
                        </a:cubicBezTo>
                        <a:cubicBezTo>
                          <a:pt x="26031" y="164162"/>
                          <a:pt x="17630" y="81562"/>
                          <a:pt x="2066" y="847"/>
                        </a:cubicBezTo>
                        <a:cubicBezTo>
                          <a:pt x="1961" y="275"/>
                          <a:pt x="1409" y="-87"/>
                          <a:pt x="847" y="18"/>
                        </a:cubicBezTo>
                        <a:cubicBezTo>
                          <a:pt x="275" y="123"/>
                          <a:pt x="-87" y="675"/>
                          <a:pt x="18" y="1237"/>
                        </a:cubicBezTo>
                        <a:cubicBezTo>
                          <a:pt x="15563" y="81828"/>
                          <a:pt x="23945" y="164305"/>
                          <a:pt x="24954" y="246373"/>
                        </a:cubicBezTo>
                        <a:cubicBezTo>
                          <a:pt x="24964" y="246954"/>
                          <a:pt x="25431" y="247411"/>
                          <a:pt x="26012" y="247401"/>
                        </a:cubicBezTo>
                        <a:cubicBezTo>
                          <a:pt x="26336" y="247401"/>
                          <a:pt x="26631" y="247249"/>
                          <a:pt x="26821" y="247011"/>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7" name="Google Shape;2157;p65"/>
                  <p:cNvSpPr/>
                  <p:nvPr/>
                </p:nvSpPr>
                <p:spPr>
                  <a:xfrm>
                    <a:off x="4773367" y="2730493"/>
                    <a:ext cx="33133" cy="212544"/>
                  </a:xfrm>
                  <a:custGeom>
                    <a:avLst/>
                    <a:gdLst/>
                    <a:ahLst/>
                    <a:cxnLst/>
                    <a:rect l="l" t="t" r="r" b="b"/>
                    <a:pathLst>
                      <a:path w="33133" h="212544" extrusionOk="0">
                        <a:moveTo>
                          <a:pt x="32909" y="212141"/>
                        </a:moveTo>
                        <a:cubicBezTo>
                          <a:pt x="33071" y="211941"/>
                          <a:pt x="33157" y="211674"/>
                          <a:pt x="33128" y="211398"/>
                        </a:cubicBezTo>
                        <a:cubicBezTo>
                          <a:pt x="31309" y="192491"/>
                          <a:pt x="11544" y="40920"/>
                          <a:pt x="2058" y="800"/>
                        </a:cubicBezTo>
                        <a:cubicBezTo>
                          <a:pt x="1924" y="238"/>
                          <a:pt x="1362" y="-105"/>
                          <a:pt x="800" y="29"/>
                        </a:cubicBezTo>
                        <a:cubicBezTo>
                          <a:pt x="238" y="162"/>
                          <a:pt x="-105" y="724"/>
                          <a:pt x="29" y="1286"/>
                        </a:cubicBezTo>
                        <a:cubicBezTo>
                          <a:pt x="9497" y="41329"/>
                          <a:pt x="29232" y="192719"/>
                          <a:pt x="31052" y="211598"/>
                        </a:cubicBezTo>
                        <a:cubicBezTo>
                          <a:pt x="31109" y="212169"/>
                          <a:pt x="31614" y="212589"/>
                          <a:pt x="32195" y="212541"/>
                        </a:cubicBezTo>
                        <a:cubicBezTo>
                          <a:pt x="32480" y="212503"/>
                          <a:pt x="32738" y="212360"/>
                          <a:pt x="32909" y="212141"/>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8" name="Google Shape;2158;p65"/>
                  <p:cNvSpPr/>
                  <p:nvPr/>
                </p:nvSpPr>
                <p:spPr>
                  <a:xfrm>
                    <a:off x="4576534" y="2604192"/>
                    <a:ext cx="64540" cy="148881"/>
                  </a:xfrm>
                  <a:custGeom>
                    <a:avLst/>
                    <a:gdLst/>
                    <a:ahLst/>
                    <a:cxnLst/>
                    <a:rect l="l" t="t" r="r" b="b"/>
                    <a:pathLst>
                      <a:path w="64540" h="148881" extrusionOk="0">
                        <a:moveTo>
                          <a:pt x="64313" y="148476"/>
                        </a:moveTo>
                        <a:cubicBezTo>
                          <a:pt x="64503" y="148237"/>
                          <a:pt x="64589" y="147914"/>
                          <a:pt x="64513" y="147590"/>
                        </a:cubicBezTo>
                        <a:cubicBezTo>
                          <a:pt x="53540" y="100946"/>
                          <a:pt x="31318" y="37786"/>
                          <a:pt x="1867" y="400"/>
                        </a:cubicBezTo>
                        <a:cubicBezTo>
                          <a:pt x="1505" y="-57"/>
                          <a:pt x="857" y="-133"/>
                          <a:pt x="400" y="228"/>
                        </a:cubicBezTo>
                        <a:cubicBezTo>
                          <a:pt x="-57" y="590"/>
                          <a:pt x="-134" y="1238"/>
                          <a:pt x="228" y="1695"/>
                        </a:cubicBezTo>
                        <a:cubicBezTo>
                          <a:pt x="29470" y="38814"/>
                          <a:pt x="51559" y="101651"/>
                          <a:pt x="62474" y="148076"/>
                        </a:cubicBezTo>
                        <a:cubicBezTo>
                          <a:pt x="62608" y="148638"/>
                          <a:pt x="63170" y="148980"/>
                          <a:pt x="63732" y="148857"/>
                        </a:cubicBezTo>
                        <a:cubicBezTo>
                          <a:pt x="63970" y="148790"/>
                          <a:pt x="64170" y="148657"/>
                          <a:pt x="64313" y="148476"/>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9" name="Google Shape;2159;p65"/>
                  <p:cNvSpPr/>
                  <p:nvPr/>
                </p:nvSpPr>
                <p:spPr>
                  <a:xfrm>
                    <a:off x="4464311" y="2707845"/>
                    <a:ext cx="176809" cy="45854"/>
                  </a:xfrm>
                  <a:custGeom>
                    <a:avLst/>
                    <a:gdLst/>
                    <a:ahLst/>
                    <a:cxnLst/>
                    <a:rect l="l" t="t" r="r" b="b"/>
                    <a:pathLst>
                      <a:path w="176809" h="45854" extrusionOk="0">
                        <a:moveTo>
                          <a:pt x="176583" y="45460"/>
                        </a:moveTo>
                        <a:cubicBezTo>
                          <a:pt x="176688" y="45327"/>
                          <a:pt x="176754" y="45175"/>
                          <a:pt x="176792" y="45003"/>
                        </a:cubicBezTo>
                        <a:cubicBezTo>
                          <a:pt x="176897" y="44432"/>
                          <a:pt x="176516" y="43889"/>
                          <a:pt x="175954" y="43784"/>
                        </a:cubicBezTo>
                        <a:lnTo>
                          <a:pt x="101812" y="30258"/>
                        </a:lnTo>
                        <a:cubicBezTo>
                          <a:pt x="66188" y="23762"/>
                          <a:pt x="28669" y="12485"/>
                          <a:pt x="1475" y="93"/>
                        </a:cubicBezTo>
                        <a:cubicBezTo>
                          <a:pt x="951" y="-145"/>
                          <a:pt x="332" y="93"/>
                          <a:pt x="94" y="607"/>
                        </a:cubicBezTo>
                        <a:cubicBezTo>
                          <a:pt x="-144" y="1131"/>
                          <a:pt x="85" y="1750"/>
                          <a:pt x="609" y="1988"/>
                        </a:cubicBezTo>
                        <a:cubicBezTo>
                          <a:pt x="27955" y="14447"/>
                          <a:pt x="65655" y="25782"/>
                          <a:pt x="101440" y="32306"/>
                        </a:cubicBezTo>
                        <a:lnTo>
                          <a:pt x="175583" y="45832"/>
                        </a:lnTo>
                        <a:cubicBezTo>
                          <a:pt x="175964" y="45917"/>
                          <a:pt x="176345" y="45756"/>
                          <a:pt x="176583" y="45460"/>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0" name="Google Shape;2160;p65"/>
                  <p:cNvSpPr/>
                  <p:nvPr/>
                </p:nvSpPr>
                <p:spPr>
                  <a:xfrm>
                    <a:off x="4526823" y="2876626"/>
                    <a:ext cx="279676" cy="69039"/>
                  </a:xfrm>
                  <a:custGeom>
                    <a:avLst/>
                    <a:gdLst/>
                    <a:ahLst/>
                    <a:cxnLst/>
                    <a:rect l="l" t="t" r="r" b="b"/>
                    <a:pathLst>
                      <a:path w="279676" h="69039" extrusionOk="0">
                        <a:moveTo>
                          <a:pt x="279453" y="66008"/>
                        </a:moveTo>
                        <a:cubicBezTo>
                          <a:pt x="279634" y="65779"/>
                          <a:pt x="279710" y="65484"/>
                          <a:pt x="279663" y="65179"/>
                        </a:cubicBezTo>
                        <a:cubicBezTo>
                          <a:pt x="279568" y="64607"/>
                          <a:pt x="279025" y="64226"/>
                          <a:pt x="278453" y="64331"/>
                        </a:cubicBezTo>
                        <a:cubicBezTo>
                          <a:pt x="226046" y="73437"/>
                          <a:pt x="177012" y="57911"/>
                          <a:pt x="125091" y="41461"/>
                        </a:cubicBezTo>
                        <a:cubicBezTo>
                          <a:pt x="117938" y="39195"/>
                          <a:pt x="110537" y="36851"/>
                          <a:pt x="103231" y="34613"/>
                        </a:cubicBezTo>
                        <a:cubicBezTo>
                          <a:pt x="87439" y="29774"/>
                          <a:pt x="69598" y="23459"/>
                          <a:pt x="52339" y="17344"/>
                        </a:cubicBezTo>
                        <a:cubicBezTo>
                          <a:pt x="35061" y="11229"/>
                          <a:pt x="17192" y="4905"/>
                          <a:pt x="1352" y="47"/>
                        </a:cubicBezTo>
                        <a:cubicBezTo>
                          <a:pt x="799" y="-125"/>
                          <a:pt x="218" y="190"/>
                          <a:pt x="47" y="742"/>
                        </a:cubicBezTo>
                        <a:cubicBezTo>
                          <a:pt x="-125" y="1295"/>
                          <a:pt x="190" y="1876"/>
                          <a:pt x="742" y="2047"/>
                        </a:cubicBezTo>
                        <a:cubicBezTo>
                          <a:pt x="16535" y="6886"/>
                          <a:pt x="34384" y="13201"/>
                          <a:pt x="51644" y="19316"/>
                        </a:cubicBezTo>
                        <a:cubicBezTo>
                          <a:pt x="68922" y="25431"/>
                          <a:pt x="86791" y="31756"/>
                          <a:pt x="102622" y="36604"/>
                        </a:cubicBezTo>
                        <a:cubicBezTo>
                          <a:pt x="109918" y="38842"/>
                          <a:pt x="117309" y="41185"/>
                          <a:pt x="124462" y="43443"/>
                        </a:cubicBezTo>
                        <a:cubicBezTo>
                          <a:pt x="174335" y="59235"/>
                          <a:pt x="225904" y="75571"/>
                          <a:pt x="278815" y="66379"/>
                        </a:cubicBezTo>
                        <a:cubicBezTo>
                          <a:pt x="279072" y="66341"/>
                          <a:pt x="279291" y="66198"/>
                          <a:pt x="279453" y="66008"/>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1" name="Google Shape;2161;p65"/>
                  <p:cNvSpPr/>
                  <p:nvPr/>
                </p:nvSpPr>
                <p:spPr>
                  <a:xfrm>
                    <a:off x="4631265" y="3067746"/>
                    <a:ext cx="298379" cy="44556"/>
                  </a:xfrm>
                  <a:custGeom>
                    <a:avLst/>
                    <a:gdLst/>
                    <a:ahLst/>
                    <a:cxnLst/>
                    <a:rect l="l" t="t" r="r" b="b"/>
                    <a:pathLst>
                      <a:path w="298379" h="44556" extrusionOk="0">
                        <a:moveTo>
                          <a:pt x="298160" y="44147"/>
                        </a:moveTo>
                        <a:cubicBezTo>
                          <a:pt x="298293" y="43976"/>
                          <a:pt x="298379" y="43757"/>
                          <a:pt x="298379" y="43528"/>
                        </a:cubicBezTo>
                        <a:cubicBezTo>
                          <a:pt x="298389" y="42947"/>
                          <a:pt x="297941" y="42471"/>
                          <a:pt x="297360" y="42461"/>
                        </a:cubicBezTo>
                        <a:cubicBezTo>
                          <a:pt x="197462" y="40080"/>
                          <a:pt x="97859" y="25812"/>
                          <a:pt x="1313" y="37"/>
                        </a:cubicBezTo>
                        <a:cubicBezTo>
                          <a:pt x="751" y="-115"/>
                          <a:pt x="180" y="218"/>
                          <a:pt x="37" y="780"/>
                        </a:cubicBezTo>
                        <a:cubicBezTo>
                          <a:pt x="-115" y="1342"/>
                          <a:pt x="218" y="1913"/>
                          <a:pt x="780" y="2056"/>
                        </a:cubicBezTo>
                        <a:cubicBezTo>
                          <a:pt x="97487" y="27869"/>
                          <a:pt x="197252" y="42176"/>
                          <a:pt x="297312" y="44557"/>
                        </a:cubicBezTo>
                        <a:cubicBezTo>
                          <a:pt x="297655" y="44557"/>
                          <a:pt x="297969" y="44395"/>
                          <a:pt x="298160" y="44147"/>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2" name="Google Shape;2162;p65"/>
                  <p:cNvSpPr/>
                  <p:nvPr/>
                </p:nvSpPr>
                <p:spPr>
                  <a:xfrm>
                    <a:off x="4357600" y="2521180"/>
                    <a:ext cx="710295" cy="861159"/>
                  </a:xfrm>
                  <a:custGeom>
                    <a:avLst/>
                    <a:gdLst/>
                    <a:ahLst/>
                    <a:cxnLst/>
                    <a:rect l="l" t="t" r="r" b="b"/>
                    <a:pathLst>
                      <a:path w="710295" h="861159" extrusionOk="0">
                        <a:moveTo>
                          <a:pt x="710071" y="860766"/>
                        </a:moveTo>
                        <a:cubicBezTo>
                          <a:pt x="710290" y="860490"/>
                          <a:pt x="710366" y="860099"/>
                          <a:pt x="710223" y="859747"/>
                        </a:cubicBezTo>
                        <a:cubicBezTo>
                          <a:pt x="658302" y="725682"/>
                          <a:pt x="576025" y="605334"/>
                          <a:pt x="496453" y="488957"/>
                        </a:cubicBezTo>
                        <a:cubicBezTo>
                          <a:pt x="473536" y="455439"/>
                          <a:pt x="449848" y="420787"/>
                          <a:pt x="424835" y="387878"/>
                        </a:cubicBezTo>
                        <a:cubicBezTo>
                          <a:pt x="370247" y="316050"/>
                          <a:pt x="305992" y="247499"/>
                          <a:pt x="228401" y="178299"/>
                        </a:cubicBezTo>
                        <a:cubicBezTo>
                          <a:pt x="164307" y="121130"/>
                          <a:pt x="90127" y="62876"/>
                          <a:pt x="1649" y="191"/>
                        </a:cubicBezTo>
                        <a:cubicBezTo>
                          <a:pt x="1182" y="-142"/>
                          <a:pt x="515" y="-28"/>
                          <a:pt x="191" y="439"/>
                        </a:cubicBezTo>
                        <a:cubicBezTo>
                          <a:pt x="-142" y="906"/>
                          <a:pt x="-28" y="1563"/>
                          <a:pt x="439" y="1896"/>
                        </a:cubicBezTo>
                        <a:cubicBezTo>
                          <a:pt x="88860" y="64533"/>
                          <a:pt x="162974" y="122740"/>
                          <a:pt x="227010" y="179852"/>
                        </a:cubicBezTo>
                        <a:cubicBezTo>
                          <a:pt x="304496" y="248956"/>
                          <a:pt x="368666" y="317412"/>
                          <a:pt x="423168" y="389135"/>
                        </a:cubicBezTo>
                        <a:cubicBezTo>
                          <a:pt x="448152" y="422006"/>
                          <a:pt x="471831" y="456639"/>
                          <a:pt x="494729" y="490129"/>
                        </a:cubicBezTo>
                        <a:cubicBezTo>
                          <a:pt x="574235" y="606410"/>
                          <a:pt x="656445" y="726654"/>
                          <a:pt x="708280" y="860490"/>
                        </a:cubicBezTo>
                        <a:cubicBezTo>
                          <a:pt x="708490" y="861023"/>
                          <a:pt x="709090" y="861299"/>
                          <a:pt x="709632" y="861089"/>
                        </a:cubicBezTo>
                        <a:cubicBezTo>
                          <a:pt x="709813" y="861023"/>
                          <a:pt x="709966" y="860909"/>
                          <a:pt x="710071" y="860766"/>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2163" name="Google Shape;2163;p65"/>
              <p:cNvGrpSpPr/>
              <p:nvPr/>
            </p:nvGrpSpPr>
            <p:grpSpPr>
              <a:xfrm>
                <a:off x="2943439" y="2811414"/>
                <a:ext cx="1083686" cy="837847"/>
                <a:chOff x="3924585" y="3748552"/>
                <a:chExt cx="1444914" cy="1117130"/>
              </a:xfrm>
            </p:grpSpPr>
            <p:grpSp>
              <p:nvGrpSpPr>
                <p:cNvPr id="2164" name="Google Shape;2164;p65"/>
                <p:cNvGrpSpPr/>
                <p:nvPr/>
              </p:nvGrpSpPr>
              <p:grpSpPr>
                <a:xfrm>
                  <a:off x="4740209" y="4251799"/>
                  <a:ext cx="462271" cy="613883"/>
                  <a:chOff x="4740209" y="4251799"/>
                  <a:chExt cx="462271" cy="613883"/>
                </a:xfrm>
              </p:grpSpPr>
              <p:sp>
                <p:nvSpPr>
                  <p:cNvPr id="2165" name="Google Shape;2165;p65"/>
                  <p:cNvSpPr/>
                  <p:nvPr/>
                </p:nvSpPr>
                <p:spPr>
                  <a:xfrm>
                    <a:off x="4741064" y="4346266"/>
                    <a:ext cx="417942" cy="518160"/>
                  </a:xfrm>
                  <a:custGeom>
                    <a:avLst/>
                    <a:gdLst/>
                    <a:ahLst/>
                    <a:cxnLst/>
                    <a:rect l="l" t="t" r="r" b="b"/>
                    <a:pathLst>
                      <a:path w="417942" h="518160" extrusionOk="0">
                        <a:moveTo>
                          <a:pt x="189980" y="22356"/>
                        </a:moveTo>
                        <a:cubicBezTo>
                          <a:pt x="179303" y="29557"/>
                          <a:pt x="169254" y="37901"/>
                          <a:pt x="159910" y="46483"/>
                        </a:cubicBezTo>
                        <a:cubicBezTo>
                          <a:pt x="29665" y="166136"/>
                          <a:pt x="-21656" y="346101"/>
                          <a:pt x="8291" y="518161"/>
                        </a:cubicBezTo>
                        <a:cubicBezTo>
                          <a:pt x="173474" y="504416"/>
                          <a:pt x="332398" y="381315"/>
                          <a:pt x="398559" y="232077"/>
                        </a:cubicBezTo>
                        <a:cubicBezTo>
                          <a:pt x="412685" y="200207"/>
                          <a:pt x="423324" y="164612"/>
                          <a:pt x="415028" y="130751"/>
                        </a:cubicBezTo>
                        <a:cubicBezTo>
                          <a:pt x="405369" y="91355"/>
                          <a:pt x="372375" y="62532"/>
                          <a:pt x="339961" y="38158"/>
                        </a:cubicBezTo>
                        <a:cubicBezTo>
                          <a:pt x="315320" y="19632"/>
                          <a:pt x="288078" y="1401"/>
                          <a:pt x="257275" y="77"/>
                        </a:cubicBezTo>
                        <a:cubicBezTo>
                          <a:pt x="233043" y="-961"/>
                          <a:pt x="210383" y="8602"/>
                          <a:pt x="189980" y="22356"/>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6" name="Google Shape;2166;p65"/>
                  <p:cNvSpPr/>
                  <p:nvPr/>
                </p:nvSpPr>
                <p:spPr>
                  <a:xfrm>
                    <a:off x="4751120" y="4251808"/>
                    <a:ext cx="451360" cy="611402"/>
                  </a:xfrm>
                  <a:custGeom>
                    <a:avLst/>
                    <a:gdLst/>
                    <a:ahLst/>
                    <a:cxnLst/>
                    <a:rect l="l" t="t" r="r" b="b"/>
                    <a:pathLst>
                      <a:path w="451360" h="611402" extrusionOk="0">
                        <a:moveTo>
                          <a:pt x="451244" y="1513"/>
                        </a:moveTo>
                        <a:cubicBezTo>
                          <a:pt x="451197" y="1609"/>
                          <a:pt x="451130" y="1695"/>
                          <a:pt x="451044" y="1780"/>
                        </a:cubicBezTo>
                        <a:cubicBezTo>
                          <a:pt x="360605" y="89648"/>
                          <a:pt x="276632" y="185889"/>
                          <a:pt x="201461" y="287835"/>
                        </a:cubicBezTo>
                        <a:cubicBezTo>
                          <a:pt x="126290" y="389781"/>
                          <a:pt x="59176" y="498452"/>
                          <a:pt x="1969" y="610828"/>
                        </a:cubicBezTo>
                        <a:cubicBezTo>
                          <a:pt x="1674" y="611371"/>
                          <a:pt x="1074" y="611542"/>
                          <a:pt x="569" y="611285"/>
                        </a:cubicBezTo>
                        <a:cubicBezTo>
                          <a:pt x="55" y="611028"/>
                          <a:pt x="-145" y="610399"/>
                          <a:pt x="112" y="609885"/>
                        </a:cubicBezTo>
                        <a:cubicBezTo>
                          <a:pt x="57357" y="497404"/>
                          <a:pt x="124546" y="388638"/>
                          <a:pt x="199775" y="286606"/>
                        </a:cubicBezTo>
                        <a:cubicBezTo>
                          <a:pt x="275013" y="184565"/>
                          <a:pt x="359062" y="88239"/>
                          <a:pt x="449587" y="294"/>
                        </a:cubicBezTo>
                        <a:cubicBezTo>
                          <a:pt x="450006" y="-106"/>
                          <a:pt x="450663" y="-96"/>
                          <a:pt x="451063" y="313"/>
                        </a:cubicBezTo>
                        <a:cubicBezTo>
                          <a:pt x="451387" y="628"/>
                          <a:pt x="451445" y="1123"/>
                          <a:pt x="451244" y="151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7" name="Google Shape;2167;p65"/>
                  <p:cNvSpPr/>
                  <p:nvPr/>
                </p:nvSpPr>
                <p:spPr>
                  <a:xfrm>
                    <a:off x="4837478" y="4683404"/>
                    <a:ext cx="16880" cy="162520"/>
                  </a:xfrm>
                  <a:custGeom>
                    <a:avLst/>
                    <a:gdLst/>
                    <a:ahLst/>
                    <a:cxnLst/>
                    <a:rect l="l" t="t" r="r" b="b"/>
                    <a:pathLst>
                      <a:path w="16880" h="162520" extrusionOk="0">
                        <a:moveTo>
                          <a:pt x="1974" y="161963"/>
                        </a:moveTo>
                        <a:cubicBezTo>
                          <a:pt x="1774" y="162344"/>
                          <a:pt x="1345" y="162582"/>
                          <a:pt x="888" y="162506"/>
                        </a:cubicBezTo>
                        <a:cubicBezTo>
                          <a:pt x="317" y="162420"/>
                          <a:pt x="-74" y="161887"/>
                          <a:pt x="12" y="161315"/>
                        </a:cubicBezTo>
                        <a:lnTo>
                          <a:pt x="3526" y="138236"/>
                        </a:lnTo>
                        <a:cubicBezTo>
                          <a:pt x="10727" y="90926"/>
                          <a:pt x="14623" y="43482"/>
                          <a:pt x="14795" y="1038"/>
                        </a:cubicBezTo>
                        <a:cubicBezTo>
                          <a:pt x="14795" y="457"/>
                          <a:pt x="15271" y="-9"/>
                          <a:pt x="15842" y="0"/>
                        </a:cubicBezTo>
                        <a:cubicBezTo>
                          <a:pt x="16423" y="0"/>
                          <a:pt x="16881" y="476"/>
                          <a:pt x="16881" y="1048"/>
                        </a:cubicBezTo>
                        <a:cubicBezTo>
                          <a:pt x="16709" y="43596"/>
                          <a:pt x="12794" y="91145"/>
                          <a:pt x="5584" y="138551"/>
                        </a:cubicBezTo>
                        <a:lnTo>
                          <a:pt x="2069" y="161630"/>
                        </a:lnTo>
                        <a:cubicBezTo>
                          <a:pt x="2060" y="161754"/>
                          <a:pt x="2022" y="161868"/>
                          <a:pt x="1974" y="16196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8" name="Google Shape;2168;p65"/>
                  <p:cNvSpPr/>
                  <p:nvPr/>
                </p:nvSpPr>
                <p:spPr>
                  <a:xfrm>
                    <a:off x="4937411" y="4549639"/>
                    <a:ext cx="12918" cy="252369"/>
                  </a:xfrm>
                  <a:custGeom>
                    <a:avLst/>
                    <a:gdLst/>
                    <a:ahLst/>
                    <a:cxnLst/>
                    <a:rect l="l" t="t" r="r" b="b"/>
                    <a:pathLst>
                      <a:path w="12918" h="252369" extrusionOk="0">
                        <a:moveTo>
                          <a:pt x="1968" y="251808"/>
                        </a:moveTo>
                        <a:cubicBezTo>
                          <a:pt x="1739" y="252246"/>
                          <a:pt x="1225" y="252475"/>
                          <a:pt x="739" y="252322"/>
                        </a:cubicBezTo>
                        <a:cubicBezTo>
                          <a:pt x="186" y="252151"/>
                          <a:pt x="-119" y="251570"/>
                          <a:pt x="43" y="251018"/>
                        </a:cubicBezTo>
                        <a:cubicBezTo>
                          <a:pt x="5273" y="233910"/>
                          <a:pt x="6311" y="212841"/>
                          <a:pt x="7216" y="194239"/>
                        </a:cubicBezTo>
                        <a:cubicBezTo>
                          <a:pt x="7425" y="189962"/>
                          <a:pt x="7625" y="185924"/>
                          <a:pt x="7863" y="181952"/>
                        </a:cubicBezTo>
                        <a:cubicBezTo>
                          <a:pt x="11340" y="124935"/>
                          <a:pt x="13578" y="58879"/>
                          <a:pt x="3815" y="1215"/>
                        </a:cubicBezTo>
                        <a:cubicBezTo>
                          <a:pt x="3720" y="643"/>
                          <a:pt x="4101" y="110"/>
                          <a:pt x="4673" y="15"/>
                        </a:cubicBezTo>
                        <a:cubicBezTo>
                          <a:pt x="5244" y="-81"/>
                          <a:pt x="5777" y="300"/>
                          <a:pt x="5873" y="872"/>
                        </a:cubicBezTo>
                        <a:cubicBezTo>
                          <a:pt x="15674" y="58746"/>
                          <a:pt x="13436" y="124954"/>
                          <a:pt x="9949" y="182085"/>
                        </a:cubicBezTo>
                        <a:cubicBezTo>
                          <a:pt x="9711" y="186047"/>
                          <a:pt x="9511" y="190076"/>
                          <a:pt x="9302" y="194344"/>
                        </a:cubicBezTo>
                        <a:cubicBezTo>
                          <a:pt x="8387" y="213060"/>
                          <a:pt x="7349" y="234272"/>
                          <a:pt x="2034" y="251627"/>
                        </a:cubicBezTo>
                        <a:cubicBezTo>
                          <a:pt x="2025" y="251694"/>
                          <a:pt x="1996" y="251751"/>
                          <a:pt x="1968" y="251808"/>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9" name="Google Shape;2169;p65"/>
                  <p:cNvSpPr/>
                  <p:nvPr/>
                </p:nvSpPr>
                <p:spPr>
                  <a:xfrm>
                    <a:off x="5043377" y="4421537"/>
                    <a:ext cx="16081" cy="297850"/>
                  </a:xfrm>
                  <a:custGeom>
                    <a:avLst/>
                    <a:gdLst/>
                    <a:ahLst/>
                    <a:cxnLst/>
                    <a:rect l="l" t="t" r="r" b="b"/>
                    <a:pathLst>
                      <a:path w="16081" h="297850" extrusionOk="0">
                        <a:moveTo>
                          <a:pt x="1968" y="297291"/>
                        </a:moveTo>
                        <a:cubicBezTo>
                          <a:pt x="1758" y="297681"/>
                          <a:pt x="1320" y="297919"/>
                          <a:pt x="863" y="297834"/>
                        </a:cubicBezTo>
                        <a:cubicBezTo>
                          <a:pt x="291" y="297729"/>
                          <a:pt x="-80" y="297186"/>
                          <a:pt x="15" y="296624"/>
                        </a:cubicBezTo>
                        <a:cubicBezTo>
                          <a:pt x="12254" y="228225"/>
                          <a:pt x="13083" y="157626"/>
                          <a:pt x="13883" y="89341"/>
                        </a:cubicBezTo>
                        <a:cubicBezTo>
                          <a:pt x="14217" y="60861"/>
                          <a:pt x="14598" y="28581"/>
                          <a:pt x="348" y="1530"/>
                        </a:cubicBezTo>
                        <a:cubicBezTo>
                          <a:pt x="81" y="1025"/>
                          <a:pt x="272" y="387"/>
                          <a:pt x="786" y="120"/>
                        </a:cubicBezTo>
                        <a:cubicBezTo>
                          <a:pt x="1301" y="-147"/>
                          <a:pt x="1929" y="44"/>
                          <a:pt x="2196" y="558"/>
                        </a:cubicBezTo>
                        <a:cubicBezTo>
                          <a:pt x="16693" y="28076"/>
                          <a:pt x="16312" y="60642"/>
                          <a:pt x="15979" y="89369"/>
                        </a:cubicBezTo>
                        <a:cubicBezTo>
                          <a:pt x="15169" y="157740"/>
                          <a:pt x="14340" y="228435"/>
                          <a:pt x="2072" y="296995"/>
                        </a:cubicBezTo>
                        <a:cubicBezTo>
                          <a:pt x="2053" y="297091"/>
                          <a:pt x="2025" y="297195"/>
                          <a:pt x="1968" y="297291"/>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0" name="Google Shape;2170;p65"/>
                  <p:cNvSpPr/>
                  <p:nvPr/>
                </p:nvSpPr>
                <p:spPr>
                  <a:xfrm>
                    <a:off x="4740209" y="4683415"/>
                    <a:ext cx="114154" cy="76305"/>
                  </a:xfrm>
                  <a:custGeom>
                    <a:avLst/>
                    <a:gdLst/>
                    <a:ahLst/>
                    <a:cxnLst/>
                    <a:rect l="l" t="t" r="r" b="b"/>
                    <a:pathLst>
                      <a:path w="114154" h="76305" extrusionOk="0">
                        <a:moveTo>
                          <a:pt x="114036" y="1522"/>
                        </a:moveTo>
                        <a:cubicBezTo>
                          <a:pt x="113921" y="1742"/>
                          <a:pt x="113731" y="1922"/>
                          <a:pt x="113474" y="2018"/>
                        </a:cubicBezTo>
                        <a:cubicBezTo>
                          <a:pt x="72945" y="17172"/>
                          <a:pt x="36407" y="41375"/>
                          <a:pt x="1784" y="75998"/>
                        </a:cubicBezTo>
                        <a:cubicBezTo>
                          <a:pt x="1374" y="76408"/>
                          <a:pt x="717" y="76408"/>
                          <a:pt x="307" y="75998"/>
                        </a:cubicBezTo>
                        <a:cubicBezTo>
                          <a:pt x="-102" y="75589"/>
                          <a:pt x="-102" y="74932"/>
                          <a:pt x="307" y="74522"/>
                        </a:cubicBezTo>
                        <a:cubicBezTo>
                          <a:pt x="35150" y="39680"/>
                          <a:pt x="71926" y="15324"/>
                          <a:pt x="112740" y="65"/>
                        </a:cubicBezTo>
                        <a:cubicBezTo>
                          <a:pt x="113283" y="-135"/>
                          <a:pt x="113883" y="141"/>
                          <a:pt x="114083" y="675"/>
                        </a:cubicBezTo>
                        <a:cubicBezTo>
                          <a:pt x="114198" y="960"/>
                          <a:pt x="114169" y="1265"/>
                          <a:pt x="114036" y="1522"/>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1" name="Google Shape;2171;p65"/>
                  <p:cNvSpPr/>
                  <p:nvPr/>
                </p:nvSpPr>
                <p:spPr>
                  <a:xfrm>
                    <a:off x="4769654" y="4549813"/>
                    <a:ext cx="173833" cy="41839"/>
                  </a:xfrm>
                  <a:custGeom>
                    <a:avLst/>
                    <a:gdLst/>
                    <a:ahLst/>
                    <a:cxnLst/>
                    <a:rect l="l" t="t" r="r" b="b"/>
                    <a:pathLst>
                      <a:path w="173833" h="41839" extrusionOk="0">
                        <a:moveTo>
                          <a:pt x="173706" y="1613"/>
                        </a:moveTo>
                        <a:cubicBezTo>
                          <a:pt x="173487" y="2032"/>
                          <a:pt x="173011" y="2260"/>
                          <a:pt x="172534" y="2136"/>
                        </a:cubicBezTo>
                        <a:cubicBezTo>
                          <a:pt x="168791" y="1213"/>
                          <a:pt x="132949" y="7928"/>
                          <a:pt x="90924" y="17414"/>
                        </a:cubicBezTo>
                        <a:cubicBezTo>
                          <a:pt x="55777" y="25358"/>
                          <a:pt x="11276" y="36484"/>
                          <a:pt x="1532" y="41713"/>
                        </a:cubicBezTo>
                        <a:cubicBezTo>
                          <a:pt x="1027" y="41989"/>
                          <a:pt x="389" y="41798"/>
                          <a:pt x="122" y="41284"/>
                        </a:cubicBezTo>
                        <a:cubicBezTo>
                          <a:pt x="-144" y="40779"/>
                          <a:pt x="37" y="40141"/>
                          <a:pt x="551" y="39874"/>
                        </a:cubicBezTo>
                        <a:cubicBezTo>
                          <a:pt x="19915" y="29492"/>
                          <a:pt x="164181" y="-2074"/>
                          <a:pt x="173039" y="108"/>
                        </a:cubicBezTo>
                        <a:cubicBezTo>
                          <a:pt x="173601" y="241"/>
                          <a:pt x="173944" y="813"/>
                          <a:pt x="173801" y="1374"/>
                        </a:cubicBezTo>
                        <a:cubicBezTo>
                          <a:pt x="173773" y="1460"/>
                          <a:pt x="173744" y="1536"/>
                          <a:pt x="173706" y="161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2" name="Google Shape;2172;p65"/>
                  <p:cNvSpPr/>
                  <p:nvPr/>
                </p:nvSpPr>
                <p:spPr>
                  <a:xfrm>
                    <a:off x="4852622" y="4416302"/>
                    <a:ext cx="200156" cy="25913"/>
                  </a:xfrm>
                  <a:custGeom>
                    <a:avLst/>
                    <a:gdLst/>
                    <a:ahLst/>
                    <a:cxnLst/>
                    <a:rect l="l" t="t" r="r" b="b"/>
                    <a:pathLst>
                      <a:path w="200156" h="25913" extrusionOk="0">
                        <a:moveTo>
                          <a:pt x="200038" y="1536"/>
                        </a:moveTo>
                        <a:cubicBezTo>
                          <a:pt x="199885" y="1822"/>
                          <a:pt x="199609" y="2031"/>
                          <a:pt x="199266" y="2088"/>
                        </a:cubicBezTo>
                        <a:cubicBezTo>
                          <a:pt x="155670" y="8784"/>
                          <a:pt x="111074" y="11394"/>
                          <a:pt x="73212" y="13061"/>
                        </a:cubicBezTo>
                        <a:lnTo>
                          <a:pt x="72289" y="13099"/>
                        </a:lnTo>
                        <a:cubicBezTo>
                          <a:pt x="48133" y="14166"/>
                          <a:pt x="23149" y="15261"/>
                          <a:pt x="1508" y="25806"/>
                        </a:cubicBezTo>
                        <a:cubicBezTo>
                          <a:pt x="994" y="26063"/>
                          <a:pt x="365" y="25844"/>
                          <a:pt x="108" y="25320"/>
                        </a:cubicBezTo>
                        <a:cubicBezTo>
                          <a:pt x="-149" y="24805"/>
                          <a:pt x="70" y="24177"/>
                          <a:pt x="584" y="23920"/>
                        </a:cubicBezTo>
                        <a:cubicBezTo>
                          <a:pt x="22616" y="13185"/>
                          <a:pt x="47819" y="12070"/>
                          <a:pt x="72193" y="11004"/>
                        </a:cubicBezTo>
                        <a:lnTo>
                          <a:pt x="73117" y="10965"/>
                        </a:lnTo>
                        <a:cubicBezTo>
                          <a:pt x="110931" y="9299"/>
                          <a:pt x="155451" y="6698"/>
                          <a:pt x="198952" y="12"/>
                        </a:cubicBezTo>
                        <a:cubicBezTo>
                          <a:pt x="199523" y="-74"/>
                          <a:pt x="200057" y="317"/>
                          <a:pt x="200143" y="888"/>
                        </a:cubicBezTo>
                        <a:cubicBezTo>
                          <a:pt x="200181" y="1117"/>
                          <a:pt x="200143" y="1345"/>
                          <a:pt x="200038" y="1536"/>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3" name="Google Shape;2173;p65"/>
                  <p:cNvSpPr/>
                  <p:nvPr/>
                </p:nvSpPr>
                <p:spPr>
                  <a:xfrm>
                    <a:off x="4748433" y="4251799"/>
                    <a:ext cx="454046" cy="613883"/>
                  </a:xfrm>
                  <a:custGeom>
                    <a:avLst/>
                    <a:gdLst/>
                    <a:ahLst/>
                    <a:cxnLst/>
                    <a:rect l="l" t="t" r="r" b="b"/>
                    <a:pathLst>
                      <a:path w="454046" h="613883" extrusionOk="0">
                        <a:moveTo>
                          <a:pt x="453930" y="1523"/>
                        </a:moveTo>
                        <a:cubicBezTo>
                          <a:pt x="453883" y="1618"/>
                          <a:pt x="453816" y="1704"/>
                          <a:pt x="453730" y="1790"/>
                        </a:cubicBezTo>
                        <a:cubicBezTo>
                          <a:pt x="363043" y="89886"/>
                          <a:pt x="278623" y="186546"/>
                          <a:pt x="202804" y="289083"/>
                        </a:cubicBezTo>
                        <a:cubicBezTo>
                          <a:pt x="126594" y="392153"/>
                          <a:pt x="59034" y="501233"/>
                          <a:pt x="1979" y="613314"/>
                        </a:cubicBezTo>
                        <a:cubicBezTo>
                          <a:pt x="1979" y="613314"/>
                          <a:pt x="1979" y="613323"/>
                          <a:pt x="1969" y="613323"/>
                        </a:cubicBezTo>
                        <a:cubicBezTo>
                          <a:pt x="1703" y="613828"/>
                          <a:pt x="1083" y="614028"/>
                          <a:pt x="569" y="613771"/>
                        </a:cubicBezTo>
                        <a:cubicBezTo>
                          <a:pt x="55" y="613514"/>
                          <a:pt x="-145" y="612885"/>
                          <a:pt x="112" y="612371"/>
                        </a:cubicBezTo>
                        <a:cubicBezTo>
                          <a:pt x="57205" y="500195"/>
                          <a:pt x="124842" y="391000"/>
                          <a:pt x="201118" y="287844"/>
                        </a:cubicBezTo>
                        <a:cubicBezTo>
                          <a:pt x="277004" y="185213"/>
                          <a:pt x="361500" y="88467"/>
                          <a:pt x="452264" y="294"/>
                        </a:cubicBezTo>
                        <a:cubicBezTo>
                          <a:pt x="452683" y="-106"/>
                          <a:pt x="453340" y="-96"/>
                          <a:pt x="453740" y="313"/>
                        </a:cubicBezTo>
                        <a:cubicBezTo>
                          <a:pt x="454073" y="637"/>
                          <a:pt x="454131" y="1133"/>
                          <a:pt x="453930" y="152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74" name="Google Shape;2174;p65"/>
                <p:cNvGrpSpPr/>
                <p:nvPr/>
              </p:nvGrpSpPr>
              <p:grpSpPr>
                <a:xfrm>
                  <a:off x="3924585" y="4048744"/>
                  <a:ext cx="1123423" cy="346956"/>
                  <a:chOff x="3924585" y="4048744"/>
                  <a:chExt cx="1123423" cy="346956"/>
                </a:xfrm>
              </p:grpSpPr>
              <p:sp>
                <p:nvSpPr>
                  <p:cNvPr id="2175" name="Google Shape;2175;p65"/>
                  <p:cNvSpPr/>
                  <p:nvPr/>
                </p:nvSpPr>
                <p:spPr>
                  <a:xfrm>
                    <a:off x="3924585" y="4048744"/>
                    <a:ext cx="880085" cy="346956"/>
                  </a:xfrm>
                  <a:custGeom>
                    <a:avLst/>
                    <a:gdLst/>
                    <a:ahLst/>
                    <a:cxnLst/>
                    <a:rect l="l" t="t" r="r" b="b"/>
                    <a:pathLst>
                      <a:path w="880085" h="346956" extrusionOk="0">
                        <a:moveTo>
                          <a:pt x="880072" y="199701"/>
                        </a:moveTo>
                        <a:cubicBezTo>
                          <a:pt x="880224" y="208998"/>
                          <a:pt x="879081" y="218361"/>
                          <a:pt x="876424" y="227714"/>
                        </a:cubicBezTo>
                        <a:cubicBezTo>
                          <a:pt x="865803" y="265081"/>
                          <a:pt x="836847" y="295313"/>
                          <a:pt x="802996" y="314373"/>
                        </a:cubicBezTo>
                        <a:cubicBezTo>
                          <a:pt x="747474" y="345643"/>
                          <a:pt x="680733" y="349282"/>
                          <a:pt x="617096" y="345957"/>
                        </a:cubicBezTo>
                        <a:cubicBezTo>
                          <a:pt x="389020" y="334042"/>
                          <a:pt x="171841" y="238963"/>
                          <a:pt x="0" y="89945"/>
                        </a:cubicBezTo>
                        <a:cubicBezTo>
                          <a:pt x="139998" y="121815"/>
                          <a:pt x="280483" y="62313"/>
                          <a:pt x="413661" y="26785"/>
                        </a:cubicBezTo>
                        <a:cubicBezTo>
                          <a:pt x="526237" y="-3248"/>
                          <a:pt x="652148" y="-18183"/>
                          <a:pt x="754409" y="37652"/>
                        </a:cubicBezTo>
                        <a:cubicBezTo>
                          <a:pt x="808444" y="67161"/>
                          <a:pt x="878957" y="131645"/>
                          <a:pt x="880072" y="199701"/>
                        </a:cubicBezTo>
                        <a:close/>
                      </a:path>
                    </a:pathLst>
                  </a:custGeom>
                  <a:solidFill>
                    <a:srgbClr val="2CBF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6" name="Google Shape;2176;p65"/>
                  <p:cNvSpPr/>
                  <p:nvPr/>
                </p:nvSpPr>
                <p:spPr>
                  <a:xfrm>
                    <a:off x="3934824" y="4149613"/>
                    <a:ext cx="1113184" cy="118503"/>
                  </a:xfrm>
                  <a:custGeom>
                    <a:avLst/>
                    <a:gdLst/>
                    <a:ahLst/>
                    <a:cxnLst/>
                    <a:rect l="l" t="t" r="r" b="b"/>
                    <a:pathLst>
                      <a:path w="1113184" h="118503" extrusionOk="0">
                        <a:moveTo>
                          <a:pt x="1113140" y="72448"/>
                        </a:moveTo>
                        <a:cubicBezTo>
                          <a:pt x="1113045" y="72791"/>
                          <a:pt x="1112769" y="73077"/>
                          <a:pt x="1112397" y="73172"/>
                        </a:cubicBezTo>
                        <a:cubicBezTo>
                          <a:pt x="973313" y="109586"/>
                          <a:pt x="827580" y="113339"/>
                          <a:pt x="686649" y="116977"/>
                        </a:cubicBezTo>
                        <a:cubicBezTo>
                          <a:pt x="646063" y="118025"/>
                          <a:pt x="604095" y="119111"/>
                          <a:pt x="562766" y="118101"/>
                        </a:cubicBezTo>
                        <a:cubicBezTo>
                          <a:pt x="472574" y="115901"/>
                          <a:pt x="379382" y="103957"/>
                          <a:pt x="277855" y="81573"/>
                        </a:cubicBezTo>
                        <a:cubicBezTo>
                          <a:pt x="193987" y="63085"/>
                          <a:pt x="103328" y="37062"/>
                          <a:pt x="706" y="2030"/>
                        </a:cubicBezTo>
                        <a:cubicBezTo>
                          <a:pt x="163" y="1839"/>
                          <a:pt x="-133" y="1239"/>
                          <a:pt x="58" y="706"/>
                        </a:cubicBezTo>
                        <a:cubicBezTo>
                          <a:pt x="248" y="163"/>
                          <a:pt x="839" y="-133"/>
                          <a:pt x="1382" y="58"/>
                        </a:cubicBezTo>
                        <a:cubicBezTo>
                          <a:pt x="103928" y="35062"/>
                          <a:pt x="194511" y="61056"/>
                          <a:pt x="278312" y="79535"/>
                        </a:cubicBezTo>
                        <a:cubicBezTo>
                          <a:pt x="379705" y="101890"/>
                          <a:pt x="472774" y="113825"/>
                          <a:pt x="562824" y="116015"/>
                        </a:cubicBezTo>
                        <a:cubicBezTo>
                          <a:pt x="604095" y="117015"/>
                          <a:pt x="646034" y="115939"/>
                          <a:pt x="686601" y="114891"/>
                        </a:cubicBezTo>
                        <a:cubicBezTo>
                          <a:pt x="827419" y="111262"/>
                          <a:pt x="973027" y="107500"/>
                          <a:pt x="1111873" y="71153"/>
                        </a:cubicBezTo>
                        <a:cubicBezTo>
                          <a:pt x="1112435" y="71010"/>
                          <a:pt x="1113007" y="71343"/>
                          <a:pt x="1113149" y="71896"/>
                        </a:cubicBezTo>
                        <a:cubicBezTo>
                          <a:pt x="1113197" y="72086"/>
                          <a:pt x="1113197" y="72277"/>
                          <a:pt x="1113140" y="72448"/>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7" name="Google Shape;2177;p65"/>
                  <p:cNvSpPr/>
                  <p:nvPr/>
                </p:nvSpPr>
                <p:spPr>
                  <a:xfrm>
                    <a:off x="4540019" y="4266047"/>
                    <a:ext cx="215577" cy="125506"/>
                  </a:xfrm>
                  <a:custGeom>
                    <a:avLst/>
                    <a:gdLst/>
                    <a:ahLst/>
                    <a:cxnLst/>
                    <a:rect l="l" t="t" r="r" b="b"/>
                    <a:pathLst>
                      <a:path w="215577" h="125506" extrusionOk="0">
                        <a:moveTo>
                          <a:pt x="215537" y="1343"/>
                        </a:moveTo>
                        <a:cubicBezTo>
                          <a:pt x="215470" y="1562"/>
                          <a:pt x="215336" y="1762"/>
                          <a:pt x="215136" y="1905"/>
                        </a:cubicBezTo>
                        <a:cubicBezTo>
                          <a:pt x="147918" y="49216"/>
                          <a:pt x="76033" y="90764"/>
                          <a:pt x="1491" y="125407"/>
                        </a:cubicBezTo>
                        <a:cubicBezTo>
                          <a:pt x="967" y="125654"/>
                          <a:pt x="348" y="125426"/>
                          <a:pt x="100" y="124902"/>
                        </a:cubicBezTo>
                        <a:cubicBezTo>
                          <a:pt x="-148" y="124378"/>
                          <a:pt x="81" y="123759"/>
                          <a:pt x="605" y="123511"/>
                        </a:cubicBezTo>
                        <a:cubicBezTo>
                          <a:pt x="75043" y="88916"/>
                          <a:pt x="146814" y="47425"/>
                          <a:pt x="213927" y="191"/>
                        </a:cubicBezTo>
                        <a:cubicBezTo>
                          <a:pt x="214393" y="-142"/>
                          <a:pt x="215051" y="-28"/>
                          <a:pt x="215384" y="448"/>
                        </a:cubicBezTo>
                        <a:cubicBezTo>
                          <a:pt x="215575" y="724"/>
                          <a:pt x="215622" y="1058"/>
                          <a:pt x="215537" y="134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8" name="Google Shape;2178;p65"/>
                  <p:cNvSpPr/>
                  <p:nvPr/>
                </p:nvSpPr>
                <p:spPr>
                  <a:xfrm>
                    <a:off x="4347949" y="4266045"/>
                    <a:ext cx="190868" cy="100141"/>
                  </a:xfrm>
                  <a:custGeom>
                    <a:avLst/>
                    <a:gdLst/>
                    <a:ahLst/>
                    <a:cxnLst/>
                    <a:rect l="l" t="t" r="r" b="b"/>
                    <a:pathLst>
                      <a:path w="190868" h="100141" extrusionOk="0">
                        <a:moveTo>
                          <a:pt x="190827" y="1336"/>
                        </a:moveTo>
                        <a:cubicBezTo>
                          <a:pt x="190761" y="1583"/>
                          <a:pt x="190589" y="1812"/>
                          <a:pt x="190351" y="1945"/>
                        </a:cubicBezTo>
                        <a:cubicBezTo>
                          <a:pt x="173959" y="11537"/>
                          <a:pt x="39513" y="84260"/>
                          <a:pt x="1442" y="100062"/>
                        </a:cubicBezTo>
                        <a:cubicBezTo>
                          <a:pt x="908" y="100281"/>
                          <a:pt x="299" y="100034"/>
                          <a:pt x="80" y="99500"/>
                        </a:cubicBezTo>
                        <a:cubicBezTo>
                          <a:pt x="-139" y="98967"/>
                          <a:pt x="108" y="98357"/>
                          <a:pt x="642" y="98138"/>
                        </a:cubicBezTo>
                        <a:cubicBezTo>
                          <a:pt x="38646" y="82365"/>
                          <a:pt x="172930" y="9727"/>
                          <a:pt x="189303" y="145"/>
                        </a:cubicBezTo>
                        <a:cubicBezTo>
                          <a:pt x="189799" y="-150"/>
                          <a:pt x="190437" y="21"/>
                          <a:pt x="190732" y="517"/>
                        </a:cubicBezTo>
                        <a:cubicBezTo>
                          <a:pt x="190875" y="773"/>
                          <a:pt x="190903" y="1069"/>
                          <a:pt x="190827" y="1336"/>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9" name="Google Shape;2179;p65"/>
                  <p:cNvSpPr/>
                  <p:nvPr/>
                </p:nvSpPr>
                <p:spPr>
                  <a:xfrm>
                    <a:off x="4130325" y="4243174"/>
                    <a:ext cx="157637" cy="37550"/>
                  </a:xfrm>
                  <a:custGeom>
                    <a:avLst/>
                    <a:gdLst/>
                    <a:ahLst/>
                    <a:cxnLst/>
                    <a:rect l="l" t="t" r="r" b="b"/>
                    <a:pathLst>
                      <a:path w="157637" h="37550" extrusionOk="0">
                        <a:moveTo>
                          <a:pt x="157601" y="1327"/>
                        </a:moveTo>
                        <a:cubicBezTo>
                          <a:pt x="157516" y="1623"/>
                          <a:pt x="157306" y="1880"/>
                          <a:pt x="157001" y="2004"/>
                        </a:cubicBezTo>
                        <a:cubicBezTo>
                          <a:pt x="112767" y="20415"/>
                          <a:pt x="48559" y="39389"/>
                          <a:pt x="1001" y="37408"/>
                        </a:cubicBezTo>
                        <a:cubicBezTo>
                          <a:pt x="420" y="37380"/>
                          <a:pt x="-18" y="36894"/>
                          <a:pt x="1" y="36322"/>
                        </a:cubicBezTo>
                        <a:cubicBezTo>
                          <a:pt x="29" y="35741"/>
                          <a:pt x="515" y="35303"/>
                          <a:pt x="1086" y="35322"/>
                        </a:cubicBezTo>
                        <a:cubicBezTo>
                          <a:pt x="48302" y="37294"/>
                          <a:pt x="112167" y="18406"/>
                          <a:pt x="156201" y="80"/>
                        </a:cubicBezTo>
                        <a:cubicBezTo>
                          <a:pt x="156734" y="-139"/>
                          <a:pt x="157344" y="108"/>
                          <a:pt x="157563" y="642"/>
                        </a:cubicBezTo>
                        <a:cubicBezTo>
                          <a:pt x="157649" y="870"/>
                          <a:pt x="157658" y="1108"/>
                          <a:pt x="157601" y="1327"/>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0" name="Google Shape;2180;p65"/>
                  <p:cNvSpPr/>
                  <p:nvPr/>
                </p:nvSpPr>
                <p:spPr>
                  <a:xfrm>
                    <a:off x="4148651" y="4126796"/>
                    <a:ext cx="139859" cy="118122"/>
                  </a:xfrm>
                  <a:custGeom>
                    <a:avLst/>
                    <a:gdLst/>
                    <a:ahLst/>
                    <a:cxnLst/>
                    <a:rect l="l" t="t" r="r" b="b"/>
                    <a:pathLst>
                      <a:path w="139859" h="118122" extrusionOk="0">
                        <a:moveTo>
                          <a:pt x="139818" y="117362"/>
                        </a:moveTo>
                        <a:cubicBezTo>
                          <a:pt x="139770" y="117524"/>
                          <a:pt x="139694" y="117667"/>
                          <a:pt x="139570" y="117801"/>
                        </a:cubicBezTo>
                        <a:cubicBezTo>
                          <a:pt x="139170" y="118219"/>
                          <a:pt x="138513" y="118229"/>
                          <a:pt x="138094" y="117829"/>
                        </a:cubicBezTo>
                        <a:lnTo>
                          <a:pt x="83725" y="65642"/>
                        </a:lnTo>
                        <a:cubicBezTo>
                          <a:pt x="57598" y="40562"/>
                          <a:pt x="26489" y="16759"/>
                          <a:pt x="524" y="1957"/>
                        </a:cubicBezTo>
                        <a:cubicBezTo>
                          <a:pt x="19" y="1672"/>
                          <a:pt x="-142" y="1034"/>
                          <a:pt x="134" y="529"/>
                        </a:cubicBezTo>
                        <a:cubicBezTo>
                          <a:pt x="419" y="24"/>
                          <a:pt x="1058" y="-148"/>
                          <a:pt x="1562" y="138"/>
                        </a:cubicBezTo>
                        <a:cubicBezTo>
                          <a:pt x="27671" y="15016"/>
                          <a:pt x="58932" y="38933"/>
                          <a:pt x="85182" y="64127"/>
                        </a:cubicBezTo>
                        <a:lnTo>
                          <a:pt x="139551" y="116315"/>
                        </a:lnTo>
                        <a:cubicBezTo>
                          <a:pt x="139827" y="116600"/>
                          <a:pt x="139923" y="117000"/>
                          <a:pt x="139818" y="117362"/>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1" name="Google Shape;2181;p65"/>
                  <p:cNvSpPr/>
                  <p:nvPr/>
                </p:nvSpPr>
                <p:spPr>
                  <a:xfrm>
                    <a:off x="4322059" y="4078667"/>
                    <a:ext cx="216762" cy="189469"/>
                  </a:xfrm>
                  <a:custGeom>
                    <a:avLst/>
                    <a:gdLst/>
                    <a:ahLst/>
                    <a:cxnLst/>
                    <a:rect l="l" t="t" r="r" b="b"/>
                    <a:pathLst>
                      <a:path w="216762" h="189469" extrusionOk="0">
                        <a:moveTo>
                          <a:pt x="216717" y="188714"/>
                        </a:moveTo>
                        <a:cubicBezTo>
                          <a:pt x="216641" y="188990"/>
                          <a:pt x="216450" y="189228"/>
                          <a:pt x="216174" y="189361"/>
                        </a:cubicBezTo>
                        <a:cubicBezTo>
                          <a:pt x="215660" y="189618"/>
                          <a:pt x="215031" y="189399"/>
                          <a:pt x="214774" y="188885"/>
                        </a:cubicBezTo>
                        <a:cubicBezTo>
                          <a:pt x="191476" y="141069"/>
                          <a:pt x="150166" y="110408"/>
                          <a:pt x="106436" y="77947"/>
                        </a:cubicBezTo>
                        <a:cubicBezTo>
                          <a:pt x="100407" y="73471"/>
                          <a:pt x="94178" y="68851"/>
                          <a:pt x="88082" y="64231"/>
                        </a:cubicBezTo>
                        <a:cubicBezTo>
                          <a:pt x="74909" y="54259"/>
                          <a:pt x="59345" y="43495"/>
                          <a:pt x="44286" y="33084"/>
                        </a:cubicBezTo>
                        <a:cubicBezTo>
                          <a:pt x="29208" y="22655"/>
                          <a:pt x="13615" y="11872"/>
                          <a:pt x="414" y="1880"/>
                        </a:cubicBezTo>
                        <a:cubicBezTo>
                          <a:pt x="-44" y="1538"/>
                          <a:pt x="-139" y="881"/>
                          <a:pt x="214" y="414"/>
                        </a:cubicBezTo>
                        <a:cubicBezTo>
                          <a:pt x="566" y="-44"/>
                          <a:pt x="1214" y="-139"/>
                          <a:pt x="1680" y="214"/>
                        </a:cubicBezTo>
                        <a:cubicBezTo>
                          <a:pt x="14854" y="10186"/>
                          <a:pt x="30427" y="20950"/>
                          <a:pt x="45486" y="31370"/>
                        </a:cubicBezTo>
                        <a:cubicBezTo>
                          <a:pt x="60564" y="41800"/>
                          <a:pt x="76147" y="52573"/>
                          <a:pt x="89358" y="62574"/>
                        </a:cubicBezTo>
                        <a:cubicBezTo>
                          <a:pt x="95445" y="67184"/>
                          <a:pt x="101674" y="71804"/>
                          <a:pt x="107694" y="76271"/>
                        </a:cubicBezTo>
                        <a:cubicBezTo>
                          <a:pt x="149699" y="107456"/>
                          <a:pt x="193143" y="139698"/>
                          <a:pt x="216660" y="187971"/>
                        </a:cubicBezTo>
                        <a:cubicBezTo>
                          <a:pt x="216774" y="188209"/>
                          <a:pt x="216793" y="188475"/>
                          <a:pt x="216717" y="188714"/>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2" name="Google Shape;2182;p65"/>
                  <p:cNvSpPr/>
                  <p:nvPr/>
                </p:nvSpPr>
                <p:spPr>
                  <a:xfrm>
                    <a:off x="4538143" y="4051454"/>
                    <a:ext cx="209998" cy="217416"/>
                  </a:xfrm>
                  <a:custGeom>
                    <a:avLst/>
                    <a:gdLst/>
                    <a:ahLst/>
                    <a:cxnLst/>
                    <a:rect l="l" t="t" r="r" b="b"/>
                    <a:pathLst>
                      <a:path w="209998" h="217416" extrusionOk="0">
                        <a:moveTo>
                          <a:pt x="209954" y="216660"/>
                        </a:moveTo>
                        <a:cubicBezTo>
                          <a:pt x="209897" y="216870"/>
                          <a:pt x="209764" y="217060"/>
                          <a:pt x="209583" y="217203"/>
                        </a:cubicBezTo>
                        <a:cubicBezTo>
                          <a:pt x="209126" y="217555"/>
                          <a:pt x="208469" y="217460"/>
                          <a:pt x="208116" y="217003"/>
                        </a:cubicBezTo>
                        <a:cubicBezTo>
                          <a:pt x="147699" y="137412"/>
                          <a:pt x="77805" y="65022"/>
                          <a:pt x="385" y="1852"/>
                        </a:cubicBezTo>
                        <a:cubicBezTo>
                          <a:pt x="-62" y="1490"/>
                          <a:pt x="-129" y="833"/>
                          <a:pt x="233" y="386"/>
                        </a:cubicBezTo>
                        <a:cubicBezTo>
                          <a:pt x="595" y="-62"/>
                          <a:pt x="1252" y="-129"/>
                          <a:pt x="1700" y="233"/>
                        </a:cubicBezTo>
                        <a:cubicBezTo>
                          <a:pt x="79252" y="63508"/>
                          <a:pt x="149261" y="136012"/>
                          <a:pt x="209773" y="215736"/>
                        </a:cubicBezTo>
                        <a:cubicBezTo>
                          <a:pt x="209992" y="216013"/>
                          <a:pt x="210050" y="216355"/>
                          <a:pt x="209954" y="216660"/>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3" name="Google Shape;2183;p65"/>
                  <p:cNvSpPr/>
                  <p:nvPr/>
                </p:nvSpPr>
                <p:spPr>
                  <a:xfrm>
                    <a:off x="3934824" y="4149613"/>
                    <a:ext cx="1113184" cy="118503"/>
                  </a:xfrm>
                  <a:custGeom>
                    <a:avLst/>
                    <a:gdLst/>
                    <a:ahLst/>
                    <a:cxnLst/>
                    <a:rect l="l" t="t" r="r" b="b"/>
                    <a:pathLst>
                      <a:path w="1113184" h="118503" extrusionOk="0">
                        <a:moveTo>
                          <a:pt x="1113140" y="72448"/>
                        </a:moveTo>
                        <a:cubicBezTo>
                          <a:pt x="1113045" y="72791"/>
                          <a:pt x="1112769" y="73077"/>
                          <a:pt x="1112397" y="73172"/>
                        </a:cubicBezTo>
                        <a:cubicBezTo>
                          <a:pt x="973313" y="109586"/>
                          <a:pt x="827580" y="113339"/>
                          <a:pt x="686649" y="116977"/>
                        </a:cubicBezTo>
                        <a:cubicBezTo>
                          <a:pt x="646063" y="118025"/>
                          <a:pt x="604095" y="119111"/>
                          <a:pt x="562766" y="118101"/>
                        </a:cubicBezTo>
                        <a:cubicBezTo>
                          <a:pt x="472574" y="115901"/>
                          <a:pt x="379382" y="103957"/>
                          <a:pt x="277855" y="81573"/>
                        </a:cubicBezTo>
                        <a:cubicBezTo>
                          <a:pt x="193987" y="63085"/>
                          <a:pt x="103328" y="37062"/>
                          <a:pt x="706" y="2030"/>
                        </a:cubicBezTo>
                        <a:cubicBezTo>
                          <a:pt x="163" y="1839"/>
                          <a:pt x="-133" y="1239"/>
                          <a:pt x="58" y="706"/>
                        </a:cubicBezTo>
                        <a:cubicBezTo>
                          <a:pt x="248" y="163"/>
                          <a:pt x="839" y="-133"/>
                          <a:pt x="1382" y="58"/>
                        </a:cubicBezTo>
                        <a:cubicBezTo>
                          <a:pt x="103928" y="35062"/>
                          <a:pt x="194511" y="61056"/>
                          <a:pt x="278312" y="79535"/>
                        </a:cubicBezTo>
                        <a:cubicBezTo>
                          <a:pt x="379705" y="101890"/>
                          <a:pt x="472774" y="113825"/>
                          <a:pt x="562824" y="116015"/>
                        </a:cubicBezTo>
                        <a:cubicBezTo>
                          <a:pt x="604095" y="117015"/>
                          <a:pt x="646034" y="115939"/>
                          <a:pt x="686601" y="114891"/>
                        </a:cubicBezTo>
                        <a:cubicBezTo>
                          <a:pt x="827419" y="111262"/>
                          <a:pt x="973027" y="107500"/>
                          <a:pt x="1111873" y="71153"/>
                        </a:cubicBezTo>
                        <a:cubicBezTo>
                          <a:pt x="1112435" y="71010"/>
                          <a:pt x="1113007" y="71343"/>
                          <a:pt x="1113149" y="71896"/>
                        </a:cubicBezTo>
                        <a:cubicBezTo>
                          <a:pt x="1113197" y="72086"/>
                          <a:pt x="1113197" y="72277"/>
                          <a:pt x="1113140" y="72448"/>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84" name="Google Shape;2184;p65"/>
                <p:cNvGrpSpPr/>
                <p:nvPr/>
              </p:nvGrpSpPr>
              <p:grpSpPr>
                <a:xfrm>
                  <a:off x="4152345" y="4246620"/>
                  <a:ext cx="1217154" cy="539335"/>
                  <a:chOff x="4152345" y="4246620"/>
                  <a:chExt cx="1217154" cy="539335"/>
                </a:xfrm>
              </p:grpSpPr>
              <p:sp>
                <p:nvSpPr>
                  <p:cNvPr id="2185" name="Google Shape;2185;p65"/>
                  <p:cNvSpPr/>
                  <p:nvPr/>
                </p:nvSpPr>
                <p:spPr>
                  <a:xfrm>
                    <a:off x="4153385" y="4246620"/>
                    <a:ext cx="962005" cy="538301"/>
                  </a:xfrm>
                  <a:custGeom>
                    <a:avLst/>
                    <a:gdLst/>
                    <a:ahLst/>
                    <a:cxnLst/>
                    <a:rect l="l" t="t" r="r" b="b"/>
                    <a:pathLst>
                      <a:path w="962005" h="538301" extrusionOk="0">
                        <a:moveTo>
                          <a:pt x="943870" y="44783"/>
                        </a:moveTo>
                        <a:cubicBezTo>
                          <a:pt x="768210" y="-39285"/>
                          <a:pt x="551983" y="2473"/>
                          <a:pt x="388344" y="108029"/>
                        </a:cubicBezTo>
                        <a:cubicBezTo>
                          <a:pt x="224704" y="213585"/>
                          <a:pt x="104966" y="374281"/>
                          <a:pt x="0" y="538302"/>
                        </a:cubicBezTo>
                        <a:cubicBezTo>
                          <a:pt x="70399" y="466293"/>
                          <a:pt x="158620" y="411829"/>
                          <a:pt x="254546" y="381158"/>
                        </a:cubicBezTo>
                        <a:cubicBezTo>
                          <a:pt x="386267" y="339048"/>
                          <a:pt x="528276" y="341991"/>
                          <a:pt x="662588" y="309063"/>
                        </a:cubicBezTo>
                        <a:cubicBezTo>
                          <a:pt x="796900" y="276135"/>
                          <a:pt x="934631" y="190496"/>
                          <a:pt x="962006" y="54946"/>
                        </a:cubicBezTo>
                        <a:lnTo>
                          <a:pt x="943870" y="44783"/>
                        </a:ln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6" name="Google Shape;2186;p65"/>
                  <p:cNvSpPr/>
                  <p:nvPr/>
                </p:nvSpPr>
                <p:spPr>
                  <a:xfrm>
                    <a:off x="4152345" y="4259494"/>
                    <a:ext cx="1217154" cy="526461"/>
                  </a:xfrm>
                  <a:custGeom>
                    <a:avLst/>
                    <a:gdLst/>
                    <a:ahLst/>
                    <a:cxnLst/>
                    <a:rect l="l" t="t" r="r" b="b"/>
                    <a:pathLst>
                      <a:path w="1217154" h="526461" extrusionOk="0">
                        <a:moveTo>
                          <a:pt x="1217154" y="0"/>
                        </a:moveTo>
                        <a:cubicBezTo>
                          <a:pt x="1216754" y="743"/>
                          <a:pt x="1216345" y="1486"/>
                          <a:pt x="1215954" y="2229"/>
                        </a:cubicBezTo>
                        <a:cubicBezTo>
                          <a:pt x="1199323" y="3905"/>
                          <a:pt x="1181483" y="5839"/>
                          <a:pt x="1162586" y="8077"/>
                        </a:cubicBezTo>
                        <a:cubicBezTo>
                          <a:pt x="1155985" y="8858"/>
                          <a:pt x="1149260" y="9677"/>
                          <a:pt x="1142412" y="10535"/>
                        </a:cubicBezTo>
                        <a:cubicBezTo>
                          <a:pt x="1132258" y="11801"/>
                          <a:pt x="1121828" y="13154"/>
                          <a:pt x="1111151" y="14602"/>
                        </a:cubicBezTo>
                        <a:cubicBezTo>
                          <a:pt x="1096787" y="16545"/>
                          <a:pt x="1081975" y="18640"/>
                          <a:pt x="1066783" y="20917"/>
                        </a:cubicBezTo>
                        <a:cubicBezTo>
                          <a:pt x="1051257" y="23241"/>
                          <a:pt x="1035817" y="25679"/>
                          <a:pt x="1020482" y="28213"/>
                        </a:cubicBezTo>
                        <a:cubicBezTo>
                          <a:pt x="1018472" y="28546"/>
                          <a:pt x="1016462" y="28880"/>
                          <a:pt x="1014462" y="29213"/>
                        </a:cubicBezTo>
                        <a:cubicBezTo>
                          <a:pt x="1013291" y="29404"/>
                          <a:pt x="1012119" y="29604"/>
                          <a:pt x="1010957" y="29804"/>
                        </a:cubicBezTo>
                        <a:lnTo>
                          <a:pt x="1010948" y="29804"/>
                        </a:lnTo>
                        <a:cubicBezTo>
                          <a:pt x="1007214" y="30432"/>
                          <a:pt x="1003489" y="31061"/>
                          <a:pt x="999765" y="31709"/>
                        </a:cubicBezTo>
                        <a:cubicBezTo>
                          <a:pt x="992812" y="32909"/>
                          <a:pt x="985868" y="34119"/>
                          <a:pt x="978953" y="35366"/>
                        </a:cubicBezTo>
                        <a:cubicBezTo>
                          <a:pt x="978944" y="35366"/>
                          <a:pt x="978934" y="35376"/>
                          <a:pt x="978924" y="35376"/>
                        </a:cubicBezTo>
                        <a:cubicBezTo>
                          <a:pt x="971914" y="36633"/>
                          <a:pt x="964932" y="37919"/>
                          <a:pt x="957969" y="39214"/>
                        </a:cubicBezTo>
                        <a:cubicBezTo>
                          <a:pt x="957512" y="39300"/>
                          <a:pt x="957055" y="39386"/>
                          <a:pt x="956607" y="39471"/>
                        </a:cubicBezTo>
                        <a:cubicBezTo>
                          <a:pt x="906096" y="48949"/>
                          <a:pt x="856823" y="59560"/>
                          <a:pt x="809179" y="71247"/>
                        </a:cubicBezTo>
                        <a:cubicBezTo>
                          <a:pt x="806627" y="71866"/>
                          <a:pt x="804074" y="72504"/>
                          <a:pt x="801512" y="73142"/>
                        </a:cubicBezTo>
                        <a:cubicBezTo>
                          <a:pt x="796511" y="74381"/>
                          <a:pt x="791539" y="75638"/>
                          <a:pt x="786577" y="76895"/>
                        </a:cubicBezTo>
                        <a:cubicBezTo>
                          <a:pt x="779090" y="78800"/>
                          <a:pt x="771641" y="80743"/>
                          <a:pt x="764250" y="82705"/>
                        </a:cubicBezTo>
                        <a:cubicBezTo>
                          <a:pt x="756335" y="84811"/>
                          <a:pt x="748467" y="86935"/>
                          <a:pt x="740647" y="89097"/>
                        </a:cubicBezTo>
                        <a:cubicBezTo>
                          <a:pt x="679335" y="106032"/>
                          <a:pt x="621070" y="124835"/>
                          <a:pt x="566387" y="145313"/>
                        </a:cubicBezTo>
                        <a:cubicBezTo>
                          <a:pt x="548995" y="151819"/>
                          <a:pt x="531973" y="158505"/>
                          <a:pt x="515333" y="165354"/>
                        </a:cubicBezTo>
                        <a:cubicBezTo>
                          <a:pt x="506580" y="168954"/>
                          <a:pt x="497931" y="172593"/>
                          <a:pt x="489387" y="176289"/>
                        </a:cubicBezTo>
                        <a:cubicBezTo>
                          <a:pt x="489101" y="176412"/>
                          <a:pt x="488816" y="176536"/>
                          <a:pt x="488530" y="176660"/>
                        </a:cubicBezTo>
                        <a:cubicBezTo>
                          <a:pt x="487482" y="177108"/>
                          <a:pt x="486425" y="177575"/>
                          <a:pt x="485387" y="178022"/>
                        </a:cubicBezTo>
                        <a:cubicBezTo>
                          <a:pt x="453478" y="191910"/>
                          <a:pt x="422636" y="206254"/>
                          <a:pt x="392965" y="221009"/>
                        </a:cubicBezTo>
                        <a:cubicBezTo>
                          <a:pt x="391994" y="221494"/>
                          <a:pt x="391022" y="221970"/>
                          <a:pt x="390060" y="222447"/>
                        </a:cubicBezTo>
                        <a:cubicBezTo>
                          <a:pt x="339445" y="247707"/>
                          <a:pt x="292258" y="274148"/>
                          <a:pt x="248995" y="301485"/>
                        </a:cubicBezTo>
                        <a:cubicBezTo>
                          <a:pt x="247462" y="302447"/>
                          <a:pt x="245947" y="303419"/>
                          <a:pt x="244433" y="304381"/>
                        </a:cubicBezTo>
                        <a:cubicBezTo>
                          <a:pt x="236460" y="309467"/>
                          <a:pt x="228612" y="314592"/>
                          <a:pt x="220906" y="319735"/>
                        </a:cubicBezTo>
                        <a:lnTo>
                          <a:pt x="220896" y="319735"/>
                        </a:lnTo>
                        <a:cubicBezTo>
                          <a:pt x="220677" y="319878"/>
                          <a:pt x="220458" y="320030"/>
                          <a:pt x="220249" y="320173"/>
                        </a:cubicBezTo>
                        <a:cubicBezTo>
                          <a:pt x="219296" y="320812"/>
                          <a:pt x="218334" y="321440"/>
                          <a:pt x="217391" y="322088"/>
                        </a:cubicBezTo>
                        <a:cubicBezTo>
                          <a:pt x="172071" y="352577"/>
                          <a:pt x="131552" y="384067"/>
                          <a:pt x="96643" y="415966"/>
                        </a:cubicBezTo>
                        <a:cubicBezTo>
                          <a:pt x="36730" y="470697"/>
                          <a:pt x="10680" y="511026"/>
                          <a:pt x="3869" y="522541"/>
                        </a:cubicBezTo>
                        <a:cubicBezTo>
                          <a:pt x="2602" y="524685"/>
                          <a:pt x="2002" y="525828"/>
                          <a:pt x="1974" y="525894"/>
                        </a:cubicBezTo>
                        <a:cubicBezTo>
                          <a:pt x="1726" y="526418"/>
                          <a:pt x="1078" y="526609"/>
                          <a:pt x="564" y="526342"/>
                        </a:cubicBezTo>
                        <a:cubicBezTo>
                          <a:pt x="59" y="526075"/>
                          <a:pt x="-150" y="525446"/>
                          <a:pt x="116" y="524932"/>
                        </a:cubicBezTo>
                        <a:cubicBezTo>
                          <a:pt x="221" y="524704"/>
                          <a:pt x="6870" y="512045"/>
                          <a:pt x="23653" y="490528"/>
                        </a:cubicBezTo>
                        <a:cubicBezTo>
                          <a:pt x="38588" y="471373"/>
                          <a:pt x="61562" y="445198"/>
                          <a:pt x="95109" y="414538"/>
                        </a:cubicBezTo>
                        <a:cubicBezTo>
                          <a:pt x="130218" y="382438"/>
                          <a:pt x="171004" y="350739"/>
                          <a:pt x="216639" y="320078"/>
                        </a:cubicBezTo>
                        <a:cubicBezTo>
                          <a:pt x="217629" y="319421"/>
                          <a:pt x="218610" y="318745"/>
                          <a:pt x="219610" y="318087"/>
                        </a:cubicBezTo>
                        <a:cubicBezTo>
                          <a:pt x="227335" y="312915"/>
                          <a:pt x="235203" y="307781"/>
                          <a:pt x="243204" y="302685"/>
                        </a:cubicBezTo>
                        <a:cubicBezTo>
                          <a:pt x="244709" y="301723"/>
                          <a:pt x="246233" y="300761"/>
                          <a:pt x="247757" y="299799"/>
                        </a:cubicBezTo>
                        <a:cubicBezTo>
                          <a:pt x="291286" y="272272"/>
                          <a:pt x="338806" y="245659"/>
                          <a:pt x="389803" y="220237"/>
                        </a:cubicBezTo>
                        <a:cubicBezTo>
                          <a:pt x="390317" y="219980"/>
                          <a:pt x="390841" y="219723"/>
                          <a:pt x="391365" y="219465"/>
                        </a:cubicBezTo>
                        <a:cubicBezTo>
                          <a:pt x="391861" y="219218"/>
                          <a:pt x="392356" y="218970"/>
                          <a:pt x="392861" y="218722"/>
                        </a:cubicBezTo>
                        <a:cubicBezTo>
                          <a:pt x="392851" y="218722"/>
                          <a:pt x="392851" y="218722"/>
                          <a:pt x="392861" y="218713"/>
                        </a:cubicBezTo>
                        <a:cubicBezTo>
                          <a:pt x="422312" y="204092"/>
                          <a:pt x="452906" y="189871"/>
                          <a:pt x="484548" y="176089"/>
                        </a:cubicBezTo>
                        <a:cubicBezTo>
                          <a:pt x="485625" y="175622"/>
                          <a:pt x="486711" y="175146"/>
                          <a:pt x="487796" y="174679"/>
                        </a:cubicBezTo>
                        <a:cubicBezTo>
                          <a:pt x="488844" y="174222"/>
                          <a:pt x="489892" y="173774"/>
                          <a:pt x="490940" y="173317"/>
                        </a:cubicBezTo>
                        <a:cubicBezTo>
                          <a:pt x="499474" y="169650"/>
                          <a:pt x="508104" y="166030"/>
                          <a:pt x="516848" y="162449"/>
                        </a:cubicBezTo>
                        <a:cubicBezTo>
                          <a:pt x="532373" y="156086"/>
                          <a:pt x="548223" y="149876"/>
                          <a:pt x="564387" y="143808"/>
                        </a:cubicBezTo>
                        <a:cubicBezTo>
                          <a:pt x="577570" y="138865"/>
                          <a:pt x="590962" y="134007"/>
                          <a:pt x="604554" y="129264"/>
                        </a:cubicBezTo>
                        <a:cubicBezTo>
                          <a:pt x="605402" y="128968"/>
                          <a:pt x="606249" y="128673"/>
                          <a:pt x="607107" y="128378"/>
                        </a:cubicBezTo>
                        <a:cubicBezTo>
                          <a:pt x="650140" y="113395"/>
                          <a:pt x="695175" y="99431"/>
                          <a:pt x="741980" y="86544"/>
                        </a:cubicBezTo>
                        <a:cubicBezTo>
                          <a:pt x="749791" y="84382"/>
                          <a:pt x="757659" y="82267"/>
                          <a:pt x="765564" y="80172"/>
                        </a:cubicBezTo>
                        <a:cubicBezTo>
                          <a:pt x="772375" y="78381"/>
                          <a:pt x="779214" y="76600"/>
                          <a:pt x="786081" y="74847"/>
                        </a:cubicBezTo>
                        <a:cubicBezTo>
                          <a:pt x="788672" y="74190"/>
                          <a:pt x="791282" y="73523"/>
                          <a:pt x="793892" y="72876"/>
                        </a:cubicBezTo>
                        <a:cubicBezTo>
                          <a:pt x="796340" y="72257"/>
                          <a:pt x="798807" y="71637"/>
                          <a:pt x="801274" y="71028"/>
                        </a:cubicBezTo>
                        <a:cubicBezTo>
                          <a:pt x="850908" y="58703"/>
                          <a:pt x="902343" y="47530"/>
                          <a:pt x="955140" y="37614"/>
                        </a:cubicBezTo>
                        <a:cubicBezTo>
                          <a:pt x="956036" y="37443"/>
                          <a:pt x="956941" y="37271"/>
                          <a:pt x="957846" y="37109"/>
                        </a:cubicBezTo>
                        <a:cubicBezTo>
                          <a:pt x="965256" y="35719"/>
                          <a:pt x="972695" y="34357"/>
                          <a:pt x="980153" y="33023"/>
                        </a:cubicBezTo>
                        <a:cubicBezTo>
                          <a:pt x="980163" y="33023"/>
                          <a:pt x="980172" y="33014"/>
                          <a:pt x="980182" y="33023"/>
                        </a:cubicBezTo>
                        <a:cubicBezTo>
                          <a:pt x="987097" y="31785"/>
                          <a:pt x="994031" y="30566"/>
                          <a:pt x="1000984" y="29375"/>
                        </a:cubicBezTo>
                        <a:cubicBezTo>
                          <a:pt x="1005128" y="28661"/>
                          <a:pt x="1009290" y="27956"/>
                          <a:pt x="1013443" y="27261"/>
                        </a:cubicBezTo>
                        <a:lnTo>
                          <a:pt x="1013453" y="27261"/>
                        </a:lnTo>
                        <a:cubicBezTo>
                          <a:pt x="1014615" y="27061"/>
                          <a:pt x="1015786" y="26870"/>
                          <a:pt x="1016958" y="26670"/>
                        </a:cubicBezTo>
                        <a:cubicBezTo>
                          <a:pt x="1016958" y="26670"/>
                          <a:pt x="1016958" y="26670"/>
                          <a:pt x="1016967" y="26670"/>
                        </a:cubicBezTo>
                        <a:cubicBezTo>
                          <a:pt x="1018358" y="26432"/>
                          <a:pt x="1019768" y="26203"/>
                          <a:pt x="1021168" y="25965"/>
                        </a:cubicBezTo>
                        <a:cubicBezTo>
                          <a:pt x="1036198" y="23489"/>
                          <a:pt x="1051314" y="21117"/>
                          <a:pt x="1066516" y="18831"/>
                        </a:cubicBezTo>
                        <a:cubicBezTo>
                          <a:pt x="1082204" y="16478"/>
                          <a:pt x="1097492" y="14316"/>
                          <a:pt x="1112294" y="12325"/>
                        </a:cubicBezTo>
                        <a:cubicBezTo>
                          <a:pt x="1122990" y="10887"/>
                          <a:pt x="1133429" y="9534"/>
                          <a:pt x="1143602" y="8268"/>
                        </a:cubicBezTo>
                        <a:cubicBezTo>
                          <a:pt x="1150451" y="7410"/>
                          <a:pt x="1157175" y="6601"/>
                          <a:pt x="1163767" y="5820"/>
                        </a:cubicBezTo>
                        <a:cubicBezTo>
                          <a:pt x="1182674" y="3600"/>
                          <a:pt x="1200533" y="1676"/>
                          <a:pt x="1217154" y="0"/>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7" name="Google Shape;2187;p65"/>
                  <p:cNvSpPr/>
                  <p:nvPr/>
                </p:nvSpPr>
                <p:spPr>
                  <a:xfrm>
                    <a:off x="4821461" y="4323521"/>
                    <a:ext cx="181985" cy="226979"/>
                  </a:xfrm>
                  <a:custGeom>
                    <a:avLst/>
                    <a:gdLst/>
                    <a:ahLst/>
                    <a:cxnLst/>
                    <a:rect l="l" t="t" r="r" b="b"/>
                    <a:pathLst>
                      <a:path w="181985" h="226979" extrusionOk="0">
                        <a:moveTo>
                          <a:pt x="181869" y="1524"/>
                        </a:moveTo>
                        <a:cubicBezTo>
                          <a:pt x="181850" y="1562"/>
                          <a:pt x="181821" y="1600"/>
                          <a:pt x="181802" y="1639"/>
                        </a:cubicBezTo>
                        <a:cubicBezTo>
                          <a:pt x="127024" y="80239"/>
                          <a:pt x="66474" y="155934"/>
                          <a:pt x="1818" y="226638"/>
                        </a:cubicBezTo>
                        <a:cubicBezTo>
                          <a:pt x="1427" y="227067"/>
                          <a:pt x="770" y="227095"/>
                          <a:pt x="342" y="226705"/>
                        </a:cubicBezTo>
                        <a:cubicBezTo>
                          <a:pt x="-87" y="226314"/>
                          <a:pt x="-116" y="225657"/>
                          <a:pt x="275" y="225228"/>
                        </a:cubicBezTo>
                        <a:cubicBezTo>
                          <a:pt x="64864" y="154591"/>
                          <a:pt x="125357" y="78963"/>
                          <a:pt x="180078" y="448"/>
                        </a:cubicBezTo>
                        <a:cubicBezTo>
                          <a:pt x="180412" y="-28"/>
                          <a:pt x="181059" y="-142"/>
                          <a:pt x="181536" y="191"/>
                        </a:cubicBezTo>
                        <a:cubicBezTo>
                          <a:pt x="181974" y="486"/>
                          <a:pt x="182107" y="1067"/>
                          <a:pt x="181869" y="1524"/>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8" name="Google Shape;2188;p65"/>
                  <p:cNvSpPr/>
                  <p:nvPr/>
                </p:nvSpPr>
                <p:spPr>
                  <a:xfrm>
                    <a:off x="4620601" y="4391295"/>
                    <a:ext cx="151972" cy="196405"/>
                  </a:xfrm>
                  <a:custGeom>
                    <a:avLst/>
                    <a:gdLst/>
                    <a:ahLst/>
                    <a:cxnLst/>
                    <a:rect l="l" t="t" r="r" b="b"/>
                    <a:pathLst>
                      <a:path w="151972" h="196405" extrusionOk="0">
                        <a:moveTo>
                          <a:pt x="140127" y="25504"/>
                        </a:moveTo>
                        <a:cubicBezTo>
                          <a:pt x="106818" y="89074"/>
                          <a:pt x="56421" y="151482"/>
                          <a:pt x="1700" y="196173"/>
                        </a:cubicBezTo>
                        <a:cubicBezTo>
                          <a:pt x="1252" y="196535"/>
                          <a:pt x="595" y="196468"/>
                          <a:pt x="233" y="196020"/>
                        </a:cubicBezTo>
                        <a:cubicBezTo>
                          <a:pt x="-129" y="195573"/>
                          <a:pt x="-62" y="194915"/>
                          <a:pt x="385" y="194554"/>
                        </a:cubicBezTo>
                        <a:cubicBezTo>
                          <a:pt x="61755" y="144442"/>
                          <a:pt x="117676" y="71938"/>
                          <a:pt x="149975" y="615"/>
                        </a:cubicBezTo>
                        <a:cubicBezTo>
                          <a:pt x="150233" y="101"/>
                          <a:pt x="150833" y="-147"/>
                          <a:pt x="151357" y="91"/>
                        </a:cubicBezTo>
                        <a:cubicBezTo>
                          <a:pt x="151880" y="329"/>
                          <a:pt x="152119" y="948"/>
                          <a:pt x="151880" y="1472"/>
                        </a:cubicBezTo>
                        <a:cubicBezTo>
                          <a:pt x="148242" y="9473"/>
                          <a:pt x="144318" y="17503"/>
                          <a:pt x="140127" y="25504"/>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9" name="Google Shape;2189;p65"/>
                  <p:cNvSpPr/>
                  <p:nvPr/>
                </p:nvSpPr>
                <p:spPr>
                  <a:xfrm>
                    <a:off x="4465981" y="4478123"/>
                    <a:ext cx="79797" cy="134664"/>
                  </a:xfrm>
                  <a:custGeom>
                    <a:avLst/>
                    <a:gdLst/>
                    <a:ahLst/>
                    <a:cxnLst/>
                    <a:rect l="l" t="t" r="r" b="b"/>
                    <a:pathLst>
                      <a:path w="79797" h="134664" extrusionOk="0">
                        <a:moveTo>
                          <a:pt x="55146" y="53319"/>
                        </a:moveTo>
                        <a:cubicBezTo>
                          <a:pt x="38163" y="85733"/>
                          <a:pt x="20542" y="112469"/>
                          <a:pt x="1844" y="134301"/>
                        </a:cubicBezTo>
                        <a:cubicBezTo>
                          <a:pt x="1473" y="134739"/>
                          <a:pt x="806" y="134787"/>
                          <a:pt x="368" y="134415"/>
                        </a:cubicBezTo>
                        <a:cubicBezTo>
                          <a:pt x="-70" y="134044"/>
                          <a:pt x="-128" y="133377"/>
                          <a:pt x="253" y="132939"/>
                        </a:cubicBezTo>
                        <a:cubicBezTo>
                          <a:pt x="27990" y="100563"/>
                          <a:pt x="53355" y="57281"/>
                          <a:pt x="77796" y="627"/>
                        </a:cubicBezTo>
                        <a:cubicBezTo>
                          <a:pt x="78015" y="113"/>
                          <a:pt x="78635" y="-145"/>
                          <a:pt x="79168" y="84"/>
                        </a:cubicBezTo>
                        <a:cubicBezTo>
                          <a:pt x="79701" y="312"/>
                          <a:pt x="79940" y="932"/>
                          <a:pt x="79711" y="1455"/>
                        </a:cubicBezTo>
                        <a:cubicBezTo>
                          <a:pt x="71643" y="20172"/>
                          <a:pt x="63471" y="37422"/>
                          <a:pt x="55146" y="53319"/>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0" name="Google Shape;2190;p65"/>
                  <p:cNvSpPr/>
                  <p:nvPr/>
                </p:nvSpPr>
                <p:spPr>
                  <a:xfrm>
                    <a:off x="4347097" y="4577623"/>
                    <a:ext cx="26322" cy="73090"/>
                  </a:xfrm>
                  <a:custGeom>
                    <a:avLst/>
                    <a:gdLst/>
                    <a:ahLst/>
                    <a:cxnLst/>
                    <a:rect l="l" t="t" r="r" b="b"/>
                    <a:pathLst>
                      <a:path w="26322" h="73090" extrusionOk="0">
                        <a:moveTo>
                          <a:pt x="1970" y="72529"/>
                        </a:moveTo>
                        <a:cubicBezTo>
                          <a:pt x="1761" y="72929"/>
                          <a:pt x="1313" y="73158"/>
                          <a:pt x="846" y="73072"/>
                        </a:cubicBezTo>
                        <a:cubicBezTo>
                          <a:pt x="284" y="72967"/>
                          <a:pt x="-87" y="72415"/>
                          <a:pt x="18" y="71853"/>
                        </a:cubicBezTo>
                        <a:cubicBezTo>
                          <a:pt x="3466" y="53974"/>
                          <a:pt x="15010" y="18389"/>
                          <a:pt x="24240" y="777"/>
                        </a:cubicBezTo>
                        <a:cubicBezTo>
                          <a:pt x="24278" y="701"/>
                          <a:pt x="24316" y="635"/>
                          <a:pt x="24354" y="558"/>
                        </a:cubicBezTo>
                        <a:cubicBezTo>
                          <a:pt x="24621" y="44"/>
                          <a:pt x="25259" y="-146"/>
                          <a:pt x="25764" y="120"/>
                        </a:cubicBezTo>
                        <a:cubicBezTo>
                          <a:pt x="26278" y="387"/>
                          <a:pt x="26469" y="1015"/>
                          <a:pt x="26202" y="1530"/>
                        </a:cubicBezTo>
                        <a:cubicBezTo>
                          <a:pt x="26202" y="1530"/>
                          <a:pt x="26202" y="1530"/>
                          <a:pt x="26202" y="1530"/>
                        </a:cubicBezTo>
                        <a:cubicBezTo>
                          <a:pt x="17039" y="18922"/>
                          <a:pt x="5504" y="54432"/>
                          <a:pt x="2075" y="72243"/>
                        </a:cubicBezTo>
                        <a:cubicBezTo>
                          <a:pt x="2056" y="72339"/>
                          <a:pt x="2018" y="72434"/>
                          <a:pt x="1970" y="72529"/>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1" name="Google Shape;2191;p65"/>
                  <p:cNvSpPr/>
                  <p:nvPr/>
                </p:nvSpPr>
                <p:spPr>
                  <a:xfrm>
                    <a:off x="4294840" y="4575960"/>
                    <a:ext cx="78583" cy="3744"/>
                  </a:xfrm>
                  <a:custGeom>
                    <a:avLst/>
                    <a:gdLst/>
                    <a:ahLst/>
                    <a:cxnLst/>
                    <a:rect l="l" t="t" r="r" b="b"/>
                    <a:pathLst>
                      <a:path w="78583" h="3744" extrusionOk="0">
                        <a:moveTo>
                          <a:pt x="78459" y="3183"/>
                        </a:moveTo>
                        <a:cubicBezTo>
                          <a:pt x="78278" y="3526"/>
                          <a:pt x="77906" y="3754"/>
                          <a:pt x="77497" y="3745"/>
                        </a:cubicBezTo>
                        <a:cubicBezTo>
                          <a:pt x="65905" y="3307"/>
                          <a:pt x="52370" y="3107"/>
                          <a:pt x="39282" y="2916"/>
                        </a:cubicBezTo>
                        <a:cubicBezTo>
                          <a:pt x="26176" y="2726"/>
                          <a:pt x="12622" y="2526"/>
                          <a:pt x="1001" y="2087"/>
                        </a:cubicBezTo>
                        <a:cubicBezTo>
                          <a:pt x="430" y="2068"/>
                          <a:pt x="-27" y="1583"/>
                          <a:pt x="1" y="1001"/>
                        </a:cubicBezTo>
                        <a:cubicBezTo>
                          <a:pt x="20" y="430"/>
                          <a:pt x="506" y="-27"/>
                          <a:pt x="1087" y="1"/>
                        </a:cubicBezTo>
                        <a:cubicBezTo>
                          <a:pt x="12689" y="440"/>
                          <a:pt x="26224" y="640"/>
                          <a:pt x="39320" y="830"/>
                        </a:cubicBezTo>
                        <a:cubicBezTo>
                          <a:pt x="52417" y="1021"/>
                          <a:pt x="65971" y="1221"/>
                          <a:pt x="77582" y="1659"/>
                        </a:cubicBezTo>
                        <a:cubicBezTo>
                          <a:pt x="78154" y="1678"/>
                          <a:pt x="78611" y="2164"/>
                          <a:pt x="78583" y="2745"/>
                        </a:cubicBezTo>
                        <a:cubicBezTo>
                          <a:pt x="78573" y="2897"/>
                          <a:pt x="78535" y="3049"/>
                          <a:pt x="78459" y="3183"/>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2" name="Google Shape;2192;p65"/>
                  <p:cNvSpPr/>
                  <p:nvPr/>
                </p:nvSpPr>
                <p:spPr>
                  <a:xfrm>
                    <a:off x="4401958" y="4465166"/>
                    <a:ext cx="143830" cy="15049"/>
                  </a:xfrm>
                  <a:custGeom>
                    <a:avLst/>
                    <a:gdLst/>
                    <a:ahLst/>
                    <a:cxnLst/>
                    <a:rect l="l" t="t" r="r" b="b"/>
                    <a:pathLst>
                      <a:path w="143830" h="15049" extrusionOk="0">
                        <a:moveTo>
                          <a:pt x="143705" y="14489"/>
                        </a:moveTo>
                        <a:cubicBezTo>
                          <a:pt x="143495" y="14889"/>
                          <a:pt x="143048" y="15117"/>
                          <a:pt x="142590" y="15032"/>
                        </a:cubicBezTo>
                        <a:cubicBezTo>
                          <a:pt x="109301" y="8736"/>
                          <a:pt x="61666" y="4383"/>
                          <a:pt x="1001" y="2087"/>
                        </a:cubicBezTo>
                        <a:cubicBezTo>
                          <a:pt x="430" y="2068"/>
                          <a:pt x="-27" y="1583"/>
                          <a:pt x="1" y="1001"/>
                        </a:cubicBezTo>
                        <a:cubicBezTo>
                          <a:pt x="20" y="430"/>
                          <a:pt x="506" y="-27"/>
                          <a:pt x="1087" y="1"/>
                        </a:cubicBezTo>
                        <a:cubicBezTo>
                          <a:pt x="61857" y="2297"/>
                          <a:pt x="109596" y="6669"/>
                          <a:pt x="142981" y="12984"/>
                        </a:cubicBezTo>
                        <a:cubicBezTo>
                          <a:pt x="143553" y="13089"/>
                          <a:pt x="143924" y="13641"/>
                          <a:pt x="143810" y="14203"/>
                        </a:cubicBezTo>
                        <a:cubicBezTo>
                          <a:pt x="143791" y="14298"/>
                          <a:pt x="143753" y="14403"/>
                          <a:pt x="143705" y="14489"/>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3" name="Google Shape;2193;p65"/>
                  <p:cNvSpPr/>
                  <p:nvPr/>
                </p:nvSpPr>
                <p:spPr>
                  <a:xfrm>
                    <a:off x="4545925" y="4357180"/>
                    <a:ext cx="213536" cy="31920"/>
                  </a:xfrm>
                  <a:custGeom>
                    <a:avLst/>
                    <a:gdLst/>
                    <a:ahLst/>
                    <a:cxnLst/>
                    <a:rect l="l" t="t" r="r" b="b"/>
                    <a:pathLst>
                      <a:path w="213536" h="31920" extrusionOk="0">
                        <a:moveTo>
                          <a:pt x="213403" y="31359"/>
                        </a:moveTo>
                        <a:cubicBezTo>
                          <a:pt x="213184" y="31769"/>
                          <a:pt x="212717" y="32007"/>
                          <a:pt x="212241" y="31892"/>
                        </a:cubicBezTo>
                        <a:cubicBezTo>
                          <a:pt x="180494" y="24453"/>
                          <a:pt x="147976" y="18729"/>
                          <a:pt x="115600" y="14881"/>
                        </a:cubicBezTo>
                        <a:cubicBezTo>
                          <a:pt x="101294" y="13175"/>
                          <a:pt x="86692" y="11804"/>
                          <a:pt x="72576" y="10480"/>
                        </a:cubicBezTo>
                        <a:cubicBezTo>
                          <a:pt x="49011" y="8261"/>
                          <a:pt x="24646" y="5975"/>
                          <a:pt x="872" y="2079"/>
                        </a:cubicBezTo>
                        <a:cubicBezTo>
                          <a:pt x="300" y="1984"/>
                          <a:pt x="-81" y="1450"/>
                          <a:pt x="15" y="879"/>
                        </a:cubicBezTo>
                        <a:cubicBezTo>
                          <a:pt x="110" y="307"/>
                          <a:pt x="643" y="-74"/>
                          <a:pt x="1215" y="12"/>
                        </a:cubicBezTo>
                        <a:cubicBezTo>
                          <a:pt x="24913" y="3889"/>
                          <a:pt x="49249" y="6175"/>
                          <a:pt x="72776" y="8394"/>
                        </a:cubicBezTo>
                        <a:cubicBezTo>
                          <a:pt x="86911" y="9727"/>
                          <a:pt x="101522" y="11099"/>
                          <a:pt x="115858" y="12804"/>
                        </a:cubicBezTo>
                        <a:cubicBezTo>
                          <a:pt x="148319" y="16662"/>
                          <a:pt x="180904" y="22405"/>
                          <a:pt x="212727" y="29854"/>
                        </a:cubicBezTo>
                        <a:cubicBezTo>
                          <a:pt x="213289" y="29987"/>
                          <a:pt x="213641" y="30549"/>
                          <a:pt x="213508" y="31111"/>
                        </a:cubicBezTo>
                        <a:cubicBezTo>
                          <a:pt x="213470" y="31197"/>
                          <a:pt x="213441" y="31283"/>
                          <a:pt x="213403" y="31359"/>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4" name="Google Shape;2194;p65"/>
                  <p:cNvSpPr/>
                  <p:nvPr/>
                </p:nvSpPr>
                <p:spPr>
                  <a:xfrm>
                    <a:off x="4843897" y="4254993"/>
                    <a:ext cx="140389" cy="68162"/>
                  </a:xfrm>
                  <a:custGeom>
                    <a:avLst/>
                    <a:gdLst/>
                    <a:ahLst/>
                    <a:cxnLst/>
                    <a:rect l="l" t="t" r="r" b="b"/>
                    <a:pathLst>
                      <a:path w="140389" h="68162" extrusionOk="0">
                        <a:moveTo>
                          <a:pt x="140269" y="67604"/>
                        </a:moveTo>
                        <a:cubicBezTo>
                          <a:pt x="140269" y="67604"/>
                          <a:pt x="140269" y="67604"/>
                          <a:pt x="140269" y="67604"/>
                        </a:cubicBezTo>
                        <a:cubicBezTo>
                          <a:pt x="139993" y="68118"/>
                          <a:pt x="139364" y="68309"/>
                          <a:pt x="138850" y="68042"/>
                        </a:cubicBezTo>
                        <a:lnTo>
                          <a:pt x="49257" y="20131"/>
                        </a:lnTo>
                        <a:cubicBezTo>
                          <a:pt x="34798" y="12397"/>
                          <a:pt x="18406" y="3634"/>
                          <a:pt x="956" y="2082"/>
                        </a:cubicBezTo>
                        <a:cubicBezTo>
                          <a:pt x="385" y="2034"/>
                          <a:pt x="-44" y="1520"/>
                          <a:pt x="4" y="948"/>
                        </a:cubicBezTo>
                        <a:cubicBezTo>
                          <a:pt x="61" y="377"/>
                          <a:pt x="566" y="-52"/>
                          <a:pt x="1137" y="5"/>
                        </a:cubicBezTo>
                        <a:cubicBezTo>
                          <a:pt x="19006" y="1596"/>
                          <a:pt x="35599" y="10473"/>
                          <a:pt x="50238" y="18303"/>
                        </a:cubicBezTo>
                        <a:lnTo>
                          <a:pt x="139831" y="66214"/>
                        </a:lnTo>
                        <a:cubicBezTo>
                          <a:pt x="140345" y="66471"/>
                          <a:pt x="140536" y="67099"/>
                          <a:pt x="140269" y="67604"/>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5" name="Google Shape;2195;p65"/>
                  <p:cNvSpPr/>
                  <p:nvPr/>
                </p:nvSpPr>
                <p:spPr>
                  <a:xfrm>
                    <a:off x="4152345" y="4259494"/>
                    <a:ext cx="1217154" cy="526461"/>
                  </a:xfrm>
                  <a:custGeom>
                    <a:avLst/>
                    <a:gdLst/>
                    <a:ahLst/>
                    <a:cxnLst/>
                    <a:rect l="l" t="t" r="r" b="b"/>
                    <a:pathLst>
                      <a:path w="1217154" h="526461" extrusionOk="0">
                        <a:moveTo>
                          <a:pt x="1217154" y="0"/>
                        </a:moveTo>
                        <a:cubicBezTo>
                          <a:pt x="1216754" y="743"/>
                          <a:pt x="1216345" y="1486"/>
                          <a:pt x="1215954" y="2229"/>
                        </a:cubicBezTo>
                        <a:cubicBezTo>
                          <a:pt x="1199323" y="3905"/>
                          <a:pt x="1181483" y="5839"/>
                          <a:pt x="1162586" y="8077"/>
                        </a:cubicBezTo>
                        <a:cubicBezTo>
                          <a:pt x="1155985" y="8858"/>
                          <a:pt x="1149260" y="9677"/>
                          <a:pt x="1142412" y="10535"/>
                        </a:cubicBezTo>
                        <a:cubicBezTo>
                          <a:pt x="1132258" y="11801"/>
                          <a:pt x="1121828" y="13154"/>
                          <a:pt x="1111151" y="14602"/>
                        </a:cubicBezTo>
                        <a:cubicBezTo>
                          <a:pt x="1096787" y="16545"/>
                          <a:pt x="1081975" y="18640"/>
                          <a:pt x="1066783" y="20917"/>
                        </a:cubicBezTo>
                        <a:cubicBezTo>
                          <a:pt x="1051257" y="23241"/>
                          <a:pt x="1035817" y="25679"/>
                          <a:pt x="1020482" y="28213"/>
                        </a:cubicBezTo>
                        <a:cubicBezTo>
                          <a:pt x="1018472" y="28546"/>
                          <a:pt x="1016462" y="28880"/>
                          <a:pt x="1014462" y="29213"/>
                        </a:cubicBezTo>
                        <a:cubicBezTo>
                          <a:pt x="1013291" y="29404"/>
                          <a:pt x="1012119" y="29604"/>
                          <a:pt x="1010957" y="29804"/>
                        </a:cubicBezTo>
                        <a:lnTo>
                          <a:pt x="1010948" y="29804"/>
                        </a:lnTo>
                        <a:cubicBezTo>
                          <a:pt x="1007214" y="30432"/>
                          <a:pt x="1003489" y="31061"/>
                          <a:pt x="999765" y="31709"/>
                        </a:cubicBezTo>
                        <a:cubicBezTo>
                          <a:pt x="992812" y="32909"/>
                          <a:pt x="985868" y="34119"/>
                          <a:pt x="978953" y="35366"/>
                        </a:cubicBezTo>
                        <a:cubicBezTo>
                          <a:pt x="978944" y="35366"/>
                          <a:pt x="978934" y="35376"/>
                          <a:pt x="978924" y="35376"/>
                        </a:cubicBezTo>
                        <a:cubicBezTo>
                          <a:pt x="971914" y="36633"/>
                          <a:pt x="964932" y="37919"/>
                          <a:pt x="957969" y="39214"/>
                        </a:cubicBezTo>
                        <a:cubicBezTo>
                          <a:pt x="957512" y="39300"/>
                          <a:pt x="957055" y="39386"/>
                          <a:pt x="956607" y="39471"/>
                        </a:cubicBezTo>
                        <a:cubicBezTo>
                          <a:pt x="906096" y="48949"/>
                          <a:pt x="856823" y="59560"/>
                          <a:pt x="809179" y="71247"/>
                        </a:cubicBezTo>
                        <a:cubicBezTo>
                          <a:pt x="806627" y="71866"/>
                          <a:pt x="804074" y="72504"/>
                          <a:pt x="801512" y="73142"/>
                        </a:cubicBezTo>
                        <a:cubicBezTo>
                          <a:pt x="796511" y="74381"/>
                          <a:pt x="791539" y="75638"/>
                          <a:pt x="786577" y="76895"/>
                        </a:cubicBezTo>
                        <a:cubicBezTo>
                          <a:pt x="779090" y="78800"/>
                          <a:pt x="771641" y="80743"/>
                          <a:pt x="764250" y="82705"/>
                        </a:cubicBezTo>
                        <a:cubicBezTo>
                          <a:pt x="756335" y="84811"/>
                          <a:pt x="748467" y="86935"/>
                          <a:pt x="740647" y="89097"/>
                        </a:cubicBezTo>
                        <a:cubicBezTo>
                          <a:pt x="679335" y="106032"/>
                          <a:pt x="621070" y="124835"/>
                          <a:pt x="566387" y="145313"/>
                        </a:cubicBezTo>
                        <a:cubicBezTo>
                          <a:pt x="548995" y="151819"/>
                          <a:pt x="531973" y="158505"/>
                          <a:pt x="515333" y="165354"/>
                        </a:cubicBezTo>
                        <a:cubicBezTo>
                          <a:pt x="506580" y="168954"/>
                          <a:pt x="497931" y="172593"/>
                          <a:pt x="489387" y="176289"/>
                        </a:cubicBezTo>
                        <a:cubicBezTo>
                          <a:pt x="489101" y="176412"/>
                          <a:pt x="488816" y="176536"/>
                          <a:pt x="488530" y="176660"/>
                        </a:cubicBezTo>
                        <a:cubicBezTo>
                          <a:pt x="487482" y="177108"/>
                          <a:pt x="486425" y="177575"/>
                          <a:pt x="485387" y="178022"/>
                        </a:cubicBezTo>
                        <a:cubicBezTo>
                          <a:pt x="453478" y="191910"/>
                          <a:pt x="422636" y="206254"/>
                          <a:pt x="392965" y="221009"/>
                        </a:cubicBezTo>
                        <a:cubicBezTo>
                          <a:pt x="391994" y="221494"/>
                          <a:pt x="391022" y="221970"/>
                          <a:pt x="390060" y="222447"/>
                        </a:cubicBezTo>
                        <a:cubicBezTo>
                          <a:pt x="339445" y="247707"/>
                          <a:pt x="292258" y="274148"/>
                          <a:pt x="248995" y="301485"/>
                        </a:cubicBezTo>
                        <a:cubicBezTo>
                          <a:pt x="247462" y="302447"/>
                          <a:pt x="245947" y="303419"/>
                          <a:pt x="244433" y="304381"/>
                        </a:cubicBezTo>
                        <a:cubicBezTo>
                          <a:pt x="236460" y="309467"/>
                          <a:pt x="228612" y="314592"/>
                          <a:pt x="220906" y="319735"/>
                        </a:cubicBezTo>
                        <a:lnTo>
                          <a:pt x="220896" y="319735"/>
                        </a:lnTo>
                        <a:cubicBezTo>
                          <a:pt x="220677" y="319878"/>
                          <a:pt x="220458" y="320030"/>
                          <a:pt x="220249" y="320173"/>
                        </a:cubicBezTo>
                        <a:cubicBezTo>
                          <a:pt x="219296" y="320812"/>
                          <a:pt x="218334" y="321440"/>
                          <a:pt x="217391" y="322088"/>
                        </a:cubicBezTo>
                        <a:cubicBezTo>
                          <a:pt x="172071" y="352577"/>
                          <a:pt x="131552" y="384067"/>
                          <a:pt x="96643" y="415966"/>
                        </a:cubicBezTo>
                        <a:cubicBezTo>
                          <a:pt x="36730" y="470697"/>
                          <a:pt x="10680" y="511026"/>
                          <a:pt x="3869" y="522541"/>
                        </a:cubicBezTo>
                        <a:cubicBezTo>
                          <a:pt x="2602" y="524685"/>
                          <a:pt x="2002" y="525828"/>
                          <a:pt x="1974" y="525894"/>
                        </a:cubicBezTo>
                        <a:cubicBezTo>
                          <a:pt x="1726" y="526418"/>
                          <a:pt x="1078" y="526609"/>
                          <a:pt x="564" y="526342"/>
                        </a:cubicBezTo>
                        <a:cubicBezTo>
                          <a:pt x="59" y="526075"/>
                          <a:pt x="-150" y="525446"/>
                          <a:pt x="116" y="524932"/>
                        </a:cubicBezTo>
                        <a:cubicBezTo>
                          <a:pt x="221" y="524704"/>
                          <a:pt x="6870" y="512045"/>
                          <a:pt x="23653" y="490528"/>
                        </a:cubicBezTo>
                        <a:cubicBezTo>
                          <a:pt x="38588" y="471373"/>
                          <a:pt x="61562" y="445198"/>
                          <a:pt x="95109" y="414538"/>
                        </a:cubicBezTo>
                        <a:cubicBezTo>
                          <a:pt x="130218" y="382438"/>
                          <a:pt x="171004" y="350739"/>
                          <a:pt x="216639" y="320078"/>
                        </a:cubicBezTo>
                        <a:cubicBezTo>
                          <a:pt x="217629" y="319421"/>
                          <a:pt x="218610" y="318745"/>
                          <a:pt x="219610" y="318087"/>
                        </a:cubicBezTo>
                        <a:cubicBezTo>
                          <a:pt x="227335" y="312915"/>
                          <a:pt x="235203" y="307781"/>
                          <a:pt x="243204" y="302685"/>
                        </a:cubicBezTo>
                        <a:cubicBezTo>
                          <a:pt x="244709" y="301723"/>
                          <a:pt x="246233" y="300761"/>
                          <a:pt x="247757" y="299799"/>
                        </a:cubicBezTo>
                        <a:cubicBezTo>
                          <a:pt x="291286" y="272272"/>
                          <a:pt x="338806" y="245659"/>
                          <a:pt x="389803" y="220237"/>
                        </a:cubicBezTo>
                        <a:cubicBezTo>
                          <a:pt x="390317" y="219980"/>
                          <a:pt x="390841" y="219723"/>
                          <a:pt x="391365" y="219465"/>
                        </a:cubicBezTo>
                        <a:cubicBezTo>
                          <a:pt x="391861" y="219218"/>
                          <a:pt x="392356" y="218970"/>
                          <a:pt x="392861" y="218722"/>
                        </a:cubicBezTo>
                        <a:cubicBezTo>
                          <a:pt x="392851" y="218722"/>
                          <a:pt x="392851" y="218722"/>
                          <a:pt x="392861" y="218713"/>
                        </a:cubicBezTo>
                        <a:cubicBezTo>
                          <a:pt x="422312" y="204092"/>
                          <a:pt x="452906" y="189871"/>
                          <a:pt x="484548" y="176089"/>
                        </a:cubicBezTo>
                        <a:cubicBezTo>
                          <a:pt x="485625" y="175622"/>
                          <a:pt x="486711" y="175146"/>
                          <a:pt x="487796" y="174679"/>
                        </a:cubicBezTo>
                        <a:cubicBezTo>
                          <a:pt x="488844" y="174222"/>
                          <a:pt x="489892" y="173774"/>
                          <a:pt x="490940" y="173317"/>
                        </a:cubicBezTo>
                        <a:cubicBezTo>
                          <a:pt x="499474" y="169650"/>
                          <a:pt x="508104" y="166030"/>
                          <a:pt x="516848" y="162449"/>
                        </a:cubicBezTo>
                        <a:cubicBezTo>
                          <a:pt x="532373" y="156086"/>
                          <a:pt x="548223" y="149876"/>
                          <a:pt x="564387" y="143808"/>
                        </a:cubicBezTo>
                        <a:cubicBezTo>
                          <a:pt x="577570" y="138865"/>
                          <a:pt x="590962" y="134007"/>
                          <a:pt x="604554" y="129264"/>
                        </a:cubicBezTo>
                        <a:cubicBezTo>
                          <a:pt x="605402" y="128968"/>
                          <a:pt x="606249" y="128673"/>
                          <a:pt x="607107" y="128378"/>
                        </a:cubicBezTo>
                        <a:cubicBezTo>
                          <a:pt x="650140" y="113395"/>
                          <a:pt x="695175" y="99431"/>
                          <a:pt x="741980" y="86544"/>
                        </a:cubicBezTo>
                        <a:cubicBezTo>
                          <a:pt x="749791" y="84382"/>
                          <a:pt x="757659" y="82267"/>
                          <a:pt x="765564" y="80172"/>
                        </a:cubicBezTo>
                        <a:cubicBezTo>
                          <a:pt x="772375" y="78381"/>
                          <a:pt x="779214" y="76600"/>
                          <a:pt x="786081" y="74847"/>
                        </a:cubicBezTo>
                        <a:cubicBezTo>
                          <a:pt x="788672" y="74190"/>
                          <a:pt x="791282" y="73523"/>
                          <a:pt x="793892" y="72876"/>
                        </a:cubicBezTo>
                        <a:cubicBezTo>
                          <a:pt x="796340" y="72257"/>
                          <a:pt x="798807" y="71637"/>
                          <a:pt x="801274" y="71028"/>
                        </a:cubicBezTo>
                        <a:cubicBezTo>
                          <a:pt x="850908" y="58703"/>
                          <a:pt x="902343" y="47530"/>
                          <a:pt x="955140" y="37614"/>
                        </a:cubicBezTo>
                        <a:cubicBezTo>
                          <a:pt x="956036" y="37443"/>
                          <a:pt x="956941" y="37271"/>
                          <a:pt x="957846" y="37109"/>
                        </a:cubicBezTo>
                        <a:cubicBezTo>
                          <a:pt x="965256" y="35719"/>
                          <a:pt x="972695" y="34357"/>
                          <a:pt x="980153" y="33023"/>
                        </a:cubicBezTo>
                        <a:cubicBezTo>
                          <a:pt x="980163" y="33023"/>
                          <a:pt x="980172" y="33014"/>
                          <a:pt x="980182" y="33023"/>
                        </a:cubicBezTo>
                        <a:cubicBezTo>
                          <a:pt x="987097" y="31785"/>
                          <a:pt x="994031" y="30566"/>
                          <a:pt x="1000984" y="29375"/>
                        </a:cubicBezTo>
                        <a:cubicBezTo>
                          <a:pt x="1005128" y="28661"/>
                          <a:pt x="1009290" y="27956"/>
                          <a:pt x="1013443" y="27261"/>
                        </a:cubicBezTo>
                        <a:lnTo>
                          <a:pt x="1013453" y="27261"/>
                        </a:lnTo>
                        <a:cubicBezTo>
                          <a:pt x="1014615" y="27061"/>
                          <a:pt x="1015786" y="26870"/>
                          <a:pt x="1016958" y="26670"/>
                        </a:cubicBezTo>
                        <a:cubicBezTo>
                          <a:pt x="1016958" y="26670"/>
                          <a:pt x="1016958" y="26670"/>
                          <a:pt x="1016967" y="26670"/>
                        </a:cubicBezTo>
                        <a:cubicBezTo>
                          <a:pt x="1018358" y="26432"/>
                          <a:pt x="1019768" y="26203"/>
                          <a:pt x="1021168" y="25965"/>
                        </a:cubicBezTo>
                        <a:cubicBezTo>
                          <a:pt x="1036198" y="23489"/>
                          <a:pt x="1051314" y="21117"/>
                          <a:pt x="1066516" y="18831"/>
                        </a:cubicBezTo>
                        <a:cubicBezTo>
                          <a:pt x="1082204" y="16478"/>
                          <a:pt x="1097492" y="14316"/>
                          <a:pt x="1112294" y="12325"/>
                        </a:cubicBezTo>
                        <a:cubicBezTo>
                          <a:pt x="1122990" y="10887"/>
                          <a:pt x="1133429" y="9534"/>
                          <a:pt x="1143602" y="8268"/>
                        </a:cubicBezTo>
                        <a:cubicBezTo>
                          <a:pt x="1150451" y="7410"/>
                          <a:pt x="1157175" y="6601"/>
                          <a:pt x="1163767" y="5820"/>
                        </a:cubicBezTo>
                        <a:cubicBezTo>
                          <a:pt x="1182674" y="3600"/>
                          <a:pt x="1200533" y="1676"/>
                          <a:pt x="1217154" y="0"/>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96" name="Google Shape;2196;p65"/>
                <p:cNvGrpSpPr/>
                <p:nvPr/>
              </p:nvGrpSpPr>
              <p:grpSpPr>
                <a:xfrm>
                  <a:off x="3963017" y="3748552"/>
                  <a:ext cx="1076517" cy="372401"/>
                  <a:chOff x="3963017" y="3748552"/>
                  <a:chExt cx="1076517" cy="372401"/>
                </a:xfrm>
              </p:grpSpPr>
              <p:sp>
                <p:nvSpPr>
                  <p:cNvPr id="2197" name="Google Shape;2197;p65"/>
                  <p:cNvSpPr/>
                  <p:nvPr/>
                </p:nvSpPr>
                <p:spPr>
                  <a:xfrm>
                    <a:off x="4782967" y="3800554"/>
                    <a:ext cx="181262" cy="209288"/>
                  </a:xfrm>
                  <a:custGeom>
                    <a:avLst/>
                    <a:gdLst/>
                    <a:ahLst/>
                    <a:cxnLst/>
                    <a:rect l="l" t="t" r="r" b="b"/>
                    <a:pathLst>
                      <a:path w="181262" h="209288" extrusionOk="0">
                        <a:moveTo>
                          <a:pt x="38454" y="93627"/>
                        </a:moveTo>
                        <a:cubicBezTo>
                          <a:pt x="22966" y="80368"/>
                          <a:pt x="6697" y="65909"/>
                          <a:pt x="1316" y="46240"/>
                        </a:cubicBezTo>
                        <a:cubicBezTo>
                          <a:pt x="-4066" y="26571"/>
                          <a:pt x="7507" y="1063"/>
                          <a:pt x="27871" y="34"/>
                        </a:cubicBezTo>
                        <a:cubicBezTo>
                          <a:pt x="42140" y="-690"/>
                          <a:pt x="54103" y="10178"/>
                          <a:pt x="63838" y="20646"/>
                        </a:cubicBezTo>
                        <a:cubicBezTo>
                          <a:pt x="114597" y="75215"/>
                          <a:pt x="154706" y="139652"/>
                          <a:pt x="181262" y="209289"/>
                        </a:cubicBezTo>
                        <a:cubicBezTo>
                          <a:pt x="181262" y="209280"/>
                          <a:pt x="82278" y="131146"/>
                          <a:pt x="38454" y="93627"/>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8" name="Google Shape;2198;p65"/>
                  <p:cNvSpPr/>
                  <p:nvPr/>
                </p:nvSpPr>
                <p:spPr>
                  <a:xfrm>
                    <a:off x="4718658" y="3998305"/>
                    <a:ext cx="230398" cy="122648"/>
                  </a:xfrm>
                  <a:custGeom>
                    <a:avLst/>
                    <a:gdLst/>
                    <a:ahLst/>
                    <a:cxnLst/>
                    <a:rect l="l" t="t" r="r" b="b"/>
                    <a:pathLst>
                      <a:path w="230398" h="122648" extrusionOk="0">
                        <a:moveTo>
                          <a:pt x="230399" y="7414"/>
                        </a:moveTo>
                        <a:cubicBezTo>
                          <a:pt x="171753" y="-12208"/>
                          <a:pt x="108212" y="10748"/>
                          <a:pt x="50957" y="34122"/>
                        </a:cubicBezTo>
                        <a:cubicBezTo>
                          <a:pt x="27040" y="43885"/>
                          <a:pt x="-992" y="59877"/>
                          <a:pt x="27" y="85690"/>
                        </a:cubicBezTo>
                        <a:cubicBezTo>
                          <a:pt x="837" y="106302"/>
                          <a:pt x="22087" y="121409"/>
                          <a:pt x="42680" y="122552"/>
                        </a:cubicBezTo>
                        <a:cubicBezTo>
                          <a:pt x="63273" y="123695"/>
                          <a:pt x="82914" y="114522"/>
                          <a:pt x="101163" y="104912"/>
                        </a:cubicBezTo>
                        <a:cubicBezTo>
                          <a:pt x="153980" y="77070"/>
                          <a:pt x="230399" y="7414"/>
                          <a:pt x="230399" y="7414"/>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9" name="Google Shape;2199;p65"/>
                  <p:cNvSpPr/>
                  <p:nvPr/>
                </p:nvSpPr>
                <p:spPr>
                  <a:xfrm>
                    <a:off x="4628362" y="3754651"/>
                    <a:ext cx="194469" cy="192880"/>
                  </a:xfrm>
                  <a:custGeom>
                    <a:avLst/>
                    <a:gdLst/>
                    <a:ahLst/>
                    <a:cxnLst/>
                    <a:rect l="l" t="t" r="r" b="b"/>
                    <a:pathLst>
                      <a:path w="194469" h="192880" extrusionOk="0">
                        <a:moveTo>
                          <a:pt x="38097" y="97544"/>
                        </a:moveTo>
                        <a:cubicBezTo>
                          <a:pt x="24981" y="86457"/>
                          <a:pt x="11770" y="74570"/>
                          <a:pt x="4636" y="58949"/>
                        </a:cubicBezTo>
                        <a:cubicBezTo>
                          <a:pt x="-2498" y="43328"/>
                          <a:pt x="-1984" y="22944"/>
                          <a:pt x="10303" y="10952"/>
                        </a:cubicBezTo>
                        <a:cubicBezTo>
                          <a:pt x="16799" y="4619"/>
                          <a:pt x="25801" y="1313"/>
                          <a:pt x="34821" y="332"/>
                        </a:cubicBezTo>
                        <a:cubicBezTo>
                          <a:pt x="57243" y="-2097"/>
                          <a:pt x="79426" y="9067"/>
                          <a:pt x="95504" y="24888"/>
                        </a:cubicBezTo>
                        <a:cubicBezTo>
                          <a:pt x="111583" y="40709"/>
                          <a:pt x="122603" y="60835"/>
                          <a:pt x="133385" y="80647"/>
                        </a:cubicBezTo>
                        <a:cubicBezTo>
                          <a:pt x="153750" y="118061"/>
                          <a:pt x="174114" y="155466"/>
                          <a:pt x="194469" y="192880"/>
                        </a:cubicBezTo>
                        <a:cubicBezTo>
                          <a:pt x="194488" y="192870"/>
                          <a:pt x="82779" y="135330"/>
                          <a:pt x="38097" y="97544"/>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0" name="Google Shape;2200;p65"/>
                  <p:cNvSpPr/>
                  <p:nvPr/>
                </p:nvSpPr>
                <p:spPr>
                  <a:xfrm>
                    <a:off x="4598822" y="3942873"/>
                    <a:ext cx="202472" cy="127119"/>
                  </a:xfrm>
                  <a:custGeom>
                    <a:avLst/>
                    <a:gdLst/>
                    <a:ahLst/>
                    <a:cxnLst/>
                    <a:rect l="l" t="t" r="r" b="b"/>
                    <a:pathLst>
                      <a:path w="202472" h="127119" extrusionOk="0">
                        <a:moveTo>
                          <a:pt x="202473" y="2077"/>
                        </a:moveTo>
                        <a:cubicBezTo>
                          <a:pt x="127521" y="-9287"/>
                          <a:pt x="47454" y="26794"/>
                          <a:pt x="6315" y="90478"/>
                        </a:cubicBezTo>
                        <a:cubicBezTo>
                          <a:pt x="3096" y="95460"/>
                          <a:pt x="19" y="100899"/>
                          <a:pt x="0" y="106823"/>
                        </a:cubicBezTo>
                        <a:cubicBezTo>
                          <a:pt x="-38" y="125502"/>
                          <a:pt x="26499" y="130102"/>
                          <a:pt x="44577" y="125416"/>
                        </a:cubicBezTo>
                        <a:cubicBezTo>
                          <a:pt x="111690" y="108033"/>
                          <a:pt x="202473" y="2077"/>
                          <a:pt x="202473" y="2077"/>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1" name="Google Shape;2201;p65"/>
                  <p:cNvSpPr/>
                  <p:nvPr/>
                </p:nvSpPr>
                <p:spPr>
                  <a:xfrm>
                    <a:off x="4442568" y="3752648"/>
                    <a:ext cx="192582" cy="151877"/>
                  </a:xfrm>
                  <a:custGeom>
                    <a:avLst/>
                    <a:gdLst/>
                    <a:ahLst/>
                    <a:cxnLst/>
                    <a:rect l="l" t="t" r="r" b="b"/>
                    <a:pathLst>
                      <a:path w="192582" h="151877" extrusionOk="0">
                        <a:moveTo>
                          <a:pt x="192583" y="151877"/>
                        </a:moveTo>
                        <a:cubicBezTo>
                          <a:pt x="133270" y="126169"/>
                          <a:pt x="75940" y="95880"/>
                          <a:pt x="21285" y="61361"/>
                        </a:cubicBezTo>
                        <a:cubicBezTo>
                          <a:pt x="14208" y="56894"/>
                          <a:pt x="6893" y="52055"/>
                          <a:pt x="2864" y="44712"/>
                        </a:cubicBezTo>
                        <a:cubicBezTo>
                          <a:pt x="-9281" y="22585"/>
                          <a:pt x="19599" y="-3771"/>
                          <a:pt x="44488" y="449"/>
                        </a:cubicBezTo>
                        <a:cubicBezTo>
                          <a:pt x="69367" y="4668"/>
                          <a:pt x="87122" y="26138"/>
                          <a:pt x="102514" y="46131"/>
                        </a:cubicBezTo>
                        <a:cubicBezTo>
                          <a:pt x="129651" y="81383"/>
                          <a:pt x="192583" y="151877"/>
                          <a:pt x="192583" y="151877"/>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2" name="Google Shape;2202;p65"/>
                  <p:cNvSpPr/>
                  <p:nvPr/>
                </p:nvSpPr>
                <p:spPr>
                  <a:xfrm>
                    <a:off x="4444906" y="3901516"/>
                    <a:ext cx="163802" cy="128565"/>
                  </a:xfrm>
                  <a:custGeom>
                    <a:avLst/>
                    <a:gdLst/>
                    <a:ahLst/>
                    <a:cxnLst/>
                    <a:rect l="l" t="t" r="r" b="b"/>
                    <a:pathLst>
                      <a:path w="163802" h="128565" extrusionOk="0">
                        <a:moveTo>
                          <a:pt x="17727" y="70352"/>
                        </a:moveTo>
                        <a:cubicBezTo>
                          <a:pt x="4973" y="83486"/>
                          <a:pt x="-6495" y="104099"/>
                          <a:pt x="4278" y="118901"/>
                        </a:cubicBezTo>
                        <a:cubicBezTo>
                          <a:pt x="11698" y="129111"/>
                          <a:pt x="26967" y="130750"/>
                          <a:pt x="38692" y="126073"/>
                        </a:cubicBezTo>
                        <a:cubicBezTo>
                          <a:pt x="50417" y="121396"/>
                          <a:pt x="59428" y="111890"/>
                          <a:pt x="68029" y="102660"/>
                        </a:cubicBezTo>
                        <a:cubicBezTo>
                          <a:pt x="99957" y="68437"/>
                          <a:pt x="131885" y="34223"/>
                          <a:pt x="163803" y="0"/>
                        </a:cubicBezTo>
                        <a:cubicBezTo>
                          <a:pt x="163803" y="10"/>
                          <a:pt x="58914" y="27918"/>
                          <a:pt x="17727" y="70352"/>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3" name="Google Shape;2203;p65"/>
                  <p:cNvSpPr/>
                  <p:nvPr/>
                </p:nvSpPr>
                <p:spPr>
                  <a:xfrm>
                    <a:off x="4324055" y="3748552"/>
                    <a:ext cx="136311" cy="140629"/>
                  </a:xfrm>
                  <a:custGeom>
                    <a:avLst/>
                    <a:gdLst/>
                    <a:ahLst/>
                    <a:cxnLst/>
                    <a:rect l="l" t="t" r="r" b="b"/>
                    <a:pathLst>
                      <a:path w="136311" h="140629" extrusionOk="0">
                        <a:moveTo>
                          <a:pt x="48034" y="85117"/>
                        </a:moveTo>
                        <a:cubicBezTo>
                          <a:pt x="30384" y="75650"/>
                          <a:pt x="11582" y="65010"/>
                          <a:pt x="3143" y="46846"/>
                        </a:cubicBezTo>
                        <a:cubicBezTo>
                          <a:pt x="-5297" y="28682"/>
                          <a:pt x="3819" y="1574"/>
                          <a:pt x="23802" y="69"/>
                        </a:cubicBezTo>
                        <a:cubicBezTo>
                          <a:pt x="38909" y="-1064"/>
                          <a:pt x="50911" y="11994"/>
                          <a:pt x="60074" y="24072"/>
                        </a:cubicBezTo>
                        <a:cubicBezTo>
                          <a:pt x="88163" y="61086"/>
                          <a:pt x="113661" y="100062"/>
                          <a:pt x="136312" y="140629"/>
                        </a:cubicBezTo>
                        <a:cubicBezTo>
                          <a:pt x="136302" y="140629"/>
                          <a:pt x="72694" y="98338"/>
                          <a:pt x="48034" y="85117"/>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4" name="Google Shape;2204;p65"/>
                  <p:cNvSpPr/>
                  <p:nvPr/>
                </p:nvSpPr>
                <p:spPr>
                  <a:xfrm>
                    <a:off x="4260105" y="3894934"/>
                    <a:ext cx="176906" cy="132238"/>
                  </a:xfrm>
                  <a:custGeom>
                    <a:avLst/>
                    <a:gdLst/>
                    <a:ahLst/>
                    <a:cxnLst/>
                    <a:rect l="l" t="t" r="r" b="b"/>
                    <a:pathLst>
                      <a:path w="176906" h="132238" extrusionOk="0">
                        <a:moveTo>
                          <a:pt x="176906" y="0"/>
                        </a:moveTo>
                        <a:cubicBezTo>
                          <a:pt x="115784" y="8515"/>
                          <a:pt x="57786" y="38043"/>
                          <a:pt x="14933" y="82458"/>
                        </a:cubicBezTo>
                        <a:cubicBezTo>
                          <a:pt x="6237" y="91478"/>
                          <a:pt x="-2431" y="103261"/>
                          <a:pt x="627" y="115414"/>
                        </a:cubicBezTo>
                        <a:cubicBezTo>
                          <a:pt x="4189" y="129597"/>
                          <a:pt x="22715" y="135360"/>
                          <a:pt x="36546" y="130597"/>
                        </a:cubicBezTo>
                        <a:cubicBezTo>
                          <a:pt x="50376" y="125835"/>
                          <a:pt x="60368" y="114014"/>
                          <a:pt x="69645" y="102718"/>
                        </a:cubicBezTo>
                        <a:cubicBezTo>
                          <a:pt x="99715" y="66056"/>
                          <a:pt x="176906" y="0"/>
                          <a:pt x="176906" y="0"/>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5" name="Google Shape;2205;p65"/>
                  <p:cNvSpPr/>
                  <p:nvPr/>
                </p:nvSpPr>
                <p:spPr>
                  <a:xfrm>
                    <a:off x="4135502" y="3786924"/>
                    <a:ext cx="210078" cy="108464"/>
                  </a:xfrm>
                  <a:custGeom>
                    <a:avLst/>
                    <a:gdLst/>
                    <a:ahLst/>
                    <a:cxnLst/>
                    <a:rect l="l" t="t" r="r" b="b"/>
                    <a:pathLst>
                      <a:path w="210078" h="108464" extrusionOk="0">
                        <a:moveTo>
                          <a:pt x="210079" y="106925"/>
                        </a:moveTo>
                        <a:cubicBezTo>
                          <a:pt x="158263" y="111649"/>
                          <a:pt x="105475" y="105467"/>
                          <a:pt x="56145" y="88913"/>
                        </a:cubicBezTo>
                        <a:cubicBezTo>
                          <a:pt x="39686" y="83388"/>
                          <a:pt x="22989" y="76292"/>
                          <a:pt x="11568" y="63224"/>
                        </a:cubicBezTo>
                        <a:cubicBezTo>
                          <a:pt x="148" y="50155"/>
                          <a:pt x="-4405" y="29629"/>
                          <a:pt x="5272" y="15218"/>
                        </a:cubicBezTo>
                        <a:cubicBezTo>
                          <a:pt x="14645" y="1273"/>
                          <a:pt x="34266" y="-2613"/>
                          <a:pt x="50525" y="1626"/>
                        </a:cubicBezTo>
                        <a:cubicBezTo>
                          <a:pt x="66784" y="5864"/>
                          <a:pt x="80500" y="16504"/>
                          <a:pt x="93712" y="26895"/>
                        </a:cubicBezTo>
                        <a:cubicBezTo>
                          <a:pt x="129421" y="54975"/>
                          <a:pt x="210079" y="106925"/>
                          <a:pt x="210079" y="106925"/>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6" name="Google Shape;2206;p65"/>
                  <p:cNvSpPr/>
                  <p:nvPr/>
                </p:nvSpPr>
                <p:spPr>
                  <a:xfrm>
                    <a:off x="3963017" y="3898487"/>
                    <a:ext cx="240860" cy="94331"/>
                  </a:xfrm>
                  <a:custGeom>
                    <a:avLst/>
                    <a:gdLst/>
                    <a:ahLst/>
                    <a:cxnLst/>
                    <a:rect l="l" t="t" r="r" b="b"/>
                    <a:pathLst>
                      <a:path w="240860" h="94331" extrusionOk="0">
                        <a:moveTo>
                          <a:pt x="240861" y="17698"/>
                        </a:moveTo>
                        <a:cubicBezTo>
                          <a:pt x="194274" y="52816"/>
                          <a:pt x="140191" y="77934"/>
                          <a:pt x="83298" y="90859"/>
                        </a:cubicBezTo>
                        <a:cubicBezTo>
                          <a:pt x="54018" y="97508"/>
                          <a:pt x="15671" y="96717"/>
                          <a:pt x="3164" y="69418"/>
                        </a:cubicBezTo>
                        <a:cubicBezTo>
                          <a:pt x="-7485" y="46197"/>
                          <a:pt x="10270" y="18031"/>
                          <a:pt x="33654" y="7725"/>
                        </a:cubicBezTo>
                        <a:cubicBezTo>
                          <a:pt x="57038" y="-2581"/>
                          <a:pt x="83755" y="-181"/>
                          <a:pt x="109244" y="1524"/>
                        </a:cubicBezTo>
                        <a:cubicBezTo>
                          <a:pt x="150602" y="4305"/>
                          <a:pt x="240861" y="17698"/>
                          <a:pt x="240861" y="17698"/>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7" name="Google Shape;2207;p65"/>
                  <p:cNvSpPr/>
                  <p:nvPr/>
                </p:nvSpPr>
                <p:spPr>
                  <a:xfrm>
                    <a:off x="4202847" y="3890519"/>
                    <a:ext cx="836687" cy="165726"/>
                  </a:xfrm>
                  <a:custGeom>
                    <a:avLst/>
                    <a:gdLst/>
                    <a:ahLst/>
                    <a:cxnLst/>
                    <a:rect l="l" t="t" r="r" b="b"/>
                    <a:pathLst>
                      <a:path w="836687" h="165726" extrusionOk="0">
                        <a:moveTo>
                          <a:pt x="836440" y="165359"/>
                        </a:moveTo>
                        <a:cubicBezTo>
                          <a:pt x="836449" y="165349"/>
                          <a:pt x="836459" y="165340"/>
                          <a:pt x="836459" y="165330"/>
                        </a:cubicBezTo>
                        <a:cubicBezTo>
                          <a:pt x="836821" y="164882"/>
                          <a:pt x="836744" y="164225"/>
                          <a:pt x="836287" y="163863"/>
                        </a:cubicBezTo>
                        <a:cubicBezTo>
                          <a:pt x="836097" y="163711"/>
                          <a:pt x="816894" y="148604"/>
                          <a:pt x="780566" y="127916"/>
                        </a:cubicBezTo>
                        <a:cubicBezTo>
                          <a:pt x="747057" y="108837"/>
                          <a:pt x="691679" y="80958"/>
                          <a:pt x="618174" y="56488"/>
                        </a:cubicBezTo>
                        <a:cubicBezTo>
                          <a:pt x="535564" y="28989"/>
                          <a:pt x="447343" y="11311"/>
                          <a:pt x="355970" y="3939"/>
                        </a:cubicBezTo>
                        <a:cubicBezTo>
                          <a:pt x="241765" y="-5272"/>
                          <a:pt x="122284" y="1691"/>
                          <a:pt x="849" y="24636"/>
                        </a:cubicBezTo>
                        <a:cubicBezTo>
                          <a:pt x="278" y="24741"/>
                          <a:pt x="-94" y="25294"/>
                          <a:pt x="21" y="25855"/>
                        </a:cubicBezTo>
                        <a:cubicBezTo>
                          <a:pt x="125" y="26417"/>
                          <a:pt x="678" y="26798"/>
                          <a:pt x="1240" y="26684"/>
                        </a:cubicBezTo>
                        <a:cubicBezTo>
                          <a:pt x="122474" y="3777"/>
                          <a:pt x="241737" y="-3177"/>
                          <a:pt x="355732" y="6015"/>
                        </a:cubicBezTo>
                        <a:cubicBezTo>
                          <a:pt x="446924" y="13359"/>
                          <a:pt x="534964" y="30999"/>
                          <a:pt x="617412" y="58431"/>
                        </a:cubicBezTo>
                        <a:cubicBezTo>
                          <a:pt x="690764" y="82844"/>
                          <a:pt x="746019" y="110647"/>
                          <a:pt x="779461" y="129678"/>
                        </a:cubicBezTo>
                        <a:cubicBezTo>
                          <a:pt x="815685" y="150300"/>
                          <a:pt x="834811" y="165340"/>
                          <a:pt x="835001" y="165492"/>
                        </a:cubicBezTo>
                        <a:cubicBezTo>
                          <a:pt x="835439" y="165854"/>
                          <a:pt x="836078" y="165787"/>
                          <a:pt x="836440" y="165359"/>
                        </a:cubicBezTo>
                        <a:close/>
                      </a:path>
                    </a:pathLst>
                  </a:custGeom>
                  <a:solidFill>
                    <a:srgbClr val="033A3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8" name="Google Shape;2208;p65"/>
                  <p:cNvSpPr/>
                  <p:nvPr/>
                </p:nvSpPr>
                <p:spPr>
                  <a:xfrm>
                    <a:off x="4202847" y="3890519"/>
                    <a:ext cx="836687" cy="165726"/>
                  </a:xfrm>
                  <a:custGeom>
                    <a:avLst/>
                    <a:gdLst/>
                    <a:ahLst/>
                    <a:cxnLst/>
                    <a:rect l="l" t="t" r="r" b="b"/>
                    <a:pathLst>
                      <a:path w="836687" h="165726" extrusionOk="0">
                        <a:moveTo>
                          <a:pt x="836440" y="165359"/>
                        </a:moveTo>
                        <a:cubicBezTo>
                          <a:pt x="836449" y="165349"/>
                          <a:pt x="836459" y="165340"/>
                          <a:pt x="836459" y="165330"/>
                        </a:cubicBezTo>
                        <a:cubicBezTo>
                          <a:pt x="836821" y="164882"/>
                          <a:pt x="836744" y="164225"/>
                          <a:pt x="836287" y="163863"/>
                        </a:cubicBezTo>
                        <a:cubicBezTo>
                          <a:pt x="836097" y="163711"/>
                          <a:pt x="816894" y="148604"/>
                          <a:pt x="780566" y="127916"/>
                        </a:cubicBezTo>
                        <a:cubicBezTo>
                          <a:pt x="747057" y="108837"/>
                          <a:pt x="691679" y="80958"/>
                          <a:pt x="618174" y="56488"/>
                        </a:cubicBezTo>
                        <a:cubicBezTo>
                          <a:pt x="535564" y="28989"/>
                          <a:pt x="447343" y="11311"/>
                          <a:pt x="355970" y="3939"/>
                        </a:cubicBezTo>
                        <a:cubicBezTo>
                          <a:pt x="241765" y="-5272"/>
                          <a:pt x="122284" y="1691"/>
                          <a:pt x="849" y="24636"/>
                        </a:cubicBezTo>
                        <a:cubicBezTo>
                          <a:pt x="278" y="24741"/>
                          <a:pt x="-94" y="25294"/>
                          <a:pt x="21" y="25855"/>
                        </a:cubicBezTo>
                        <a:cubicBezTo>
                          <a:pt x="125" y="26417"/>
                          <a:pt x="678" y="26798"/>
                          <a:pt x="1240" y="26684"/>
                        </a:cubicBezTo>
                        <a:cubicBezTo>
                          <a:pt x="122474" y="3777"/>
                          <a:pt x="241737" y="-3177"/>
                          <a:pt x="355732" y="6015"/>
                        </a:cubicBezTo>
                        <a:cubicBezTo>
                          <a:pt x="446924" y="13359"/>
                          <a:pt x="534964" y="30999"/>
                          <a:pt x="617412" y="58431"/>
                        </a:cubicBezTo>
                        <a:cubicBezTo>
                          <a:pt x="690764" y="82844"/>
                          <a:pt x="746019" y="110647"/>
                          <a:pt x="779461" y="129678"/>
                        </a:cubicBezTo>
                        <a:cubicBezTo>
                          <a:pt x="815685" y="150300"/>
                          <a:pt x="834811" y="165340"/>
                          <a:pt x="835001" y="165492"/>
                        </a:cubicBezTo>
                        <a:cubicBezTo>
                          <a:pt x="835439" y="165854"/>
                          <a:pt x="836078" y="165787"/>
                          <a:pt x="836440" y="165359"/>
                        </a:cubicBezTo>
                        <a:close/>
                      </a:path>
                    </a:pathLst>
                  </a:custGeom>
                  <a:solidFill>
                    <a:srgbClr val="02736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2209" name="Google Shape;2209;p65"/>
              <p:cNvGrpSpPr/>
              <p:nvPr/>
            </p:nvGrpSpPr>
            <p:grpSpPr>
              <a:xfrm>
                <a:off x="3206415" y="1649288"/>
                <a:ext cx="2911664" cy="2047466"/>
                <a:chOff x="4275220" y="2199051"/>
                <a:chExt cx="3882218" cy="2729954"/>
              </a:xfrm>
            </p:grpSpPr>
            <p:grpSp>
              <p:nvGrpSpPr>
                <p:cNvPr id="2210" name="Google Shape;2210;p65"/>
                <p:cNvGrpSpPr/>
                <p:nvPr/>
              </p:nvGrpSpPr>
              <p:grpSpPr>
                <a:xfrm>
                  <a:off x="4275220" y="2220765"/>
                  <a:ext cx="3882218" cy="2692049"/>
                  <a:chOff x="4275220" y="2220765"/>
                  <a:chExt cx="3882218" cy="2692049"/>
                </a:xfrm>
              </p:grpSpPr>
              <p:sp>
                <p:nvSpPr>
                  <p:cNvPr id="2211" name="Google Shape;2211;p65"/>
                  <p:cNvSpPr/>
                  <p:nvPr/>
                </p:nvSpPr>
                <p:spPr>
                  <a:xfrm>
                    <a:off x="6480124" y="3265284"/>
                    <a:ext cx="1677314" cy="1647510"/>
                  </a:xfrm>
                  <a:custGeom>
                    <a:avLst/>
                    <a:gdLst/>
                    <a:ahLst/>
                    <a:cxnLst/>
                    <a:rect l="l" t="t" r="r" b="b"/>
                    <a:pathLst>
                      <a:path w="1677314" h="1647510" extrusionOk="0">
                        <a:moveTo>
                          <a:pt x="1646606" y="1366904"/>
                        </a:moveTo>
                        <a:lnTo>
                          <a:pt x="1646606" y="1366904"/>
                        </a:lnTo>
                        <a:cubicBezTo>
                          <a:pt x="1629642" y="1366904"/>
                          <a:pt x="1615888" y="1380658"/>
                          <a:pt x="1615888" y="1397622"/>
                        </a:cubicBezTo>
                        <a:lnTo>
                          <a:pt x="1615888" y="1394965"/>
                        </a:lnTo>
                        <a:lnTo>
                          <a:pt x="1605410" y="1394965"/>
                        </a:lnTo>
                        <a:lnTo>
                          <a:pt x="1600048" y="1394965"/>
                        </a:lnTo>
                        <a:cubicBezTo>
                          <a:pt x="1576902" y="1394965"/>
                          <a:pt x="1555166" y="1383325"/>
                          <a:pt x="1542793" y="1363770"/>
                        </a:cubicBezTo>
                        <a:cubicBezTo>
                          <a:pt x="1529572" y="1342863"/>
                          <a:pt x="1506245" y="1328985"/>
                          <a:pt x="1479680" y="1328985"/>
                        </a:cubicBezTo>
                        <a:lnTo>
                          <a:pt x="1307916" y="1328985"/>
                        </a:lnTo>
                        <a:lnTo>
                          <a:pt x="1307916" y="1328985"/>
                        </a:lnTo>
                        <a:lnTo>
                          <a:pt x="1285789" y="1328985"/>
                        </a:lnTo>
                        <a:lnTo>
                          <a:pt x="1256300" y="1328985"/>
                        </a:lnTo>
                        <a:lnTo>
                          <a:pt x="1256300" y="1048322"/>
                        </a:lnTo>
                        <a:lnTo>
                          <a:pt x="1256300" y="1047503"/>
                        </a:lnTo>
                        <a:cubicBezTo>
                          <a:pt x="1256300" y="1009412"/>
                          <a:pt x="1232278" y="976951"/>
                          <a:pt x="1198569" y="964397"/>
                        </a:cubicBezTo>
                        <a:lnTo>
                          <a:pt x="1198569" y="930078"/>
                        </a:lnTo>
                        <a:lnTo>
                          <a:pt x="1203893" y="867661"/>
                        </a:lnTo>
                        <a:cubicBezTo>
                          <a:pt x="1206141" y="841305"/>
                          <a:pt x="1207351" y="814883"/>
                          <a:pt x="1207503" y="788460"/>
                        </a:cubicBezTo>
                        <a:cubicBezTo>
                          <a:pt x="1207770" y="744427"/>
                          <a:pt x="1205132" y="700392"/>
                          <a:pt x="1199597" y="656654"/>
                        </a:cubicBezTo>
                        <a:lnTo>
                          <a:pt x="1174604" y="459048"/>
                        </a:lnTo>
                        <a:cubicBezTo>
                          <a:pt x="1174375" y="457209"/>
                          <a:pt x="1174014" y="455409"/>
                          <a:pt x="1173556" y="453647"/>
                        </a:cubicBezTo>
                        <a:cubicBezTo>
                          <a:pt x="1173347" y="452857"/>
                          <a:pt x="1173128" y="452066"/>
                          <a:pt x="1172880" y="451285"/>
                        </a:cubicBezTo>
                        <a:cubicBezTo>
                          <a:pt x="1172280" y="449418"/>
                          <a:pt x="1171556" y="447608"/>
                          <a:pt x="1170718" y="445875"/>
                        </a:cubicBezTo>
                        <a:cubicBezTo>
                          <a:pt x="1168489" y="441236"/>
                          <a:pt x="1165460" y="437074"/>
                          <a:pt x="1161812" y="433568"/>
                        </a:cubicBezTo>
                        <a:cubicBezTo>
                          <a:pt x="1154068" y="426110"/>
                          <a:pt x="1143552" y="421576"/>
                          <a:pt x="1132084" y="421576"/>
                        </a:cubicBezTo>
                        <a:lnTo>
                          <a:pt x="1132084" y="421576"/>
                        </a:lnTo>
                        <a:cubicBezTo>
                          <a:pt x="1132075" y="421576"/>
                          <a:pt x="1132075" y="421576"/>
                          <a:pt x="1132065" y="421576"/>
                        </a:cubicBezTo>
                        <a:cubicBezTo>
                          <a:pt x="1131246" y="421576"/>
                          <a:pt x="1130427" y="421605"/>
                          <a:pt x="1129617" y="421653"/>
                        </a:cubicBezTo>
                        <a:cubicBezTo>
                          <a:pt x="1129417" y="421662"/>
                          <a:pt x="1129217" y="421681"/>
                          <a:pt x="1129027" y="421691"/>
                        </a:cubicBezTo>
                        <a:cubicBezTo>
                          <a:pt x="1128331" y="421738"/>
                          <a:pt x="1127636" y="421805"/>
                          <a:pt x="1126941" y="421891"/>
                        </a:cubicBezTo>
                        <a:cubicBezTo>
                          <a:pt x="1126827" y="421900"/>
                          <a:pt x="1126712" y="421919"/>
                          <a:pt x="1126598" y="421929"/>
                        </a:cubicBezTo>
                        <a:cubicBezTo>
                          <a:pt x="1124874" y="422148"/>
                          <a:pt x="1123188" y="422472"/>
                          <a:pt x="1121531" y="422891"/>
                        </a:cubicBezTo>
                        <a:cubicBezTo>
                          <a:pt x="1121531" y="422891"/>
                          <a:pt x="1121531" y="422891"/>
                          <a:pt x="1121531" y="422891"/>
                        </a:cubicBezTo>
                        <a:cubicBezTo>
                          <a:pt x="1121531" y="422891"/>
                          <a:pt x="1121531" y="422891"/>
                          <a:pt x="1121531" y="422891"/>
                        </a:cubicBezTo>
                        <a:cubicBezTo>
                          <a:pt x="1104814" y="427139"/>
                          <a:pt x="1091832" y="441227"/>
                          <a:pt x="1089574" y="459038"/>
                        </a:cubicBezTo>
                        <a:lnTo>
                          <a:pt x="1064581" y="656644"/>
                        </a:lnTo>
                        <a:cubicBezTo>
                          <a:pt x="1055732" y="726634"/>
                          <a:pt x="1054294" y="797357"/>
                          <a:pt x="1060285" y="867651"/>
                        </a:cubicBezTo>
                        <a:lnTo>
                          <a:pt x="1065609" y="930069"/>
                        </a:lnTo>
                        <a:lnTo>
                          <a:pt x="1065609" y="964387"/>
                        </a:lnTo>
                        <a:cubicBezTo>
                          <a:pt x="1031891" y="976941"/>
                          <a:pt x="1007878" y="1009403"/>
                          <a:pt x="1007878" y="1047493"/>
                        </a:cubicBezTo>
                        <a:lnTo>
                          <a:pt x="1007878" y="1328976"/>
                        </a:lnTo>
                        <a:lnTo>
                          <a:pt x="958787" y="1328976"/>
                        </a:lnTo>
                        <a:lnTo>
                          <a:pt x="958787" y="1328976"/>
                        </a:lnTo>
                        <a:lnTo>
                          <a:pt x="881091" y="1328976"/>
                        </a:lnTo>
                        <a:lnTo>
                          <a:pt x="881091" y="763924"/>
                        </a:lnTo>
                        <a:lnTo>
                          <a:pt x="881091" y="698678"/>
                        </a:lnTo>
                        <a:cubicBezTo>
                          <a:pt x="881091" y="606352"/>
                          <a:pt x="841172" y="518532"/>
                          <a:pt x="771611" y="457819"/>
                        </a:cubicBezTo>
                        <a:lnTo>
                          <a:pt x="721071" y="413709"/>
                        </a:lnTo>
                        <a:cubicBezTo>
                          <a:pt x="698840" y="394307"/>
                          <a:pt x="684152" y="367998"/>
                          <a:pt x="679085" y="339376"/>
                        </a:cubicBezTo>
                        <a:lnTo>
                          <a:pt x="679085" y="339376"/>
                        </a:lnTo>
                        <a:cubicBezTo>
                          <a:pt x="678475" y="335909"/>
                          <a:pt x="677999" y="332413"/>
                          <a:pt x="677675" y="328889"/>
                        </a:cubicBezTo>
                        <a:cubicBezTo>
                          <a:pt x="677646" y="328613"/>
                          <a:pt x="677618" y="328336"/>
                          <a:pt x="677599" y="328060"/>
                        </a:cubicBezTo>
                        <a:cubicBezTo>
                          <a:pt x="677542" y="327451"/>
                          <a:pt x="677504" y="326841"/>
                          <a:pt x="677456" y="326222"/>
                        </a:cubicBezTo>
                        <a:cubicBezTo>
                          <a:pt x="677418" y="325736"/>
                          <a:pt x="677389" y="325260"/>
                          <a:pt x="677361" y="324774"/>
                        </a:cubicBezTo>
                        <a:cubicBezTo>
                          <a:pt x="677332" y="324260"/>
                          <a:pt x="677304" y="323745"/>
                          <a:pt x="677275" y="323231"/>
                        </a:cubicBezTo>
                        <a:cubicBezTo>
                          <a:pt x="677246" y="322593"/>
                          <a:pt x="677218" y="321964"/>
                          <a:pt x="677199" y="321326"/>
                        </a:cubicBezTo>
                        <a:cubicBezTo>
                          <a:pt x="677190" y="320926"/>
                          <a:pt x="677170" y="320535"/>
                          <a:pt x="677161" y="320135"/>
                        </a:cubicBezTo>
                        <a:cubicBezTo>
                          <a:pt x="677132" y="319078"/>
                          <a:pt x="677113" y="318030"/>
                          <a:pt x="677113" y="316973"/>
                        </a:cubicBezTo>
                        <a:lnTo>
                          <a:pt x="677113" y="309134"/>
                        </a:lnTo>
                        <a:cubicBezTo>
                          <a:pt x="699287" y="307553"/>
                          <a:pt x="716794" y="289074"/>
                          <a:pt x="716794" y="266491"/>
                        </a:cubicBezTo>
                        <a:lnTo>
                          <a:pt x="716794" y="215446"/>
                        </a:lnTo>
                        <a:lnTo>
                          <a:pt x="717909" y="215446"/>
                        </a:lnTo>
                        <a:cubicBezTo>
                          <a:pt x="726757" y="215446"/>
                          <a:pt x="733930" y="208274"/>
                          <a:pt x="733930" y="199425"/>
                        </a:cubicBezTo>
                        <a:lnTo>
                          <a:pt x="733930" y="170640"/>
                        </a:lnTo>
                        <a:cubicBezTo>
                          <a:pt x="733930" y="161792"/>
                          <a:pt x="726757" y="154619"/>
                          <a:pt x="717909" y="154619"/>
                        </a:cubicBezTo>
                        <a:lnTo>
                          <a:pt x="716794" y="154619"/>
                        </a:lnTo>
                        <a:lnTo>
                          <a:pt x="716794" y="113233"/>
                        </a:lnTo>
                        <a:lnTo>
                          <a:pt x="717909" y="113233"/>
                        </a:lnTo>
                        <a:cubicBezTo>
                          <a:pt x="726757" y="113233"/>
                          <a:pt x="733930" y="106061"/>
                          <a:pt x="733930" y="97212"/>
                        </a:cubicBezTo>
                        <a:lnTo>
                          <a:pt x="733930" y="68428"/>
                        </a:lnTo>
                        <a:cubicBezTo>
                          <a:pt x="733930" y="59579"/>
                          <a:pt x="726757" y="52407"/>
                          <a:pt x="717909" y="52407"/>
                        </a:cubicBezTo>
                        <a:lnTo>
                          <a:pt x="716794" y="52407"/>
                        </a:lnTo>
                        <a:lnTo>
                          <a:pt x="716794" y="42767"/>
                        </a:lnTo>
                        <a:cubicBezTo>
                          <a:pt x="716794" y="19145"/>
                          <a:pt x="697649" y="0"/>
                          <a:pt x="674027" y="0"/>
                        </a:cubicBezTo>
                        <a:lnTo>
                          <a:pt x="351615" y="0"/>
                        </a:lnTo>
                        <a:cubicBezTo>
                          <a:pt x="327993" y="0"/>
                          <a:pt x="308848" y="19145"/>
                          <a:pt x="308848" y="42767"/>
                        </a:cubicBezTo>
                        <a:lnTo>
                          <a:pt x="308848" y="52407"/>
                        </a:lnTo>
                        <a:lnTo>
                          <a:pt x="307734" y="52407"/>
                        </a:lnTo>
                        <a:cubicBezTo>
                          <a:pt x="298885" y="52407"/>
                          <a:pt x="291713" y="59579"/>
                          <a:pt x="291713" y="68428"/>
                        </a:cubicBezTo>
                        <a:lnTo>
                          <a:pt x="291713" y="97212"/>
                        </a:lnTo>
                        <a:cubicBezTo>
                          <a:pt x="291713" y="106061"/>
                          <a:pt x="298885" y="113233"/>
                          <a:pt x="307734" y="113233"/>
                        </a:cubicBezTo>
                        <a:lnTo>
                          <a:pt x="308848" y="113233"/>
                        </a:lnTo>
                        <a:lnTo>
                          <a:pt x="308848" y="154648"/>
                        </a:lnTo>
                        <a:lnTo>
                          <a:pt x="307734" y="154648"/>
                        </a:lnTo>
                        <a:cubicBezTo>
                          <a:pt x="298885" y="154648"/>
                          <a:pt x="291713" y="161820"/>
                          <a:pt x="291713" y="170669"/>
                        </a:cubicBezTo>
                        <a:lnTo>
                          <a:pt x="291713" y="199454"/>
                        </a:lnTo>
                        <a:cubicBezTo>
                          <a:pt x="291713" y="208302"/>
                          <a:pt x="298885" y="215475"/>
                          <a:pt x="307734" y="215475"/>
                        </a:cubicBezTo>
                        <a:lnTo>
                          <a:pt x="308848" y="215475"/>
                        </a:lnTo>
                        <a:lnTo>
                          <a:pt x="308848" y="266519"/>
                        </a:lnTo>
                        <a:cubicBezTo>
                          <a:pt x="308848" y="289103"/>
                          <a:pt x="326355" y="307581"/>
                          <a:pt x="348529" y="309162"/>
                        </a:cubicBezTo>
                        <a:lnTo>
                          <a:pt x="348529" y="317001"/>
                        </a:lnTo>
                        <a:cubicBezTo>
                          <a:pt x="348529" y="318059"/>
                          <a:pt x="348510" y="319116"/>
                          <a:pt x="348491" y="320173"/>
                        </a:cubicBezTo>
                        <a:cubicBezTo>
                          <a:pt x="348482" y="320564"/>
                          <a:pt x="348462" y="320945"/>
                          <a:pt x="348453" y="321335"/>
                        </a:cubicBezTo>
                        <a:cubicBezTo>
                          <a:pt x="348434" y="321983"/>
                          <a:pt x="348405" y="322621"/>
                          <a:pt x="348377" y="323269"/>
                        </a:cubicBezTo>
                        <a:cubicBezTo>
                          <a:pt x="348348" y="323774"/>
                          <a:pt x="348320" y="324288"/>
                          <a:pt x="348291" y="324793"/>
                        </a:cubicBezTo>
                        <a:cubicBezTo>
                          <a:pt x="348262" y="325279"/>
                          <a:pt x="348224" y="325774"/>
                          <a:pt x="348196" y="326260"/>
                        </a:cubicBezTo>
                        <a:cubicBezTo>
                          <a:pt x="348148" y="326869"/>
                          <a:pt x="348110" y="327469"/>
                          <a:pt x="348053" y="328079"/>
                        </a:cubicBezTo>
                        <a:cubicBezTo>
                          <a:pt x="348024" y="328365"/>
                          <a:pt x="347996" y="328651"/>
                          <a:pt x="347967" y="328936"/>
                        </a:cubicBezTo>
                        <a:cubicBezTo>
                          <a:pt x="347634" y="332451"/>
                          <a:pt x="347167" y="335937"/>
                          <a:pt x="346558" y="339395"/>
                        </a:cubicBezTo>
                        <a:lnTo>
                          <a:pt x="346558" y="339395"/>
                        </a:lnTo>
                        <a:cubicBezTo>
                          <a:pt x="341490" y="368018"/>
                          <a:pt x="326803" y="394326"/>
                          <a:pt x="304571" y="413728"/>
                        </a:cubicBezTo>
                        <a:lnTo>
                          <a:pt x="254032" y="457838"/>
                        </a:lnTo>
                        <a:cubicBezTo>
                          <a:pt x="227552" y="480946"/>
                          <a:pt x="205387" y="507997"/>
                          <a:pt x="188061" y="537715"/>
                        </a:cubicBezTo>
                        <a:cubicBezTo>
                          <a:pt x="187157" y="539268"/>
                          <a:pt x="186261" y="540830"/>
                          <a:pt x="185385" y="542401"/>
                        </a:cubicBezTo>
                        <a:cubicBezTo>
                          <a:pt x="184975" y="543125"/>
                          <a:pt x="184566" y="543859"/>
                          <a:pt x="184166" y="544582"/>
                        </a:cubicBezTo>
                        <a:cubicBezTo>
                          <a:pt x="183099" y="546516"/>
                          <a:pt x="182061" y="548459"/>
                          <a:pt x="181032" y="550421"/>
                        </a:cubicBezTo>
                        <a:cubicBezTo>
                          <a:pt x="180661" y="551136"/>
                          <a:pt x="180289" y="551860"/>
                          <a:pt x="179918" y="552583"/>
                        </a:cubicBezTo>
                        <a:cubicBezTo>
                          <a:pt x="179099" y="554184"/>
                          <a:pt x="178289" y="555793"/>
                          <a:pt x="177489" y="557413"/>
                        </a:cubicBezTo>
                        <a:cubicBezTo>
                          <a:pt x="177184" y="558022"/>
                          <a:pt x="176879" y="558641"/>
                          <a:pt x="176574" y="559251"/>
                        </a:cubicBezTo>
                        <a:cubicBezTo>
                          <a:pt x="175593" y="561270"/>
                          <a:pt x="174650" y="563290"/>
                          <a:pt x="173717" y="565328"/>
                        </a:cubicBezTo>
                        <a:cubicBezTo>
                          <a:pt x="173374" y="566080"/>
                          <a:pt x="173031" y="566833"/>
                          <a:pt x="172688" y="567595"/>
                        </a:cubicBezTo>
                        <a:cubicBezTo>
                          <a:pt x="171774" y="569624"/>
                          <a:pt x="170879" y="571662"/>
                          <a:pt x="170002" y="573710"/>
                        </a:cubicBezTo>
                        <a:cubicBezTo>
                          <a:pt x="169764" y="574262"/>
                          <a:pt x="169545" y="574815"/>
                          <a:pt x="169307" y="575377"/>
                        </a:cubicBezTo>
                        <a:cubicBezTo>
                          <a:pt x="168564" y="577148"/>
                          <a:pt x="167840" y="578939"/>
                          <a:pt x="167126" y="580720"/>
                        </a:cubicBezTo>
                        <a:cubicBezTo>
                          <a:pt x="166840" y="581435"/>
                          <a:pt x="166554" y="582149"/>
                          <a:pt x="166278" y="582863"/>
                        </a:cubicBezTo>
                        <a:cubicBezTo>
                          <a:pt x="165459" y="584978"/>
                          <a:pt x="164649" y="587102"/>
                          <a:pt x="163878" y="589236"/>
                        </a:cubicBezTo>
                        <a:cubicBezTo>
                          <a:pt x="163639" y="589902"/>
                          <a:pt x="163401" y="590569"/>
                          <a:pt x="163163" y="591226"/>
                        </a:cubicBezTo>
                        <a:cubicBezTo>
                          <a:pt x="162506" y="593055"/>
                          <a:pt x="161877" y="594884"/>
                          <a:pt x="161258" y="596722"/>
                        </a:cubicBezTo>
                        <a:cubicBezTo>
                          <a:pt x="161068" y="597275"/>
                          <a:pt x="160877" y="597827"/>
                          <a:pt x="160696" y="598389"/>
                        </a:cubicBezTo>
                        <a:cubicBezTo>
                          <a:pt x="159963" y="600589"/>
                          <a:pt x="159268" y="602809"/>
                          <a:pt x="158591" y="605028"/>
                        </a:cubicBezTo>
                        <a:cubicBezTo>
                          <a:pt x="158382" y="605723"/>
                          <a:pt x="158172" y="606419"/>
                          <a:pt x="157962" y="607104"/>
                        </a:cubicBezTo>
                        <a:cubicBezTo>
                          <a:pt x="157286" y="609371"/>
                          <a:pt x="156620" y="611638"/>
                          <a:pt x="155991" y="613924"/>
                        </a:cubicBezTo>
                        <a:cubicBezTo>
                          <a:pt x="155896" y="614267"/>
                          <a:pt x="155810" y="614620"/>
                          <a:pt x="155715" y="614963"/>
                        </a:cubicBezTo>
                        <a:cubicBezTo>
                          <a:pt x="155153" y="617049"/>
                          <a:pt x="154610" y="619144"/>
                          <a:pt x="154086" y="621240"/>
                        </a:cubicBezTo>
                        <a:cubicBezTo>
                          <a:pt x="153924" y="621878"/>
                          <a:pt x="153771" y="622506"/>
                          <a:pt x="153610" y="623145"/>
                        </a:cubicBezTo>
                        <a:cubicBezTo>
                          <a:pt x="153048" y="625450"/>
                          <a:pt x="152514" y="627764"/>
                          <a:pt x="152000" y="630088"/>
                        </a:cubicBezTo>
                        <a:cubicBezTo>
                          <a:pt x="151876" y="630641"/>
                          <a:pt x="151762" y="631184"/>
                          <a:pt x="151647" y="631736"/>
                        </a:cubicBezTo>
                        <a:cubicBezTo>
                          <a:pt x="151200" y="633813"/>
                          <a:pt x="150781" y="635899"/>
                          <a:pt x="150371" y="637994"/>
                        </a:cubicBezTo>
                        <a:cubicBezTo>
                          <a:pt x="150285" y="638461"/>
                          <a:pt x="150181" y="638927"/>
                          <a:pt x="150095" y="639394"/>
                        </a:cubicBezTo>
                        <a:cubicBezTo>
                          <a:pt x="149961" y="640099"/>
                          <a:pt x="149838" y="640813"/>
                          <a:pt x="149705" y="641528"/>
                        </a:cubicBezTo>
                        <a:cubicBezTo>
                          <a:pt x="149066" y="628345"/>
                          <a:pt x="148733" y="615134"/>
                          <a:pt x="148733" y="601913"/>
                        </a:cubicBezTo>
                        <a:lnTo>
                          <a:pt x="148733" y="452409"/>
                        </a:lnTo>
                        <a:lnTo>
                          <a:pt x="148733" y="452409"/>
                        </a:lnTo>
                        <a:cubicBezTo>
                          <a:pt x="148733" y="435816"/>
                          <a:pt x="135284" y="422367"/>
                          <a:pt x="118691" y="422367"/>
                        </a:cubicBezTo>
                        <a:cubicBezTo>
                          <a:pt x="117853" y="422367"/>
                          <a:pt x="117015" y="422415"/>
                          <a:pt x="116196" y="422481"/>
                        </a:cubicBezTo>
                        <a:cubicBezTo>
                          <a:pt x="116138" y="422491"/>
                          <a:pt x="116072" y="422491"/>
                          <a:pt x="116014" y="422491"/>
                        </a:cubicBezTo>
                        <a:cubicBezTo>
                          <a:pt x="100679" y="423843"/>
                          <a:pt x="88649" y="436721"/>
                          <a:pt x="88649" y="452409"/>
                        </a:cubicBezTo>
                        <a:lnTo>
                          <a:pt x="88649" y="601913"/>
                        </a:lnTo>
                        <a:cubicBezTo>
                          <a:pt x="88649" y="681590"/>
                          <a:pt x="77000" y="760828"/>
                          <a:pt x="54064" y="837133"/>
                        </a:cubicBezTo>
                        <a:lnTo>
                          <a:pt x="54064" y="837133"/>
                        </a:lnTo>
                        <a:cubicBezTo>
                          <a:pt x="30175" y="916629"/>
                          <a:pt x="14897" y="998458"/>
                          <a:pt x="8496" y="1081212"/>
                        </a:cubicBezTo>
                        <a:cubicBezTo>
                          <a:pt x="6848" y="1102519"/>
                          <a:pt x="5448" y="1123855"/>
                          <a:pt x="4277" y="1145191"/>
                        </a:cubicBezTo>
                        <a:lnTo>
                          <a:pt x="4277" y="1145191"/>
                        </a:lnTo>
                        <a:cubicBezTo>
                          <a:pt x="4277" y="1145200"/>
                          <a:pt x="4277" y="1145210"/>
                          <a:pt x="4277" y="1145220"/>
                        </a:cubicBezTo>
                        <a:cubicBezTo>
                          <a:pt x="3572" y="1158031"/>
                          <a:pt x="2962" y="1170851"/>
                          <a:pt x="2429" y="1183681"/>
                        </a:cubicBezTo>
                        <a:cubicBezTo>
                          <a:pt x="2410" y="1184072"/>
                          <a:pt x="2400" y="1184453"/>
                          <a:pt x="2381" y="1184843"/>
                        </a:cubicBezTo>
                        <a:cubicBezTo>
                          <a:pt x="1867" y="1197397"/>
                          <a:pt x="1438" y="1209951"/>
                          <a:pt x="1086" y="1222505"/>
                        </a:cubicBezTo>
                        <a:cubicBezTo>
                          <a:pt x="1067" y="1223248"/>
                          <a:pt x="1048" y="1224001"/>
                          <a:pt x="1029" y="1224744"/>
                        </a:cubicBezTo>
                        <a:cubicBezTo>
                          <a:pt x="886" y="1230220"/>
                          <a:pt x="753" y="1235697"/>
                          <a:pt x="638" y="1241184"/>
                        </a:cubicBezTo>
                        <a:cubicBezTo>
                          <a:pt x="619" y="1242041"/>
                          <a:pt x="600" y="1242898"/>
                          <a:pt x="581" y="1243746"/>
                        </a:cubicBezTo>
                        <a:cubicBezTo>
                          <a:pt x="457" y="1249756"/>
                          <a:pt x="352" y="1255767"/>
                          <a:pt x="267" y="1261777"/>
                        </a:cubicBezTo>
                        <a:cubicBezTo>
                          <a:pt x="257" y="1262634"/>
                          <a:pt x="248" y="1263482"/>
                          <a:pt x="238" y="1264339"/>
                        </a:cubicBezTo>
                        <a:cubicBezTo>
                          <a:pt x="172" y="1269378"/>
                          <a:pt x="124" y="1274426"/>
                          <a:pt x="86" y="1279465"/>
                        </a:cubicBezTo>
                        <a:cubicBezTo>
                          <a:pt x="76" y="1280989"/>
                          <a:pt x="57" y="1282513"/>
                          <a:pt x="57" y="1284027"/>
                        </a:cubicBezTo>
                        <a:cubicBezTo>
                          <a:pt x="19" y="1289866"/>
                          <a:pt x="0" y="1295705"/>
                          <a:pt x="0" y="1301544"/>
                        </a:cubicBezTo>
                        <a:lnTo>
                          <a:pt x="0" y="1559919"/>
                        </a:lnTo>
                        <a:lnTo>
                          <a:pt x="0" y="1599152"/>
                        </a:lnTo>
                        <a:cubicBezTo>
                          <a:pt x="0" y="1625861"/>
                          <a:pt x="21650" y="1647511"/>
                          <a:pt x="48358" y="1647511"/>
                        </a:cubicBezTo>
                        <a:lnTo>
                          <a:pt x="148885" y="1647511"/>
                        </a:lnTo>
                        <a:cubicBezTo>
                          <a:pt x="148885" y="1647511"/>
                          <a:pt x="148885" y="1647511"/>
                          <a:pt x="148885" y="1647511"/>
                        </a:cubicBezTo>
                        <a:lnTo>
                          <a:pt x="189052" y="1647511"/>
                        </a:lnTo>
                        <a:cubicBezTo>
                          <a:pt x="202520" y="1647511"/>
                          <a:pt x="214703" y="1641996"/>
                          <a:pt x="223476" y="1633109"/>
                        </a:cubicBezTo>
                        <a:cubicBezTo>
                          <a:pt x="224028" y="1633376"/>
                          <a:pt x="224580" y="1633652"/>
                          <a:pt x="225133" y="1633909"/>
                        </a:cubicBezTo>
                        <a:cubicBezTo>
                          <a:pt x="225438" y="1634052"/>
                          <a:pt x="225743" y="1634195"/>
                          <a:pt x="226047" y="1634338"/>
                        </a:cubicBezTo>
                        <a:cubicBezTo>
                          <a:pt x="226686" y="1634633"/>
                          <a:pt x="227333" y="1634938"/>
                          <a:pt x="227981" y="1635224"/>
                        </a:cubicBezTo>
                        <a:cubicBezTo>
                          <a:pt x="227990" y="1635224"/>
                          <a:pt x="228000" y="1635233"/>
                          <a:pt x="228000" y="1635233"/>
                        </a:cubicBezTo>
                        <a:cubicBezTo>
                          <a:pt x="229571" y="1635938"/>
                          <a:pt x="231153" y="1636605"/>
                          <a:pt x="232753" y="1637252"/>
                        </a:cubicBezTo>
                        <a:cubicBezTo>
                          <a:pt x="232963" y="1637338"/>
                          <a:pt x="233172" y="1637424"/>
                          <a:pt x="233381" y="1637510"/>
                        </a:cubicBezTo>
                        <a:cubicBezTo>
                          <a:pt x="234029" y="1637767"/>
                          <a:pt x="234677" y="1638014"/>
                          <a:pt x="235334" y="1638262"/>
                        </a:cubicBezTo>
                        <a:cubicBezTo>
                          <a:pt x="235658" y="1638386"/>
                          <a:pt x="235991" y="1638510"/>
                          <a:pt x="236315" y="1638633"/>
                        </a:cubicBezTo>
                        <a:cubicBezTo>
                          <a:pt x="236944" y="1638872"/>
                          <a:pt x="237582" y="1639100"/>
                          <a:pt x="238220" y="1639329"/>
                        </a:cubicBezTo>
                        <a:cubicBezTo>
                          <a:pt x="238573" y="1639453"/>
                          <a:pt x="238916" y="1639577"/>
                          <a:pt x="239268" y="1639700"/>
                        </a:cubicBezTo>
                        <a:cubicBezTo>
                          <a:pt x="239906" y="1639919"/>
                          <a:pt x="240544" y="1640138"/>
                          <a:pt x="241192" y="1640358"/>
                        </a:cubicBezTo>
                        <a:cubicBezTo>
                          <a:pt x="241525" y="1640472"/>
                          <a:pt x="241859" y="1640577"/>
                          <a:pt x="242192" y="1640681"/>
                        </a:cubicBezTo>
                        <a:cubicBezTo>
                          <a:pt x="242859" y="1640900"/>
                          <a:pt x="243535" y="1641110"/>
                          <a:pt x="244202" y="1641320"/>
                        </a:cubicBezTo>
                        <a:cubicBezTo>
                          <a:pt x="244412" y="1641386"/>
                          <a:pt x="244621" y="1641443"/>
                          <a:pt x="244831" y="1641510"/>
                        </a:cubicBezTo>
                        <a:cubicBezTo>
                          <a:pt x="246469" y="1642005"/>
                          <a:pt x="248107" y="1642472"/>
                          <a:pt x="249774" y="1642910"/>
                        </a:cubicBezTo>
                        <a:cubicBezTo>
                          <a:pt x="249822" y="1642920"/>
                          <a:pt x="249869" y="1642939"/>
                          <a:pt x="249917" y="1642948"/>
                        </a:cubicBezTo>
                        <a:cubicBezTo>
                          <a:pt x="249917" y="1642948"/>
                          <a:pt x="249917" y="1642948"/>
                          <a:pt x="249917" y="1642948"/>
                        </a:cubicBezTo>
                        <a:cubicBezTo>
                          <a:pt x="261318" y="1645920"/>
                          <a:pt x="273291" y="1647511"/>
                          <a:pt x="285626" y="1647511"/>
                        </a:cubicBezTo>
                        <a:lnTo>
                          <a:pt x="341795" y="1647511"/>
                        </a:lnTo>
                        <a:cubicBezTo>
                          <a:pt x="341795" y="1647511"/>
                          <a:pt x="341795" y="1647511"/>
                          <a:pt x="341795" y="1647511"/>
                        </a:cubicBezTo>
                        <a:lnTo>
                          <a:pt x="361607" y="1647511"/>
                        </a:lnTo>
                        <a:lnTo>
                          <a:pt x="391258" y="1647511"/>
                        </a:lnTo>
                        <a:lnTo>
                          <a:pt x="411070" y="1647511"/>
                        </a:lnTo>
                        <a:cubicBezTo>
                          <a:pt x="411070" y="1647511"/>
                          <a:pt x="411070" y="1647511"/>
                          <a:pt x="411070" y="1647511"/>
                        </a:cubicBezTo>
                        <a:lnTo>
                          <a:pt x="599370" y="1647511"/>
                        </a:lnTo>
                        <a:cubicBezTo>
                          <a:pt x="599370" y="1647511"/>
                          <a:pt x="599370" y="1647511"/>
                          <a:pt x="599370" y="1647511"/>
                        </a:cubicBezTo>
                        <a:lnTo>
                          <a:pt x="694115" y="1647511"/>
                        </a:lnTo>
                        <a:lnTo>
                          <a:pt x="694115" y="1647511"/>
                        </a:lnTo>
                        <a:lnTo>
                          <a:pt x="740045" y="1647511"/>
                        </a:lnTo>
                        <a:lnTo>
                          <a:pt x="817740" y="1647511"/>
                        </a:lnTo>
                        <a:lnTo>
                          <a:pt x="839495" y="1647511"/>
                        </a:lnTo>
                        <a:lnTo>
                          <a:pt x="1132275" y="1647511"/>
                        </a:lnTo>
                        <a:lnTo>
                          <a:pt x="1177900" y="1647511"/>
                        </a:lnTo>
                        <a:lnTo>
                          <a:pt x="1181052" y="1647511"/>
                        </a:lnTo>
                        <a:lnTo>
                          <a:pt x="1183891" y="1647511"/>
                        </a:lnTo>
                        <a:lnTo>
                          <a:pt x="1232668" y="1647511"/>
                        </a:lnTo>
                        <a:lnTo>
                          <a:pt x="1285799" y="1647511"/>
                        </a:lnTo>
                        <a:lnTo>
                          <a:pt x="1479680" y="1647511"/>
                        </a:lnTo>
                        <a:lnTo>
                          <a:pt x="1479680" y="1647511"/>
                        </a:lnTo>
                        <a:cubicBezTo>
                          <a:pt x="1488272" y="1647511"/>
                          <a:pt x="1496530" y="1646054"/>
                          <a:pt x="1504207" y="1643377"/>
                        </a:cubicBezTo>
                        <a:cubicBezTo>
                          <a:pt x="1505140" y="1643053"/>
                          <a:pt x="1506065" y="1642710"/>
                          <a:pt x="1506979" y="1642348"/>
                        </a:cubicBezTo>
                        <a:cubicBezTo>
                          <a:pt x="1507569" y="1642110"/>
                          <a:pt x="1508160" y="1641872"/>
                          <a:pt x="1508750" y="1641624"/>
                        </a:cubicBezTo>
                        <a:cubicBezTo>
                          <a:pt x="1509551" y="1641291"/>
                          <a:pt x="1510341" y="1640938"/>
                          <a:pt x="1511122" y="1640567"/>
                        </a:cubicBezTo>
                        <a:cubicBezTo>
                          <a:pt x="1512160" y="1640081"/>
                          <a:pt x="1513180" y="1639586"/>
                          <a:pt x="1514189" y="1639062"/>
                        </a:cubicBezTo>
                        <a:cubicBezTo>
                          <a:pt x="1525886" y="1632947"/>
                          <a:pt x="1535763" y="1623822"/>
                          <a:pt x="1542783" y="1612726"/>
                        </a:cubicBezTo>
                        <a:cubicBezTo>
                          <a:pt x="1547136" y="1605839"/>
                          <a:pt x="1552651" y="1599943"/>
                          <a:pt x="1558976" y="1595190"/>
                        </a:cubicBezTo>
                        <a:cubicBezTo>
                          <a:pt x="1560852" y="1593780"/>
                          <a:pt x="1562805" y="1592466"/>
                          <a:pt x="1564824" y="1591256"/>
                        </a:cubicBezTo>
                        <a:cubicBezTo>
                          <a:pt x="1565329" y="1590951"/>
                          <a:pt x="1565834" y="1590666"/>
                          <a:pt x="1566339" y="1590370"/>
                        </a:cubicBezTo>
                        <a:cubicBezTo>
                          <a:pt x="1576464" y="1584646"/>
                          <a:pt x="1588056" y="1581522"/>
                          <a:pt x="1600038" y="1581522"/>
                        </a:cubicBezTo>
                        <a:lnTo>
                          <a:pt x="1605401" y="1581522"/>
                        </a:lnTo>
                        <a:lnTo>
                          <a:pt x="1615878" y="1581522"/>
                        </a:lnTo>
                        <a:lnTo>
                          <a:pt x="1615878" y="1581522"/>
                        </a:lnTo>
                        <a:lnTo>
                          <a:pt x="1615878" y="1578864"/>
                        </a:lnTo>
                        <a:cubicBezTo>
                          <a:pt x="1615878" y="1595828"/>
                          <a:pt x="1629632" y="1609582"/>
                          <a:pt x="1646596" y="1609582"/>
                        </a:cubicBezTo>
                        <a:lnTo>
                          <a:pt x="1646596" y="1609582"/>
                        </a:lnTo>
                        <a:cubicBezTo>
                          <a:pt x="1663560" y="1609582"/>
                          <a:pt x="1677315" y="1595828"/>
                          <a:pt x="1677315" y="1578864"/>
                        </a:cubicBezTo>
                        <a:lnTo>
                          <a:pt x="1677315" y="1511418"/>
                        </a:lnTo>
                        <a:lnTo>
                          <a:pt x="1677315" y="1397594"/>
                        </a:lnTo>
                        <a:cubicBezTo>
                          <a:pt x="1677324" y="1380649"/>
                          <a:pt x="1663570" y="1366904"/>
                          <a:pt x="1646606" y="1366904"/>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2" name="Google Shape;2212;p65"/>
                  <p:cNvSpPr/>
                  <p:nvPr/>
                </p:nvSpPr>
                <p:spPr>
                  <a:xfrm>
                    <a:off x="5930655" y="2220765"/>
                    <a:ext cx="512673" cy="2692049"/>
                  </a:xfrm>
                  <a:custGeom>
                    <a:avLst/>
                    <a:gdLst/>
                    <a:ahLst/>
                    <a:cxnLst/>
                    <a:rect l="l" t="t" r="r" b="b"/>
                    <a:pathLst>
                      <a:path w="512673" h="2692049" extrusionOk="0">
                        <a:moveTo>
                          <a:pt x="475831" y="1981674"/>
                        </a:moveTo>
                        <a:lnTo>
                          <a:pt x="433950" y="1981674"/>
                        </a:lnTo>
                        <a:lnTo>
                          <a:pt x="433950" y="1027117"/>
                        </a:lnTo>
                        <a:cubicBezTo>
                          <a:pt x="433950" y="1018954"/>
                          <a:pt x="432664" y="1010944"/>
                          <a:pt x="430197" y="1003333"/>
                        </a:cubicBezTo>
                        <a:cubicBezTo>
                          <a:pt x="428968" y="999533"/>
                          <a:pt x="427444" y="995827"/>
                          <a:pt x="425644" y="992265"/>
                        </a:cubicBezTo>
                        <a:cubicBezTo>
                          <a:pt x="421443" y="983950"/>
                          <a:pt x="415719" y="976377"/>
                          <a:pt x="408680" y="969967"/>
                        </a:cubicBezTo>
                        <a:lnTo>
                          <a:pt x="355997" y="922056"/>
                        </a:lnTo>
                        <a:cubicBezTo>
                          <a:pt x="354282" y="920494"/>
                          <a:pt x="352634" y="918865"/>
                          <a:pt x="351072" y="917170"/>
                        </a:cubicBezTo>
                        <a:cubicBezTo>
                          <a:pt x="349510" y="915475"/>
                          <a:pt x="348024" y="913722"/>
                          <a:pt x="346615" y="911903"/>
                        </a:cubicBezTo>
                        <a:cubicBezTo>
                          <a:pt x="344510" y="909179"/>
                          <a:pt x="342586" y="906331"/>
                          <a:pt x="340852" y="903368"/>
                        </a:cubicBezTo>
                        <a:cubicBezTo>
                          <a:pt x="339118" y="900406"/>
                          <a:pt x="337585" y="897339"/>
                          <a:pt x="336251" y="894177"/>
                        </a:cubicBezTo>
                        <a:cubicBezTo>
                          <a:pt x="335366" y="892072"/>
                          <a:pt x="334565" y="889919"/>
                          <a:pt x="333861" y="887738"/>
                        </a:cubicBezTo>
                        <a:cubicBezTo>
                          <a:pt x="333232" y="885804"/>
                          <a:pt x="332699" y="883852"/>
                          <a:pt x="332222" y="881870"/>
                        </a:cubicBezTo>
                        <a:cubicBezTo>
                          <a:pt x="331927" y="880661"/>
                          <a:pt x="331670" y="879442"/>
                          <a:pt x="331432" y="878213"/>
                        </a:cubicBezTo>
                        <a:cubicBezTo>
                          <a:pt x="331422" y="878165"/>
                          <a:pt x="331413" y="878118"/>
                          <a:pt x="331403" y="878070"/>
                        </a:cubicBezTo>
                        <a:cubicBezTo>
                          <a:pt x="331165" y="876813"/>
                          <a:pt x="330946" y="875546"/>
                          <a:pt x="330775" y="874269"/>
                        </a:cubicBezTo>
                        <a:lnTo>
                          <a:pt x="328870" y="860630"/>
                        </a:lnTo>
                        <a:lnTo>
                          <a:pt x="340128" y="860630"/>
                        </a:lnTo>
                        <a:cubicBezTo>
                          <a:pt x="352968" y="860630"/>
                          <a:pt x="363379" y="850219"/>
                          <a:pt x="363379" y="837389"/>
                        </a:cubicBezTo>
                        <a:lnTo>
                          <a:pt x="363379" y="837389"/>
                        </a:lnTo>
                        <a:cubicBezTo>
                          <a:pt x="363379" y="824549"/>
                          <a:pt x="352968" y="814138"/>
                          <a:pt x="340128" y="814138"/>
                        </a:cubicBezTo>
                        <a:lnTo>
                          <a:pt x="339071" y="814138"/>
                        </a:lnTo>
                        <a:lnTo>
                          <a:pt x="326898" y="693514"/>
                        </a:lnTo>
                        <a:cubicBezTo>
                          <a:pt x="326831" y="692904"/>
                          <a:pt x="326755" y="692294"/>
                          <a:pt x="326669" y="691685"/>
                        </a:cubicBezTo>
                        <a:cubicBezTo>
                          <a:pt x="326565" y="690970"/>
                          <a:pt x="326431" y="690265"/>
                          <a:pt x="326288" y="689570"/>
                        </a:cubicBezTo>
                        <a:cubicBezTo>
                          <a:pt x="326069" y="688494"/>
                          <a:pt x="325803" y="687437"/>
                          <a:pt x="325498" y="686398"/>
                        </a:cubicBezTo>
                        <a:cubicBezTo>
                          <a:pt x="325155" y="685255"/>
                          <a:pt x="324764" y="684131"/>
                          <a:pt x="324326" y="683046"/>
                        </a:cubicBezTo>
                        <a:cubicBezTo>
                          <a:pt x="324107" y="682503"/>
                          <a:pt x="323879" y="681960"/>
                          <a:pt x="323631" y="681426"/>
                        </a:cubicBezTo>
                        <a:cubicBezTo>
                          <a:pt x="322993" y="680026"/>
                          <a:pt x="322259" y="678674"/>
                          <a:pt x="321469" y="677378"/>
                        </a:cubicBezTo>
                        <a:cubicBezTo>
                          <a:pt x="321231" y="676997"/>
                          <a:pt x="320992" y="676616"/>
                          <a:pt x="320745" y="676235"/>
                        </a:cubicBezTo>
                        <a:cubicBezTo>
                          <a:pt x="319745" y="674721"/>
                          <a:pt x="318640" y="673282"/>
                          <a:pt x="317440" y="671930"/>
                        </a:cubicBezTo>
                        <a:cubicBezTo>
                          <a:pt x="316887" y="671311"/>
                          <a:pt x="316325" y="670701"/>
                          <a:pt x="315744" y="670120"/>
                        </a:cubicBezTo>
                        <a:cubicBezTo>
                          <a:pt x="315735" y="670111"/>
                          <a:pt x="315715" y="670092"/>
                          <a:pt x="315706" y="670082"/>
                        </a:cubicBezTo>
                        <a:cubicBezTo>
                          <a:pt x="315687" y="670063"/>
                          <a:pt x="315659" y="670044"/>
                          <a:pt x="315639" y="670015"/>
                        </a:cubicBezTo>
                        <a:cubicBezTo>
                          <a:pt x="314516" y="668911"/>
                          <a:pt x="313325" y="667872"/>
                          <a:pt x="312067" y="666920"/>
                        </a:cubicBezTo>
                        <a:cubicBezTo>
                          <a:pt x="311839" y="666748"/>
                          <a:pt x="311610" y="666577"/>
                          <a:pt x="311382" y="666405"/>
                        </a:cubicBezTo>
                        <a:cubicBezTo>
                          <a:pt x="310744" y="665939"/>
                          <a:pt x="310096" y="665491"/>
                          <a:pt x="309420" y="665062"/>
                        </a:cubicBezTo>
                        <a:cubicBezTo>
                          <a:pt x="309048" y="664824"/>
                          <a:pt x="308677" y="664596"/>
                          <a:pt x="308305" y="664367"/>
                        </a:cubicBezTo>
                        <a:cubicBezTo>
                          <a:pt x="303381" y="661433"/>
                          <a:pt x="297751" y="659576"/>
                          <a:pt x="291751" y="659100"/>
                        </a:cubicBezTo>
                        <a:lnTo>
                          <a:pt x="291751" y="636059"/>
                        </a:lnTo>
                        <a:cubicBezTo>
                          <a:pt x="291751" y="636059"/>
                          <a:pt x="291751" y="636059"/>
                          <a:pt x="291751" y="636059"/>
                        </a:cubicBezTo>
                        <a:lnTo>
                          <a:pt x="291751" y="631430"/>
                        </a:lnTo>
                        <a:cubicBezTo>
                          <a:pt x="291751" y="623162"/>
                          <a:pt x="285045" y="616456"/>
                          <a:pt x="276777" y="616456"/>
                        </a:cubicBezTo>
                        <a:lnTo>
                          <a:pt x="268929" y="616456"/>
                        </a:lnTo>
                        <a:lnTo>
                          <a:pt x="268929" y="125233"/>
                        </a:lnTo>
                        <a:cubicBezTo>
                          <a:pt x="268929" y="91943"/>
                          <a:pt x="263947" y="58834"/>
                          <a:pt x="254136" y="27011"/>
                        </a:cubicBezTo>
                        <a:lnTo>
                          <a:pt x="246059" y="817"/>
                        </a:lnTo>
                        <a:cubicBezTo>
                          <a:pt x="245669" y="-449"/>
                          <a:pt x="243792" y="-173"/>
                          <a:pt x="243792" y="1160"/>
                        </a:cubicBezTo>
                        <a:lnTo>
                          <a:pt x="243792" y="318295"/>
                        </a:lnTo>
                        <a:cubicBezTo>
                          <a:pt x="243792" y="318295"/>
                          <a:pt x="243792" y="318295"/>
                          <a:pt x="243792" y="318295"/>
                        </a:cubicBezTo>
                        <a:lnTo>
                          <a:pt x="243792" y="616456"/>
                        </a:lnTo>
                        <a:lnTo>
                          <a:pt x="235944" y="616456"/>
                        </a:lnTo>
                        <a:cubicBezTo>
                          <a:pt x="227676" y="616456"/>
                          <a:pt x="220970" y="623162"/>
                          <a:pt x="220970" y="631430"/>
                        </a:cubicBezTo>
                        <a:lnTo>
                          <a:pt x="220970" y="636059"/>
                        </a:lnTo>
                        <a:lnTo>
                          <a:pt x="220970" y="659100"/>
                        </a:lnTo>
                        <a:cubicBezTo>
                          <a:pt x="217751" y="659357"/>
                          <a:pt x="214636" y="660005"/>
                          <a:pt x="211684" y="661005"/>
                        </a:cubicBezTo>
                        <a:cubicBezTo>
                          <a:pt x="211131" y="661195"/>
                          <a:pt x="210579" y="661395"/>
                          <a:pt x="210036" y="661605"/>
                        </a:cubicBezTo>
                        <a:cubicBezTo>
                          <a:pt x="208950" y="662033"/>
                          <a:pt x="207883" y="662510"/>
                          <a:pt x="206845" y="663024"/>
                        </a:cubicBezTo>
                        <a:cubicBezTo>
                          <a:pt x="205292" y="663805"/>
                          <a:pt x="203787" y="664691"/>
                          <a:pt x="202359" y="665672"/>
                        </a:cubicBezTo>
                        <a:cubicBezTo>
                          <a:pt x="200454" y="666977"/>
                          <a:pt x="198672" y="668453"/>
                          <a:pt x="197025" y="670073"/>
                        </a:cubicBezTo>
                        <a:cubicBezTo>
                          <a:pt x="196205" y="670882"/>
                          <a:pt x="195424" y="671730"/>
                          <a:pt x="194672" y="672616"/>
                        </a:cubicBezTo>
                        <a:cubicBezTo>
                          <a:pt x="191691" y="676149"/>
                          <a:pt x="189328" y="680226"/>
                          <a:pt x="187766" y="684703"/>
                        </a:cubicBezTo>
                        <a:cubicBezTo>
                          <a:pt x="187566" y="685265"/>
                          <a:pt x="187385" y="685827"/>
                          <a:pt x="187214" y="686398"/>
                        </a:cubicBezTo>
                        <a:cubicBezTo>
                          <a:pt x="186871" y="687541"/>
                          <a:pt x="186585" y="688703"/>
                          <a:pt x="186347" y="689894"/>
                        </a:cubicBezTo>
                        <a:cubicBezTo>
                          <a:pt x="186109" y="691085"/>
                          <a:pt x="185928" y="692285"/>
                          <a:pt x="185804" y="693514"/>
                        </a:cubicBezTo>
                        <a:lnTo>
                          <a:pt x="174450" y="805975"/>
                        </a:lnTo>
                        <a:lnTo>
                          <a:pt x="174450" y="805975"/>
                        </a:lnTo>
                        <a:lnTo>
                          <a:pt x="173622" y="814138"/>
                        </a:lnTo>
                        <a:lnTo>
                          <a:pt x="172564" y="814138"/>
                        </a:lnTo>
                        <a:cubicBezTo>
                          <a:pt x="159725" y="814138"/>
                          <a:pt x="149314" y="824549"/>
                          <a:pt x="149314" y="837389"/>
                        </a:cubicBezTo>
                        <a:lnTo>
                          <a:pt x="149314" y="837389"/>
                        </a:lnTo>
                        <a:cubicBezTo>
                          <a:pt x="149314" y="850228"/>
                          <a:pt x="159725" y="860630"/>
                          <a:pt x="172564" y="860630"/>
                        </a:cubicBezTo>
                        <a:lnTo>
                          <a:pt x="183823" y="860630"/>
                        </a:lnTo>
                        <a:lnTo>
                          <a:pt x="181918" y="874269"/>
                        </a:lnTo>
                        <a:cubicBezTo>
                          <a:pt x="181737" y="875546"/>
                          <a:pt x="181527" y="876813"/>
                          <a:pt x="181289" y="878070"/>
                        </a:cubicBezTo>
                        <a:cubicBezTo>
                          <a:pt x="181280" y="878118"/>
                          <a:pt x="181270" y="878165"/>
                          <a:pt x="181261" y="878213"/>
                        </a:cubicBezTo>
                        <a:cubicBezTo>
                          <a:pt x="181023" y="879442"/>
                          <a:pt x="180756" y="880661"/>
                          <a:pt x="180470" y="881870"/>
                        </a:cubicBezTo>
                        <a:cubicBezTo>
                          <a:pt x="176765" y="897291"/>
                          <a:pt x="168516" y="911312"/>
                          <a:pt x="156696" y="922066"/>
                        </a:cubicBezTo>
                        <a:lnTo>
                          <a:pt x="104013" y="969977"/>
                        </a:lnTo>
                        <a:cubicBezTo>
                          <a:pt x="87916" y="984617"/>
                          <a:pt x="78743" y="1005362"/>
                          <a:pt x="78743" y="1027117"/>
                        </a:cubicBezTo>
                        <a:lnTo>
                          <a:pt x="78743" y="1934764"/>
                        </a:lnTo>
                        <a:lnTo>
                          <a:pt x="78743" y="1934764"/>
                        </a:lnTo>
                        <a:lnTo>
                          <a:pt x="78743" y="1981674"/>
                        </a:lnTo>
                        <a:lnTo>
                          <a:pt x="36862" y="1981674"/>
                        </a:lnTo>
                        <a:cubicBezTo>
                          <a:pt x="16507" y="1981674"/>
                          <a:pt x="0" y="1998181"/>
                          <a:pt x="0" y="2018536"/>
                        </a:cubicBezTo>
                        <a:cubicBezTo>
                          <a:pt x="0" y="2038891"/>
                          <a:pt x="16497" y="2055398"/>
                          <a:pt x="36862" y="2055398"/>
                        </a:cubicBezTo>
                        <a:lnTo>
                          <a:pt x="134036" y="2055398"/>
                        </a:lnTo>
                        <a:lnTo>
                          <a:pt x="134036" y="2078020"/>
                        </a:lnTo>
                        <a:lnTo>
                          <a:pt x="134036" y="2078020"/>
                        </a:lnTo>
                        <a:lnTo>
                          <a:pt x="134036" y="2601400"/>
                        </a:lnTo>
                        <a:lnTo>
                          <a:pt x="134036" y="2601400"/>
                        </a:lnTo>
                        <a:lnTo>
                          <a:pt x="134036" y="2618325"/>
                        </a:lnTo>
                        <a:lnTo>
                          <a:pt x="95498" y="2618325"/>
                        </a:lnTo>
                        <a:cubicBezTo>
                          <a:pt x="75143" y="2618325"/>
                          <a:pt x="58636" y="2634832"/>
                          <a:pt x="58636" y="2655187"/>
                        </a:cubicBezTo>
                        <a:cubicBezTo>
                          <a:pt x="58636" y="2675542"/>
                          <a:pt x="75143" y="2692049"/>
                          <a:pt x="95498" y="2692049"/>
                        </a:cubicBezTo>
                        <a:lnTo>
                          <a:pt x="159163" y="2692049"/>
                        </a:lnTo>
                        <a:cubicBezTo>
                          <a:pt x="159163" y="2692049"/>
                          <a:pt x="159163" y="2692049"/>
                          <a:pt x="159163" y="2692049"/>
                        </a:cubicBezTo>
                        <a:lnTo>
                          <a:pt x="417176" y="2692049"/>
                        </a:lnTo>
                        <a:cubicBezTo>
                          <a:pt x="437531" y="2692049"/>
                          <a:pt x="454038" y="2675542"/>
                          <a:pt x="454038" y="2655187"/>
                        </a:cubicBezTo>
                        <a:cubicBezTo>
                          <a:pt x="454038" y="2634832"/>
                          <a:pt x="437540" y="2618325"/>
                          <a:pt x="417176" y="2618325"/>
                        </a:cubicBezTo>
                        <a:lnTo>
                          <a:pt x="378638" y="2618325"/>
                        </a:lnTo>
                        <a:lnTo>
                          <a:pt x="378638" y="2055398"/>
                        </a:lnTo>
                        <a:lnTo>
                          <a:pt x="378638" y="2055398"/>
                        </a:lnTo>
                        <a:lnTo>
                          <a:pt x="256337" y="2055398"/>
                        </a:lnTo>
                        <a:lnTo>
                          <a:pt x="475812" y="2055398"/>
                        </a:lnTo>
                        <a:cubicBezTo>
                          <a:pt x="496167" y="2055398"/>
                          <a:pt x="512674" y="2038891"/>
                          <a:pt x="512674" y="2018536"/>
                        </a:cubicBezTo>
                        <a:cubicBezTo>
                          <a:pt x="512693" y="1998181"/>
                          <a:pt x="496186" y="1981674"/>
                          <a:pt x="475831" y="1981674"/>
                        </a:cubicBezTo>
                        <a:close/>
                        <a:moveTo>
                          <a:pt x="100127" y="1981674"/>
                        </a:moveTo>
                        <a:lnTo>
                          <a:pt x="134055" y="1981674"/>
                        </a:lnTo>
                        <a:lnTo>
                          <a:pt x="134055" y="1981674"/>
                        </a:lnTo>
                        <a:lnTo>
                          <a:pt x="100127" y="1981674"/>
                        </a:lnTo>
                        <a:cubicBezTo>
                          <a:pt x="100127" y="1981674"/>
                          <a:pt x="100127" y="1981674"/>
                          <a:pt x="100127" y="1981674"/>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3" name="Google Shape;2213;p65"/>
                  <p:cNvSpPr/>
                  <p:nvPr/>
                </p:nvSpPr>
                <p:spPr>
                  <a:xfrm>
                    <a:off x="4275220" y="3261378"/>
                    <a:ext cx="1598114" cy="1651406"/>
                  </a:xfrm>
                  <a:custGeom>
                    <a:avLst/>
                    <a:gdLst/>
                    <a:ahLst/>
                    <a:cxnLst/>
                    <a:rect l="l" t="t" r="r" b="b"/>
                    <a:pathLst>
                      <a:path w="1598114" h="1651406" extrusionOk="0">
                        <a:moveTo>
                          <a:pt x="1592961" y="796195"/>
                        </a:moveTo>
                        <a:cubicBezTo>
                          <a:pt x="1592761" y="795690"/>
                          <a:pt x="1592561" y="795195"/>
                          <a:pt x="1592352" y="794699"/>
                        </a:cubicBezTo>
                        <a:cubicBezTo>
                          <a:pt x="1591837" y="793471"/>
                          <a:pt x="1591304" y="792261"/>
                          <a:pt x="1590723" y="791070"/>
                        </a:cubicBezTo>
                        <a:cubicBezTo>
                          <a:pt x="1589704" y="788965"/>
                          <a:pt x="1588599" y="786927"/>
                          <a:pt x="1587398" y="784936"/>
                        </a:cubicBezTo>
                        <a:cubicBezTo>
                          <a:pt x="1581388" y="775002"/>
                          <a:pt x="1573140" y="766591"/>
                          <a:pt x="1563338" y="760390"/>
                        </a:cubicBezTo>
                        <a:cubicBezTo>
                          <a:pt x="1556004" y="755752"/>
                          <a:pt x="1549784" y="749789"/>
                          <a:pt x="1544869" y="742941"/>
                        </a:cubicBezTo>
                        <a:cubicBezTo>
                          <a:pt x="1543803" y="741455"/>
                          <a:pt x="1542802" y="739921"/>
                          <a:pt x="1541869" y="738350"/>
                        </a:cubicBezTo>
                        <a:cubicBezTo>
                          <a:pt x="1541564" y="737845"/>
                          <a:pt x="1541278" y="737340"/>
                          <a:pt x="1540983" y="736835"/>
                        </a:cubicBezTo>
                        <a:cubicBezTo>
                          <a:pt x="1535259" y="726710"/>
                          <a:pt x="1532134" y="715118"/>
                          <a:pt x="1532134" y="703135"/>
                        </a:cubicBezTo>
                        <a:lnTo>
                          <a:pt x="1532134" y="697773"/>
                        </a:lnTo>
                        <a:lnTo>
                          <a:pt x="1532134" y="687295"/>
                        </a:lnTo>
                        <a:lnTo>
                          <a:pt x="1532134" y="687295"/>
                        </a:lnTo>
                        <a:lnTo>
                          <a:pt x="1529477" y="687295"/>
                        </a:lnTo>
                        <a:cubicBezTo>
                          <a:pt x="1546441" y="687295"/>
                          <a:pt x="1560195" y="673541"/>
                          <a:pt x="1560195" y="656578"/>
                        </a:cubicBezTo>
                        <a:lnTo>
                          <a:pt x="1560195" y="656578"/>
                        </a:lnTo>
                        <a:cubicBezTo>
                          <a:pt x="1560195" y="639613"/>
                          <a:pt x="1546441" y="625859"/>
                          <a:pt x="1529477" y="625859"/>
                        </a:cubicBezTo>
                        <a:lnTo>
                          <a:pt x="1462030" y="625859"/>
                        </a:lnTo>
                        <a:lnTo>
                          <a:pt x="1436694" y="625859"/>
                        </a:lnTo>
                        <a:cubicBezTo>
                          <a:pt x="1429083" y="536239"/>
                          <a:pt x="1382554" y="457724"/>
                          <a:pt x="1314059" y="407280"/>
                        </a:cubicBezTo>
                        <a:cubicBezTo>
                          <a:pt x="1271511" y="375942"/>
                          <a:pt x="1245956" y="326622"/>
                          <a:pt x="1245956" y="273787"/>
                        </a:cubicBezTo>
                        <a:lnTo>
                          <a:pt x="1245956" y="226428"/>
                        </a:lnTo>
                        <a:lnTo>
                          <a:pt x="1256938" y="226428"/>
                        </a:lnTo>
                        <a:cubicBezTo>
                          <a:pt x="1279017" y="226428"/>
                          <a:pt x="1296924" y="208531"/>
                          <a:pt x="1296924" y="186442"/>
                        </a:cubicBezTo>
                        <a:lnTo>
                          <a:pt x="1296924" y="178784"/>
                        </a:lnTo>
                        <a:lnTo>
                          <a:pt x="1296924" y="148666"/>
                        </a:lnTo>
                        <a:lnTo>
                          <a:pt x="1313983" y="148666"/>
                        </a:lnTo>
                        <a:cubicBezTo>
                          <a:pt x="1331081" y="148666"/>
                          <a:pt x="1344930" y="134807"/>
                          <a:pt x="1344930" y="117710"/>
                        </a:cubicBezTo>
                        <a:lnTo>
                          <a:pt x="1344930" y="30956"/>
                        </a:lnTo>
                        <a:cubicBezTo>
                          <a:pt x="1344930" y="13859"/>
                          <a:pt x="1331071" y="0"/>
                          <a:pt x="1313983" y="0"/>
                        </a:cubicBezTo>
                        <a:lnTo>
                          <a:pt x="1195435" y="0"/>
                        </a:lnTo>
                        <a:lnTo>
                          <a:pt x="724214" y="0"/>
                        </a:lnTo>
                        <a:cubicBezTo>
                          <a:pt x="707117" y="0"/>
                          <a:pt x="693258" y="13859"/>
                          <a:pt x="693258" y="30956"/>
                        </a:cubicBezTo>
                        <a:lnTo>
                          <a:pt x="693258" y="117710"/>
                        </a:lnTo>
                        <a:cubicBezTo>
                          <a:pt x="693258" y="134807"/>
                          <a:pt x="707117" y="148666"/>
                          <a:pt x="724214" y="148666"/>
                        </a:cubicBezTo>
                        <a:lnTo>
                          <a:pt x="741274" y="148666"/>
                        </a:lnTo>
                        <a:lnTo>
                          <a:pt x="741274" y="178784"/>
                        </a:lnTo>
                        <a:lnTo>
                          <a:pt x="741274" y="186442"/>
                        </a:lnTo>
                        <a:cubicBezTo>
                          <a:pt x="741274" y="208521"/>
                          <a:pt x="759171" y="226428"/>
                          <a:pt x="781260" y="226428"/>
                        </a:cubicBezTo>
                        <a:lnTo>
                          <a:pt x="792242" y="226428"/>
                        </a:lnTo>
                        <a:lnTo>
                          <a:pt x="792242" y="273787"/>
                        </a:lnTo>
                        <a:cubicBezTo>
                          <a:pt x="792242" y="326631"/>
                          <a:pt x="766686" y="375952"/>
                          <a:pt x="724138" y="407280"/>
                        </a:cubicBezTo>
                        <a:cubicBezTo>
                          <a:pt x="684419" y="436531"/>
                          <a:pt x="652082" y="475231"/>
                          <a:pt x="630431" y="520056"/>
                        </a:cubicBezTo>
                        <a:lnTo>
                          <a:pt x="630431" y="520056"/>
                        </a:lnTo>
                        <a:cubicBezTo>
                          <a:pt x="630431" y="520056"/>
                          <a:pt x="630431" y="520056"/>
                          <a:pt x="630431" y="520056"/>
                        </a:cubicBezTo>
                        <a:cubicBezTo>
                          <a:pt x="629917" y="521132"/>
                          <a:pt x="629402" y="522208"/>
                          <a:pt x="628898" y="523284"/>
                        </a:cubicBezTo>
                        <a:cubicBezTo>
                          <a:pt x="628802" y="523494"/>
                          <a:pt x="628698" y="523704"/>
                          <a:pt x="628602" y="523904"/>
                        </a:cubicBezTo>
                        <a:cubicBezTo>
                          <a:pt x="628145" y="524894"/>
                          <a:pt x="627688" y="525885"/>
                          <a:pt x="627240" y="526876"/>
                        </a:cubicBezTo>
                        <a:cubicBezTo>
                          <a:pt x="627107" y="527180"/>
                          <a:pt x="626964" y="527485"/>
                          <a:pt x="626831" y="527790"/>
                        </a:cubicBezTo>
                        <a:cubicBezTo>
                          <a:pt x="626412" y="528733"/>
                          <a:pt x="625993" y="529676"/>
                          <a:pt x="625583" y="530619"/>
                        </a:cubicBezTo>
                        <a:cubicBezTo>
                          <a:pt x="625421" y="530981"/>
                          <a:pt x="625269" y="531343"/>
                          <a:pt x="625107" y="531714"/>
                        </a:cubicBezTo>
                        <a:cubicBezTo>
                          <a:pt x="624716" y="532619"/>
                          <a:pt x="624326" y="533533"/>
                          <a:pt x="623945" y="534448"/>
                        </a:cubicBezTo>
                        <a:cubicBezTo>
                          <a:pt x="623773" y="534848"/>
                          <a:pt x="623602" y="535248"/>
                          <a:pt x="623440" y="535658"/>
                        </a:cubicBezTo>
                        <a:cubicBezTo>
                          <a:pt x="623068" y="536553"/>
                          <a:pt x="622706" y="537448"/>
                          <a:pt x="622344" y="538343"/>
                        </a:cubicBezTo>
                        <a:cubicBezTo>
                          <a:pt x="622173" y="538772"/>
                          <a:pt x="622002" y="539201"/>
                          <a:pt x="621830" y="539620"/>
                        </a:cubicBezTo>
                        <a:cubicBezTo>
                          <a:pt x="621478" y="540506"/>
                          <a:pt x="621135" y="541392"/>
                          <a:pt x="620792" y="542278"/>
                        </a:cubicBezTo>
                        <a:cubicBezTo>
                          <a:pt x="620620" y="542725"/>
                          <a:pt x="620449" y="543173"/>
                          <a:pt x="620278" y="543620"/>
                        </a:cubicBezTo>
                        <a:cubicBezTo>
                          <a:pt x="619944" y="544497"/>
                          <a:pt x="619611" y="545373"/>
                          <a:pt x="619287" y="546259"/>
                        </a:cubicBezTo>
                        <a:cubicBezTo>
                          <a:pt x="619116" y="546716"/>
                          <a:pt x="618944" y="547183"/>
                          <a:pt x="618782" y="547640"/>
                        </a:cubicBezTo>
                        <a:cubicBezTo>
                          <a:pt x="618458" y="548516"/>
                          <a:pt x="618144" y="549393"/>
                          <a:pt x="617830" y="550269"/>
                        </a:cubicBezTo>
                        <a:cubicBezTo>
                          <a:pt x="617668" y="550735"/>
                          <a:pt x="617496" y="551212"/>
                          <a:pt x="617334" y="551679"/>
                        </a:cubicBezTo>
                        <a:cubicBezTo>
                          <a:pt x="617030" y="552555"/>
                          <a:pt x="616725" y="553431"/>
                          <a:pt x="616420" y="554317"/>
                        </a:cubicBezTo>
                        <a:cubicBezTo>
                          <a:pt x="616258" y="554793"/>
                          <a:pt x="616106" y="555269"/>
                          <a:pt x="615944" y="555736"/>
                        </a:cubicBezTo>
                        <a:cubicBezTo>
                          <a:pt x="615648" y="556622"/>
                          <a:pt x="615353" y="557508"/>
                          <a:pt x="615067" y="558394"/>
                        </a:cubicBezTo>
                        <a:cubicBezTo>
                          <a:pt x="614915" y="558861"/>
                          <a:pt x="614772" y="559337"/>
                          <a:pt x="614620" y="559804"/>
                        </a:cubicBezTo>
                        <a:cubicBezTo>
                          <a:pt x="614334" y="560699"/>
                          <a:pt x="614048" y="561604"/>
                          <a:pt x="613772" y="562499"/>
                        </a:cubicBezTo>
                        <a:cubicBezTo>
                          <a:pt x="613629" y="562956"/>
                          <a:pt x="613496" y="563423"/>
                          <a:pt x="613353" y="563880"/>
                        </a:cubicBezTo>
                        <a:cubicBezTo>
                          <a:pt x="613077" y="564794"/>
                          <a:pt x="612800" y="565709"/>
                          <a:pt x="612534" y="566623"/>
                        </a:cubicBezTo>
                        <a:cubicBezTo>
                          <a:pt x="612410" y="567061"/>
                          <a:pt x="612286" y="567490"/>
                          <a:pt x="612162" y="567928"/>
                        </a:cubicBezTo>
                        <a:cubicBezTo>
                          <a:pt x="611886" y="568881"/>
                          <a:pt x="611610" y="569833"/>
                          <a:pt x="611353" y="570795"/>
                        </a:cubicBezTo>
                        <a:cubicBezTo>
                          <a:pt x="611267" y="571119"/>
                          <a:pt x="611172" y="571453"/>
                          <a:pt x="611086" y="571776"/>
                        </a:cubicBezTo>
                        <a:cubicBezTo>
                          <a:pt x="610105" y="575377"/>
                          <a:pt x="609181" y="579006"/>
                          <a:pt x="608333" y="582663"/>
                        </a:cubicBezTo>
                        <a:cubicBezTo>
                          <a:pt x="608295" y="582844"/>
                          <a:pt x="608247" y="583025"/>
                          <a:pt x="608200" y="583206"/>
                        </a:cubicBezTo>
                        <a:cubicBezTo>
                          <a:pt x="607990" y="584102"/>
                          <a:pt x="607790" y="585007"/>
                          <a:pt x="607590" y="585912"/>
                        </a:cubicBezTo>
                        <a:cubicBezTo>
                          <a:pt x="607476" y="586435"/>
                          <a:pt x="607352" y="586969"/>
                          <a:pt x="607238" y="587493"/>
                        </a:cubicBezTo>
                        <a:cubicBezTo>
                          <a:pt x="607057" y="588312"/>
                          <a:pt x="606895" y="589140"/>
                          <a:pt x="606723" y="589960"/>
                        </a:cubicBezTo>
                        <a:cubicBezTo>
                          <a:pt x="606600" y="590569"/>
                          <a:pt x="606466" y="591188"/>
                          <a:pt x="606342" y="591798"/>
                        </a:cubicBezTo>
                        <a:cubicBezTo>
                          <a:pt x="606181" y="592588"/>
                          <a:pt x="606038" y="593369"/>
                          <a:pt x="605885" y="594160"/>
                        </a:cubicBezTo>
                        <a:cubicBezTo>
                          <a:pt x="605761" y="594817"/>
                          <a:pt x="605628" y="595475"/>
                          <a:pt x="605504" y="596132"/>
                        </a:cubicBezTo>
                        <a:cubicBezTo>
                          <a:pt x="605361" y="596894"/>
                          <a:pt x="605228" y="597665"/>
                          <a:pt x="605095" y="598427"/>
                        </a:cubicBezTo>
                        <a:cubicBezTo>
                          <a:pt x="604971" y="599113"/>
                          <a:pt x="604847" y="599799"/>
                          <a:pt x="604733" y="600485"/>
                        </a:cubicBezTo>
                        <a:cubicBezTo>
                          <a:pt x="604609" y="601237"/>
                          <a:pt x="604485" y="601990"/>
                          <a:pt x="604361" y="602742"/>
                        </a:cubicBezTo>
                        <a:cubicBezTo>
                          <a:pt x="604247" y="603447"/>
                          <a:pt x="604133" y="604152"/>
                          <a:pt x="604018" y="604866"/>
                        </a:cubicBezTo>
                        <a:cubicBezTo>
                          <a:pt x="603904" y="605609"/>
                          <a:pt x="603790" y="606352"/>
                          <a:pt x="603685" y="607095"/>
                        </a:cubicBezTo>
                        <a:cubicBezTo>
                          <a:pt x="603580" y="607819"/>
                          <a:pt x="603475" y="608543"/>
                          <a:pt x="603371" y="609276"/>
                        </a:cubicBezTo>
                        <a:cubicBezTo>
                          <a:pt x="603266" y="610010"/>
                          <a:pt x="603171" y="610743"/>
                          <a:pt x="603075" y="611477"/>
                        </a:cubicBezTo>
                        <a:cubicBezTo>
                          <a:pt x="602980" y="612219"/>
                          <a:pt x="602885" y="612962"/>
                          <a:pt x="602790" y="613705"/>
                        </a:cubicBezTo>
                        <a:cubicBezTo>
                          <a:pt x="602694" y="614429"/>
                          <a:pt x="602609" y="615163"/>
                          <a:pt x="602523" y="615887"/>
                        </a:cubicBezTo>
                        <a:cubicBezTo>
                          <a:pt x="602437" y="616639"/>
                          <a:pt x="602352" y="617392"/>
                          <a:pt x="602266" y="618153"/>
                        </a:cubicBezTo>
                        <a:cubicBezTo>
                          <a:pt x="602190" y="618878"/>
                          <a:pt x="602104" y="619592"/>
                          <a:pt x="602037" y="620316"/>
                        </a:cubicBezTo>
                        <a:cubicBezTo>
                          <a:pt x="601961" y="621087"/>
                          <a:pt x="601885" y="621859"/>
                          <a:pt x="601809" y="622640"/>
                        </a:cubicBezTo>
                        <a:cubicBezTo>
                          <a:pt x="601742" y="623345"/>
                          <a:pt x="601675" y="624059"/>
                          <a:pt x="601609" y="624773"/>
                        </a:cubicBezTo>
                        <a:cubicBezTo>
                          <a:pt x="601542" y="625564"/>
                          <a:pt x="601475" y="626345"/>
                          <a:pt x="601409" y="627136"/>
                        </a:cubicBezTo>
                        <a:cubicBezTo>
                          <a:pt x="601351" y="627840"/>
                          <a:pt x="601294" y="628545"/>
                          <a:pt x="601247" y="629241"/>
                        </a:cubicBezTo>
                        <a:cubicBezTo>
                          <a:pt x="601189" y="630050"/>
                          <a:pt x="601132" y="630860"/>
                          <a:pt x="601085" y="631669"/>
                        </a:cubicBezTo>
                        <a:cubicBezTo>
                          <a:pt x="601037" y="632355"/>
                          <a:pt x="600989" y="633041"/>
                          <a:pt x="600951" y="633727"/>
                        </a:cubicBezTo>
                        <a:cubicBezTo>
                          <a:pt x="600904" y="634565"/>
                          <a:pt x="600856" y="635413"/>
                          <a:pt x="600818" y="636251"/>
                        </a:cubicBezTo>
                        <a:cubicBezTo>
                          <a:pt x="600780" y="636908"/>
                          <a:pt x="600751" y="637575"/>
                          <a:pt x="600723" y="638232"/>
                        </a:cubicBezTo>
                        <a:cubicBezTo>
                          <a:pt x="600685" y="639118"/>
                          <a:pt x="600656" y="640004"/>
                          <a:pt x="600618" y="640890"/>
                        </a:cubicBezTo>
                        <a:cubicBezTo>
                          <a:pt x="600599" y="641509"/>
                          <a:pt x="600570" y="642137"/>
                          <a:pt x="600551" y="642757"/>
                        </a:cubicBezTo>
                        <a:cubicBezTo>
                          <a:pt x="600523" y="643747"/>
                          <a:pt x="600504" y="644738"/>
                          <a:pt x="600485" y="645728"/>
                        </a:cubicBezTo>
                        <a:cubicBezTo>
                          <a:pt x="600475" y="646252"/>
                          <a:pt x="600456" y="646776"/>
                          <a:pt x="600446" y="647291"/>
                        </a:cubicBezTo>
                        <a:cubicBezTo>
                          <a:pt x="600427" y="648757"/>
                          <a:pt x="600418" y="650234"/>
                          <a:pt x="600408" y="651701"/>
                        </a:cubicBezTo>
                        <a:cubicBezTo>
                          <a:pt x="600408" y="651748"/>
                          <a:pt x="600408" y="651796"/>
                          <a:pt x="600408" y="651844"/>
                        </a:cubicBezTo>
                        <a:lnTo>
                          <a:pt x="600408" y="763257"/>
                        </a:lnTo>
                        <a:cubicBezTo>
                          <a:pt x="590236" y="711441"/>
                          <a:pt x="585083" y="658711"/>
                          <a:pt x="585083" y="605781"/>
                        </a:cubicBezTo>
                        <a:lnTo>
                          <a:pt x="585083" y="456276"/>
                        </a:lnTo>
                        <a:cubicBezTo>
                          <a:pt x="585083" y="453685"/>
                          <a:pt x="584759" y="451171"/>
                          <a:pt x="584140" y="448770"/>
                        </a:cubicBezTo>
                        <a:cubicBezTo>
                          <a:pt x="583978" y="448132"/>
                          <a:pt x="583778" y="447494"/>
                          <a:pt x="583578" y="446875"/>
                        </a:cubicBezTo>
                        <a:cubicBezTo>
                          <a:pt x="582949" y="444970"/>
                          <a:pt x="582130" y="443141"/>
                          <a:pt x="581158" y="441427"/>
                        </a:cubicBezTo>
                        <a:cubicBezTo>
                          <a:pt x="580606" y="440465"/>
                          <a:pt x="580015" y="439541"/>
                          <a:pt x="579368" y="438645"/>
                        </a:cubicBezTo>
                        <a:cubicBezTo>
                          <a:pt x="578968" y="438093"/>
                          <a:pt x="578549" y="437550"/>
                          <a:pt x="578110" y="437026"/>
                        </a:cubicBezTo>
                        <a:cubicBezTo>
                          <a:pt x="572595" y="430435"/>
                          <a:pt x="564318" y="426244"/>
                          <a:pt x="555050" y="426244"/>
                        </a:cubicBezTo>
                        <a:cubicBezTo>
                          <a:pt x="554212" y="426244"/>
                          <a:pt x="553374" y="426292"/>
                          <a:pt x="552545" y="426358"/>
                        </a:cubicBezTo>
                        <a:cubicBezTo>
                          <a:pt x="552488" y="426368"/>
                          <a:pt x="552421" y="426368"/>
                          <a:pt x="552364" y="426368"/>
                        </a:cubicBezTo>
                        <a:cubicBezTo>
                          <a:pt x="537029" y="427720"/>
                          <a:pt x="524999" y="440598"/>
                          <a:pt x="524999" y="456286"/>
                        </a:cubicBezTo>
                        <a:lnTo>
                          <a:pt x="524999" y="605790"/>
                        </a:lnTo>
                        <a:cubicBezTo>
                          <a:pt x="524999" y="685467"/>
                          <a:pt x="513350" y="764705"/>
                          <a:pt x="490414" y="841010"/>
                        </a:cubicBezTo>
                        <a:lnTo>
                          <a:pt x="490414" y="841010"/>
                        </a:lnTo>
                        <a:cubicBezTo>
                          <a:pt x="466525" y="920506"/>
                          <a:pt x="451247" y="1002335"/>
                          <a:pt x="444846" y="1085088"/>
                        </a:cubicBezTo>
                        <a:cubicBezTo>
                          <a:pt x="443198" y="1106395"/>
                          <a:pt x="441798" y="1127732"/>
                          <a:pt x="440626" y="1149068"/>
                        </a:cubicBezTo>
                        <a:lnTo>
                          <a:pt x="440626" y="1149068"/>
                        </a:lnTo>
                        <a:cubicBezTo>
                          <a:pt x="440626" y="1149086"/>
                          <a:pt x="440626" y="1149106"/>
                          <a:pt x="440626" y="1149115"/>
                        </a:cubicBezTo>
                        <a:cubicBezTo>
                          <a:pt x="439922" y="1161926"/>
                          <a:pt x="439312" y="1174738"/>
                          <a:pt x="438779" y="1187549"/>
                        </a:cubicBezTo>
                        <a:cubicBezTo>
                          <a:pt x="438760" y="1187939"/>
                          <a:pt x="438750" y="1188339"/>
                          <a:pt x="438731" y="1188730"/>
                        </a:cubicBezTo>
                        <a:cubicBezTo>
                          <a:pt x="438217" y="1201274"/>
                          <a:pt x="437788" y="1213828"/>
                          <a:pt x="437436" y="1226372"/>
                        </a:cubicBezTo>
                        <a:cubicBezTo>
                          <a:pt x="437417" y="1227125"/>
                          <a:pt x="437398" y="1227877"/>
                          <a:pt x="437379" y="1228630"/>
                        </a:cubicBezTo>
                        <a:cubicBezTo>
                          <a:pt x="437236" y="1234097"/>
                          <a:pt x="437102" y="1239574"/>
                          <a:pt x="436988" y="1245041"/>
                        </a:cubicBezTo>
                        <a:cubicBezTo>
                          <a:pt x="436969" y="1245899"/>
                          <a:pt x="436950" y="1246756"/>
                          <a:pt x="436931" y="1247623"/>
                        </a:cubicBezTo>
                        <a:cubicBezTo>
                          <a:pt x="436807" y="1253633"/>
                          <a:pt x="436702" y="1259643"/>
                          <a:pt x="436616" y="1265653"/>
                        </a:cubicBezTo>
                        <a:cubicBezTo>
                          <a:pt x="436607" y="1266511"/>
                          <a:pt x="436597" y="1267359"/>
                          <a:pt x="436588" y="1268216"/>
                        </a:cubicBezTo>
                        <a:cubicBezTo>
                          <a:pt x="436521" y="1273254"/>
                          <a:pt x="436474" y="1278303"/>
                          <a:pt x="436436" y="1283341"/>
                        </a:cubicBezTo>
                        <a:cubicBezTo>
                          <a:pt x="436426" y="1284865"/>
                          <a:pt x="436417" y="1286389"/>
                          <a:pt x="436407" y="1287904"/>
                        </a:cubicBezTo>
                        <a:cubicBezTo>
                          <a:pt x="436369" y="1293743"/>
                          <a:pt x="436350" y="1299582"/>
                          <a:pt x="436350" y="1305421"/>
                        </a:cubicBezTo>
                        <a:lnTo>
                          <a:pt x="436350" y="1332853"/>
                        </a:lnTo>
                        <a:lnTo>
                          <a:pt x="391544" y="1332853"/>
                        </a:lnTo>
                        <a:lnTo>
                          <a:pt x="363007" y="1332853"/>
                        </a:lnTo>
                        <a:lnTo>
                          <a:pt x="363007" y="1332853"/>
                        </a:lnTo>
                        <a:lnTo>
                          <a:pt x="197644" y="1332853"/>
                        </a:lnTo>
                        <a:cubicBezTo>
                          <a:pt x="171079" y="1332853"/>
                          <a:pt x="147761" y="1346730"/>
                          <a:pt x="134531" y="1367638"/>
                        </a:cubicBezTo>
                        <a:cubicBezTo>
                          <a:pt x="122158" y="1387193"/>
                          <a:pt x="100422" y="1398832"/>
                          <a:pt x="77276" y="1398832"/>
                        </a:cubicBezTo>
                        <a:lnTo>
                          <a:pt x="71914" y="1398832"/>
                        </a:lnTo>
                        <a:lnTo>
                          <a:pt x="61436" y="1398832"/>
                        </a:lnTo>
                        <a:lnTo>
                          <a:pt x="61436" y="1401490"/>
                        </a:lnTo>
                        <a:cubicBezTo>
                          <a:pt x="61436" y="1384526"/>
                          <a:pt x="47682" y="1370771"/>
                          <a:pt x="30718" y="1370771"/>
                        </a:cubicBezTo>
                        <a:lnTo>
                          <a:pt x="30718" y="1370771"/>
                        </a:lnTo>
                        <a:cubicBezTo>
                          <a:pt x="13754" y="1370771"/>
                          <a:pt x="0" y="1384526"/>
                          <a:pt x="0" y="1401490"/>
                        </a:cubicBezTo>
                        <a:lnTo>
                          <a:pt x="0" y="1515313"/>
                        </a:lnTo>
                        <a:lnTo>
                          <a:pt x="0" y="1582760"/>
                        </a:lnTo>
                        <a:cubicBezTo>
                          <a:pt x="0" y="1599724"/>
                          <a:pt x="13754" y="1613478"/>
                          <a:pt x="30718" y="1613478"/>
                        </a:cubicBezTo>
                        <a:lnTo>
                          <a:pt x="30718" y="1613478"/>
                        </a:lnTo>
                        <a:cubicBezTo>
                          <a:pt x="47682" y="1613478"/>
                          <a:pt x="61436" y="1599724"/>
                          <a:pt x="61436" y="1582760"/>
                        </a:cubicBezTo>
                        <a:lnTo>
                          <a:pt x="61436" y="1585417"/>
                        </a:lnTo>
                        <a:lnTo>
                          <a:pt x="61436" y="1585417"/>
                        </a:lnTo>
                        <a:lnTo>
                          <a:pt x="71914" y="1585417"/>
                        </a:lnTo>
                        <a:lnTo>
                          <a:pt x="77276" y="1585417"/>
                        </a:lnTo>
                        <a:cubicBezTo>
                          <a:pt x="89259" y="1585417"/>
                          <a:pt x="100851" y="1588542"/>
                          <a:pt x="110976" y="1594266"/>
                        </a:cubicBezTo>
                        <a:cubicBezTo>
                          <a:pt x="111481" y="1594552"/>
                          <a:pt x="111985" y="1594847"/>
                          <a:pt x="112490" y="1595152"/>
                        </a:cubicBezTo>
                        <a:cubicBezTo>
                          <a:pt x="114500" y="1596361"/>
                          <a:pt x="116453" y="1597666"/>
                          <a:pt x="118339" y="1599086"/>
                        </a:cubicBezTo>
                        <a:cubicBezTo>
                          <a:pt x="124663" y="1603848"/>
                          <a:pt x="130178" y="1609744"/>
                          <a:pt x="134531" y="1616621"/>
                        </a:cubicBezTo>
                        <a:cubicBezTo>
                          <a:pt x="141332" y="1627375"/>
                          <a:pt x="150809" y="1636262"/>
                          <a:pt x="162020" y="1642358"/>
                        </a:cubicBezTo>
                        <a:cubicBezTo>
                          <a:pt x="163392" y="1643101"/>
                          <a:pt x="164783" y="1643806"/>
                          <a:pt x="166192" y="1644463"/>
                        </a:cubicBezTo>
                        <a:cubicBezTo>
                          <a:pt x="166973" y="1644825"/>
                          <a:pt x="167764" y="1645177"/>
                          <a:pt x="168564" y="1645520"/>
                        </a:cubicBezTo>
                        <a:cubicBezTo>
                          <a:pt x="169154" y="1645768"/>
                          <a:pt x="169745" y="1646006"/>
                          <a:pt x="170336" y="1646244"/>
                        </a:cubicBezTo>
                        <a:cubicBezTo>
                          <a:pt x="171126" y="1646558"/>
                          <a:pt x="171926" y="1646853"/>
                          <a:pt x="172736" y="1647139"/>
                        </a:cubicBezTo>
                        <a:cubicBezTo>
                          <a:pt x="180527" y="1649902"/>
                          <a:pt x="188909" y="1651407"/>
                          <a:pt x="197644" y="1651407"/>
                        </a:cubicBezTo>
                        <a:lnTo>
                          <a:pt x="197644" y="1651407"/>
                        </a:lnTo>
                        <a:lnTo>
                          <a:pt x="391525" y="1651407"/>
                        </a:lnTo>
                        <a:lnTo>
                          <a:pt x="499424" y="1651407"/>
                        </a:lnTo>
                        <a:lnTo>
                          <a:pt x="511874" y="1651407"/>
                        </a:lnTo>
                        <a:lnTo>
                          <a:pt x="552040" y="1651407"/>
                        </a:lnTo>
                        <a:lnTo>
                          <a:pt x="585216" y="1651407"/>
                        </a:lnTo>
                        <a:lnTo>
                          <a:pt x="625383" y="1651407"/>
                        </a:lnTo>
                        <a:lnTo>
                          <a:pt x="727443" y="1651407"/>
                        </a:lnTo>
                        <a:lnTo>
                          <a:pt x="837829" y="1651407"/>
                        </a:lnTo>
                        <a:lnTo>
                          <a:pt x="983199" y="1651407"/>
                        </a:lnTo>
                        <a:lnTo>
                          <a:pt x="983199" y="1651407"/>
                        </a:lnTo>
                        <a:lnTo>
                          <a:pt x="1160031" y="1651407"/>
                        </a:lnTo>
                        <a:lnTo>
                          <a:pt x="1310773" y="1651407"/>
                        </a:lnTo>
                        <a:cubicBezTo>
                          <a:pt x="1310783" y="1651407"/>
                          <a:pt x="1310783" y="1651407"/>
                          <a:pt x="1310792" y="1651407"/>
                        </a:cubicBezTo>
                        <a:lnTo>
                          <a:pt x="1310792" y="1651407"/>
                        </a:lnTo>
                        <a:cubicBezTo>
                          <a:pt x="1310792" y="1651407"/>
                          <a:pt x="1310792" y="1651407"/>
                          <a:pt x="1310792" y="1651407"/>
                        </a:cubicBezTo>
                        <a:cubicBezTo>
                          <a:pt x="1313164" y="1651407"/>
                          <a:pt x="1315517" y="1651340"/>
                          <a:pt x="1317860" y="1651206"/>
                        </a:cubicBezTo>
                        <a:cubicBezTo>
                          <a:pt x="1319203" y="1651340"/>
                          <a:pt x="1320565" y="1651407"/>
                          <a:pt x="1321946" y="1651407"/>
                        </a:cubicBezTo>
                        <a:lnTo>
                          <a:pt x="1483224" y="1651407"/>
                        </a:lnTo>
                        <a:cubicBezTo>
                          <a:pt x="1483224" y="1651407"/>
                          <a:pt x="1483224" y="1651407"/>
                          <a:pt x="1483224" y="1651407"/>
                        </a:cubicBezTo>
                        <a:lnTo>
                          <a:pt x="1555747" y="1651407"/>
                        </a:lnTo>
                        <a:cubicBezTo>
                          <a:pt x="1569644" y="1651407"/>
                          <a:pt x="1581969" y="1644720"/>
                          <a:pt x="1589704" y="1634385"/>
                        </a:cubicBezTo>
                        <a:cubicBezTo>
                          <a:pt x="1591332" y="1632214"/>
                          <a:pt x="1592751" y="1629870"/>
                          <a:pt x="1593942" y="1627403"/>
                        </a:cubicBezTo>
                        <a:cubicBezTo>
                          <a:pt x="1594456" y="1626346"/>
                          <a:pt x="1594914" y="1625251"/>
                          <a:pt x="1595333" y="1624146"/>
                        </a:cubicBezTo>
                        <a:cubicBezTo>
                          <a:pt x="1597123" y="1619450"/>
                          <a:pt x="1598114" y="1614364"/>
                          <a:pt x="1598114" y="1609030"/>
                        </a:cubicBezTo>
                        <a:lnTo>
                          <a:pt x="1598114" y="1609030"/>
                        </a:lnTo>
                        <a:lnTo>
                          <a:pt x="1598114" y="1463659"/>
                        </a:lnTo>
                        <a:lnTo>
                          <a:pt x="1598114" y="1125255"/>
                        </a:lnTo>
                        <a:lnTo>
                          <a:pt x="1598114" y="1017356"/>
                        </a:lnTo>
                        <a:lnTo>
                          <a:pt x="1598114" y="823474"/>
                        </a:lnTo>
                        <a:lnTo>
                          <a:pt x="1598114" y="823474"/>
                        </a:lnTo>
                        <a:cubicBezTo>
                          <a:pt x="1598114" y="814883"/>
                          <a:pt x="1596657" y="806625"/>
                          <a:pt x="1593980" y="798948"/>
                        </a:cubicBezTo>
                        <a:cubicBezTo>
                          <a:pt x="1593666" y="798033"/>
                          <a:pt x="1593323" y="797109"/>
                          <a:pt x="1592961" y="796195"/>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14" name="Google Shape;2214;p65"/>
                <p:cNvSpPr/>
                <p:nvPr/>
              </p:nvSpPr>
              <p:spPr>
                <a:xfrm>
                  <a:off x="6195613" y="2199052"/>
                  <a:ext cx="1168072" cy="607495"/>
                </a:xfrm>
                <a:custGeom>
                  <a:avLst/>
                  <a:gdLst/>
                  <a:ahLst/>
                  <a:cxnLst/>
                  <a:rect l="l" t="t" r="r" b="b"/>
                  <a:pathLst>
                    <a:path w="1168072" h="607495" extrusionOk="0">
                      <a:moveTo>
                        <a:pt x="26164" y="115494"/>
                      </a:moveTo>
                      <a:cubicBezTo>
                        <a:pt x="351538" y="432563"/>
                        <a:pt x="1190300" y="800028"/>
                        <a:pt x="1167621" y="490513"/>
                      </a:cubicBezTo>
                      <a:cubicBezTo>
                        <a:pt x="1130007" y="-22885"/>
                        <a:pt x="-201464" y="-106333"/>
                        <a:pt x="26164" y="115494"/>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5" name="Google Shape;2215;p65"/>
                <p:cNvSpPr/>
                <p:nvPr/>
              </p:nvSpPr>
              <p:spPr>
                <a:xfrm>
                  <a:off x="4629715" y="2199051"/>
                  <a:ext cx="3129634" cy="2729954"/>
                </a:xfrm>
                <a:custGeom>
                  <a:avLst/>
                  <a:gdLst/>
                  <a:ahLst/>
                  <a:cxnLst/>
                  <a:rect l="l" t="t" r="r" b="b"/>
                  <a:pathLst>
                    <a:path w="3129634" h="2729954" extrusionOk="0">
                      <a:moveTo>
                        <a:pt x="2814710" y="912680"/>
                      </a:moveTo>
                      <a:cubicBezTo>
                        <a:pt x="2439140" y="653324"/>
                        <a:pt x="1673606" y="491704"/>
                        <a:pt x="1264098" y="123924"/>
                      </a:cubicBezTo>
                      <a:cubicBezTo>
                        <a:pt x="854589" y="-243855"/>
                        <a:pt x="105334" y="251655"/>
                        <a:pt x="15751" y="1022199"/>
                      </a:cubicBezTo>
                      <a:cubicBezTo>
                        <a:pt x="-73831" y="1792752"/>
                        <a:pt x="223663" y="2498574"/>
                        <a:pt x="781723" y="2729955"/>
                      </a:cubicBezTo>
                      <a:lnTo>
                        <a:pt x="2732824" y="2729955"/>
                      </a:lnTo>
                      <a:cubicBezTo>
                        <a:pt x="3305934" y="2167256"/>
                        <a:pt x="3190281" y="1172046"/>
                        <a:pt x="2814710" y="91268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16" name="Google Shape;2216;p65"/>
              <p:cNvGrpSpPr/>
              <p:nvPr/>
            </p:nvGrpSpPr>
            <p:grpSpPr>
              <a:xfrm>
                <a:off x="3424623" y="1612760"/>
                <a:ext cx="2445243" cy="1656899"/>
                <a:chOff x="4566164" y="2150346"/>
                <a:chExt cx="3260324" cy="2209198"/>
              </a:xfrm>
            </p:grpSpPr>
            <p:sp>
              <p:nvSpPr>
                <p:cNvPr id="2217" name="Google Shape;2217;p65"/>
                <p:cNvSpPr/>
                <p:nvPr/>
              </p:nvSpPr>
              <p:spPr>
                <a:xfrm>
                  <a:off x="7704047" y="3991920"/>
                  <a:ext cx="65618" cy="66365"/>
                </a:xfrm>
                <a:custGeom>
                  <a:avLst/>
                  <a:gdLst/>
                  <a:ahLst/>
                  <a:cxnLst/>
                  <a:rect l="l" t="t" r="r" b="b"/>
                  <a:pathLst>
                    <a:path w="65618" h="66365" extrusionOk="0">
                      <a:moveTo>
                        <a:pt x="36415" y="188"/>
                      </a:moveTo>
                      <a:cubicBezTo>
                        <a:pt x="18404" y="-1746"/>
                        <a:pt x="2183" y="11456"/>
                        <a:pt x="201" y="29668"/>
                      </a:cubicBezTo>
                      <a:cubicBezTo>
                        <a:pt x="-1789" y="47889"/>
                        <a:pt x="11203" y="64244"/>
                        <a:pt x="29214" y="66177"/>
                      </a:cubicBezTo>
                      <a:cubicBezTo>
                        <a:pt x="47226" y="68111"/>
                        <a:pt x="63428" y="54900"/>
                        <a:pt x="65419" y="36679"/>
                      </a:cubicBezTo>
                      <a:cubicBezTo>
                        <a:pt x="67400" y="18476"/>
                        <a:pt x="54418" y="2131"/>
                        <a:pt x="36415" y="18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8" name="Google Shape;2218;p65"/>
                <p:cNvSpPr/>
                <p:nvPr/>
              </p:nvSpPr>
              <p:spPr>
                <a:xfrm>
                  <a:off x="7647217" y="3934451"/>
                  <a:ext cx="179271" cy="181321"/>
                </a:xfrm>
                <a:custGeom>
                  <a:avLst/>
                  <a:gdLst/>
                  <a:ahLst/>
                  <a:cxnLst/>
                  <a:rect l="l" t="t" r="r" b="b"/>
                  <a:pathLst>
                    <a:path w="179271" h="181321" extrusionOk="0">
                      <a:moveTo>
                        <a:pt x="178723" y="100233"/>
                      </a:moveTo>
                      <a:cubicBezTo>
                        <a:pt x="173284" y="150030"/>
                        <a:pt x="129002" y="186101"/>
                        <a:pt x="79805" y="180805"/>
                      </a:cubicBezTo>
                      <a:cubicBezTo>
                        <a:pt x="71624" y="179929"/>
                        <a:pt x="63823" y="177948"/>
                        <a:pt x="56526" y="175062"/>
                      </a:cubicBezTo>
                      <a:cubicBezTo>
                        <a:pt x="49135" y="172118"/>
                        <a:pt x="42248" y="168232"/>
                        <a:pt x="36038" y="163536"/>
                      </a:cubicBezTo>
                      <a:cubicBezTo>
                        <a:pt x="11435" y="145049"/>
                        <a:pt x="-3062" y="114207"/>
                        <a:pt x="548" y="81069"/>
                      </a:cubicBezTo>
                      <a:cubicBezTo>
                        <a:pt x="5977" y="31282"/>
                        <a:pt x="50278" y="-4780"/>
                        <a:pt x="99484" y="516"/>
                      </a:cubicBezTo>
                      <a:cubicBezTo>
                        <a:pt x="148690" y="5812"/>
                        <a:pt x="184152" y="50446"/>
                        <a:pt x="178723" y="100233"/>
                      </a:cubicBezTo>
                      <a:close/>
                      <a:moveTo>
                        <a:pt x="86044" y="123646"/>
                      </a:moveTo>
                      <a:cubicBezTo>
                        <a:pt x="104056" y="125579"/>
                        <a:pt x="120258" y="112368"/>
                        <a:pt x="122249" y="94147"/>
                      </a:cubicBezTo>
                      <a:cubicBezTo>
                        <a:pt x="124240" y="75945"/>
                        <a:pt x="111257" y="59590"/>
                        <a:pt x="93245" y="57657"/>
                      </a:cubicBezTo>
                      <a:cubicBezTo>
                        <a:pt x="75234" y="55723"/>
                        <a:pt x="59012" y="68925"/>
                        <a:pt x="57031" y="87136"/>
                      </a:cubicBezTo>
                      <a:cubicBezTo>
                        <a:pt x="55040" y="105358"/>
                        <a:pt x="68033" y="121712"/>
                        <a:pt x="86044" y="12364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9" name="Google Shape;2219;p65"/>
                <p:cNvSpPr/>
                <p:nvPr/>
              </p:nvSpPr>
              <p:spPr>
                <a:xfrm>
                  <a:off x="5502853" y="2150346"/>
                  <a:ext cx="75591" cy="69207"/>
                </a:xfrm>
                <a:custGeom>
                  <a:avLst/>
                  <a:gdLst/>
                  <a:ahLst/>
                  <a:cxnLst/>
                  <a:rect l="l" t="t" r="r" b="b"/>
                  <a:pathLst>
                    <a:path w="75591" h="69207" extrusionOk="0">
                      <a:moveTo>
                        <a:pt x="406" y="34136"/>
                      </a:moveTo>
                      <a:cubicBezTo>
                        <a:pt x="-928" y="38136"/>
                        <a:pt x="1129" y="42470"/>
                        <a:pt x="5073" y="43870"/>
                      </a:cubicBezTo>
                      <a:lnTo>
                        <a:pt x="13178" y="46785"/>
                      </a:lnTo>
                      <a:cubicBezTo>
                        <a:pt x="15484" y="47604"/>
                        <a:pt x="16674" y="50157"/>
                        <a:pt x="15865" y="52491"/>
                      </a:cubicBezTo>
                      <a:lnTo>
                        <a:pt x="15017" y="54881"/>
                      </a:lnTo>
                      <a:cubicBezTo>
                        <a:pt x="13921" y="57996"/>
                        <a:pt x="15512" y="61425"/>
                        <a:pt x="18598" y="62520"/>
                      </a:cubicBezTo>
                      <a:lnTo>
                        <a:pt x="32000" y="67321"/>
                      </a:lnTo>
                      <a:cubicBezTo>
                        <a:pt x="48955" y="73379"/>
                        <a:pt x="67604" y="64368"/>
                        <a:pt x="73681" y="47204"/>
                      </a:cubicBezTo>
                      <a:cubicBezTo>
                        <a:pt x="79739" y="30031"/>
                        <a:pt x="70910" y="11200"/>
                        <a:pt x="53955" y="5142"/>
                      </a:cubicBezTo>
                      <a:lnTo>
                        <a:pt x="40563" y="341"/>
                      </a:lnTo>
                      <a:cubicBezTo>
                        <a:pt x="37486" y="-754"/>
                        <a:pt x="34096" y="875"/>
                        <a:pt x="32991" y="3989"/>
                      </a:cubicBezTo>
                      <a:lnTo>
                        <a:pt x="32143" y="6380"/>
                      </a:lnTo>
                      <a:cubicBezTo>
                        <a:pt x="31324" y="8714"/>
                        <a:pt x="28800" y="9933"/>
                        <a:pt x="26495" y="9114"/>
                      </a:cubicBezTo>
                      <a:lnTo>
                        <a:pt x="18389" y="6199"/>
                      </a:lnTo>
                      <a:cubicBezTo>
                        <a:pt x="14407" y="4770"/>
                        <a:pt x="10026" y="6894"/>
                        <a:pt x="8616" y="10914"/>
                      </a:cubicBezTo>
                      <a:lnTo>
                        <a:pt x="8549" y="11095"/>
                      </a:lnTo>
                      <a:lnTo>
                        <a:pt x="453" y="33993"/>
                      </a:lnTo>
                      <a:cubicBezTo>
                        <a:pt x="425" y="34050"/>
                        <a:pt x="425" y="34098"/>
                        <a:pt x="406" y="3413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0" name="Google Shape;2220;p65"/>
                <p:cNvSpPr/>
                <p:nvPr/>
              </p:nvSpPr>
              <p:spPr>
                <a:xfrm>
                  <a:off x="5734454" y="2232748"/>
                  <a:ext cx="75581" cy="69212"/>
                </a:xfrm>
                <a:custGeom>
                  <a:avLst/>
                  <a:gdLst/>
                  <a:ahLst/>
                  <a:cxnLst/>
                  <a:rect l="l" t="t" r="r" b="b"/>
                  <a:pathLst>
                    <a:path w="75581" h="69212" extrusionOk="0">
                      <a:moveTo>
                        <a:pt x="1920" y="22000"/>
                      </a:moveTo>
                      <a:cubicBezTo>
                        <a:pt x="-4157" y="39174"/>
                        <a:pt x="4673" y="58005"/>
                        <a:pt x="21627" y="64072"/>
                      </a:cubicBezTo>
                      <a:lnTo>
                        <a:pt x="35019" y="68873"/>
                      </a:lnTo>
                      <a:cubicBezTo>
                        <a:pt x="38115" y="69968"/>
                        <a:pt x="41487" y="68330"/>
                        <a:pt x="42601" y="65206"/>
                      </a:cubicBezTo>
                      <a:lnTo>
                        <a:pt x="43439" y="62815"/>
                      </a:lnTo>
                      <a:cubicBezTo>
                        <a:pt x="44268" y="60500"/>
                        <a:pt x="46802" y="59262"/>
                        <a:pt x="49088" y="60091"/>
                      </a:cubicBezTo>
                      <a:lnTo>
                        <a:pt x="57212" y="62986"/>
                      </a:lnTo>
                      <a:cubicBezTo>
                        <a:pt x="61137" y="64386"/>
                        <a:pt x="65471" y="62358"/>
                        <a:pt x="66928" y="58405"/>
                      </a:cubicBezTo>
                      <a:cubicBezTo>
                        <a:pt x="66966" y="58367"/>
                        <a:pt x="66966" y="58319"/>
                        <a:pt x="66985" y="58271"/>
                      </a:cubicBezTo>
                      <a:lnTo>
                        <a:pt x="75072" y="35383"/>
                      </a:lnTo>
                      <a:lnTo>
                        <a:pt x="75139" y="35192"/>
                      </a:lnTo>
                      <a:cubicBezTo>
                        <a:pt x="76548" y="31173"/>
                        <a:pt x="74481" y="26744"/>
                        <a:pt x="70519" y="25324"/>
                      </a:cubicBezTo>
                      <a:lnTo>
                        <a:pt x="62394" y="22429"/>
                      </a:lnTo>
                      <a:cubicBezTo>
                        <a:pt x="60108" y="21600"/>
                        <a:pt x="58898" y="19047"/>
                        <a:pt x="59727" y="16714"/>
                      </a:cubicBezTo>
                      <a:lnTo>
                        <a:pt x="60565" y="14333"/>
                      </a:lnTo>
                      <a:cubicBezTo>
                        <a:pt x="61661" y="11199"/>
                        <a:pt x="60070" y="7789"/>
                        <a:pt x="56993" y="6674"/>
                      </a:cubicBezTo>
                      <a:lnTo>
                        <a:pt x="43582" y="1893"/>
                      </a:lnTo>
                      <a:cubicBezTo>
                        <a:pt x="26637" y="-4175"/>
                        <a:pt x="7978" y="4827"/>
                        <a:pt x="1920" y="2200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1" name="Google Shape;2221;p65"/>
                <p:cNvSpPr/>
                <p:nvPr/>
              </p:nvSpPr>
              <p:spPr>
                <a:xfrm>
                  <a:off x="5201326" y="2156361"/>
                  <a:ext cx="310076" cy="413863"/>
                </a:xfrm>
                <a:custGeom>
                  <a:avLst/>
                  <a:gdLst/>
                  <a:ahLst/>
                  <a:cxnLst/>
                  <a:rect l="l" t="t" r="r" b="b"/>
                  <a:pathLst>
                    <a:path w="310076" h="413863" extrusionOk="0">
                      <a:moveTo>
                        <a:pt x="0" y="405758"/>
                      </a:moveTo>
                      <a:cubicBezTo>
                        <a:pt x="4048" y="405444"/>
                        <a:pt x="8239" y="405958"/>
                        <a:pt x="12325" y="407425"/>
                      </a:cubicBezTo>
                      <a:cubicBezTo>
                        <a:pt x="16354" y="408854"/>
                        <a:pt x="19888" y="411073"/>
                        <a:pt x="22812" y="413864"/>
                      </a:cubicBezTo>
                      <a:cubicBezTo>
                        <a:pt x="51968" y="333778"/>
                        <a:pt x="126892" y="142021"/>
                        <a:pt x="204721" y="56115"/>
                      </a:cubicBezTo>
                      <a:cubicBezTo>
                        <a:pt x="229553" y="28692"/>
                        <a:pt x="267167" y="18043"/>
                        <a:pt x="301933" y="28140"/>
                      </a:cubicBezTo>
                      <a:cubicBezTo>
                        <a:pt x="301952" y="28092"/>
                        <a:pt x="301962" y="28054"/>
                        <a:pt x="301981" y="28006"/>
                      </a:cubicBezTo>
                      <a:lnTo>
                        <a:pt x="310077" y="5108"/>
                      </a:lnTo>
                      <a:cubicBezTo>
                        <a:pt x="266148" y="-8236"/>
                        <a:pt x="218389" y="5003"/>
                        <a:pt x="186985" y="39693"/>
                      </a:cubicBezTo>
                      <a:cubicBezTo>
                        <a:pt x="105185" y="129952"/>
                        <a:pt x="29442" y="324377"/>
                        <a:pt x="0" y="40575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2" name="Google Shape;2222;p65"/>
                <p:cNvSpPr/>
                <p:nvPr/>
              </p:nvSpPr>
              <p:spPr>
                <a:xfrm>
                  <a:off x="5775912" y="2268131"/>
                  <a:ext cx="107921" cy="507692"/>
                </a:xfrm>
                <a:custGeom>
                  <a:avLst/>
                  <a:gdLst/>
                  <a:ahLst/>
                  <a:cxnLst/>
                  <a:rect l="l" t="t" r="r" b="b"/>
                  <a:pathLst>
                    <a:path w="107921" h="507692" extrusionOk="0">
                      <a:moveTo>
                        <a:pt x="25537" y="22889"/>
                      </a:moveTo>
                      <a:cubicBezTo>
                        <a:pt x="25517" y="22936"/>
                        <a:pt x="25508" y="22974"/>
                        <a:pt x="25479" y="23022"/>
                      </a:cubicBezTo>
                      <a:cubicBezTo>
                        <a:pt x="58769" y="37281"/>
                        <a:pt x="81258" y="69437"/>
                        <a:pt x="83334" y="106480"/>
                      </a:cubicBezTo>
                      <a:cubicBezTo>
                        <a:pt x="89811" y="222533"/>
                        <a:pt x="27632" y="418833"/>
                        <a:pt x="0" y="499482"/>
                      </a:cubicBezTo>
                      <a:cubicBezTo>
                        <a:pt x="4000" y="499196"/>
                        <a:pt x="8144" y="499710"/>
                        <a:pt x="12173" y="501158"/>
                      </a:cubicBezTo>
                      <a:cubicBezTo>
                        <a:pt x="16240" y="502606"/>
                        <a:pt x="19821" y="504863"/>
                        <a:pt x="22765" y="507692"/>
                      </a:cubicBezTo>
                      <a:cubicBezTo>
                        <a:pt x="50987" y="425882"/>
                        <a:pt x="114214" y="226962"/>
                        <a:pt x="107413" y="105004"/>
                      </a:cubicBezTo>
                      <a:cubicBezTo>
                        <a:pt x="104784" y="58141"/>
                        <a:pt x="76067" y="17536"/>
                        <a:pt x="33633" y="0"/>
                      </a:cubicBezTo>
                      <a:lnTo>
                        <a:pt x="25537" y="22889"/>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3" name="Google Shape;2223;p65"/>
                <p:cNvSpPr/>
                <p:nvPr/>
              </p:nvSpPr>
              <p:spPr>
                <a:xfrm>
                  <a:off x="4566164" y="3216735"/>
                  <a:ext cx="3137588" cy="1142809"/>
                </a:xfrm>
                <a:custGeom>
                  <a:avLst/>
                  <a:gdLst/>
                  <a:ahLst/>
                  <a:cxnLst/>
                  <a:rect l="l" t="t" r="r" b="b"/>
                  <a:pathLst>
                    <a:path w="3137588" h="1142809" extrusionOk="0">
                      <a:moveTo>
                        <a:pt x="8750" y="468811"/>
                      </a:moveTo>
                      <a:cubicBezTo>
                        <a:pt x="-17072" y="557232"/>
                        <a:pt x="14703" y="649424"/>
                        <a:pt x="98190" y="728386"/>
                      </a:cubicBezTo>
                      <a:cubicBezTo>
                        <a:pt x="98475" y="728663"/>
                        <a:pt x="98799" y="728929"/>
                        <a:pt x="99123" y="729177"/>
                      </a:cubicBezTo>
                      <a:cubicBezTo>
                        <a:pt x="148348" y="767029"/>
                        <a:pt x="201403" y="791880"/>
                        <a:pt x="261277" y="805129"/>
                      </a:cubicBezTo>
                      <a:cubicBezTo>
                        <a:pt x="314560" y="816902"/>
                        <a:pt x="372110" y="819169"/>
                        <a:pt x="437213" y="812025"/>
                      </a:cubicBezTo>
                      <a:cubicBezTo>
                        <a:pt x="557352" y="798843"/>
                        <a:pt x="681958" y="756237"/>
                        <a:pt x="813889" y="711127"/>
                      </a:cubicBezTo>
                      <a:cubicBezTo>
                        <a:pt x="1045794" y="631850"/>
                        <a:pt x="1285595" y="549869"/>
                        <a:pt x="1505832" y="634717"/>
                      </a:cubicBezTo>
                      <a:cubicBezTo>
                        <a:pt x="1506061" y="634803"/>
                        <a:pt x="1506299" y="634879"/>
                        <a:pt x="1506518" y="634956"/>
                      </a:cubicBezTo>
                      <a:cubicBezTo>
                        <a:pt x="1617618" y="670112"/>
                        <a:pt x="1729717" y="761972"/>
                        <a:pt x="1838112" y="850811"/>
                      </a:cubicBezTo>
                      <a:cubicBezTo>
                        <a:pt x="1916474" y="915019"/>
                        <a:pt x="1990474" y="975665"/>
                        <a:pt x="2064093" y="1016365"/>
                      </a:cubicBezTo>
                      <a:cubicBezTo>
                        <a:pt x="2147322" y="1062371"/>
                        <a:pt x="2245220" y="1097947"/>
                        <a:pt x="2347214" y="1119226"/>
                      </a:cubicBezTo>
                      <a:cubicBezTo>
                        <a:pt x="2383228" y="1126731"/>
                        <a:pt x="2419794" y="1132475"/>
                        <a:pt x="2456399" y="1136418"/>
                      </a:cubicBezTo>
                      <a:cubicBezTo>
                        <a:pt x="2522817" y="1143562"/>
                        <a:pt x="2589301" y="1144762"/>
                        <a:pt x="2652852" y="1139790"/>
                      </a:cubicBezTo>
                      <a:cubicBezTo>
                        <a:pt x="2757360" y="1131627"/>
                        <a:pt x="2851391" y="1107805"/>
                        <a:pt x="2932373" y="1068972"/>
                      </a:cubicBezTo>
                      <a:cubicBezTo>
                        <a:pt x="3020212" y="1026843"/>
                        <a:pt x="3088735" y="968693"/>
                        <a:pt x="3136055" y="896141"/>
                      </a:cubicBezTo>
                      <a:cubicBezTo>
                        <a:pt x="3136750" y="895083"/>
                        <a:pt x="3137246" y="893940"/>
                        <a:pt x="3137589" y="892778"/>
                      </a:cubicBezTo>
                      <a:cubicBezTo>
                        <a:pt x="3130197" y="889835"/>
                        <a:pt x="3123311" y="885949"/>
                        <a:pt x="3117100" y="881253"/>
                      </a:cubicBezTo>
                      <a:cubicBezTo>
                        <a:pt x="3116691" y="881710"/>
                        <a:pt x="3116301" y="882225"/>
                        <a:pt x="3115938" y="882768"/>
                      </a:cubicBezTo>
                      <a:cubicBezTo>
                        <a:pt x="3028937" y="1016213"/>
                        <a:pt x="2863859" y="1098861"/>
                        <a:pt x="2651109" y="1115482"/>
                      </a:cubicBezTo>
                      <a:cubicBezTo>
                        <a:pt x="2455056" y="1130808"/>
                        <a:pt x="2239962" y="1085755"/>
                        <a:pt x="2075761" y="994972"/>
                      </a:cubicBezTo>
                      <a:cubicBezTo>
                        <a:pt x="2004047" y="955329"/>
                        <a:pt x="1930857" y="895350"/>
                        <a:pt x="1853362" y="831847"/>
                      </a:cubicBezTo>
                      <a:cubicBezTo>
                        <a:pt x="1743319" y="741664"/>
                        <a:pt x="1629524" y="648415"/>
                        <a:pt x="1514176" y="611791"/>
                      </a:cubicBezTo>
                      <a:cubicBezTo>
                        <a:pt x="1285948" y="524037"/>
                        <a:pt x="1042098" y="607419"/>
                        <a:pt x="806259" y="688048"/>
                      </a:cubicBezTo>
                      <a:cubicBezTo>
                        <a:pt x="556780" y="773325"/>
                        <a:pt x="320760" y="854031"/>
                        <a:pt x="129927" y="721538"/>
                      </a:cubicBezTo>
                      <a:cubicBezTo>
                        <a:pt x="119688" y="714423"/>
                        <a:pt x="110105" y="706384"/>
                        <a:pt x="101447" y="697382"/>
                      </a:cubicBezTo>
                      <a:cubicBezTo>
                        <a:pt x="34867" y="628164"/>
                        <a:pt x="10169" y="550002"/>
                        <a:pt x="31886" y="475640"/>
                      </a:cubicBezTo>
                      <a:cubicBezTo>
                        <a:pt x="59452" y="381229"/>
                        <a:pt x="157159" y="307505"/>
                        <a:pt x="286890" y="283207"/>
                      </a:cubicBezTo>
                      <a:cubicBezTo>
                        <a:pt x="298196" y="281092"/>
                        <a:pt x="309445" y="279054"/>
                        <a:pt x="321351" y="276901"/>
                      </a:cubicBezTo>
                      <a:cubicBezTo>
                        <a:pt x="403847" y="261957"/>
                        <a:pt x="497335" y="245021"/>
                        <a:pt x="576773" y="204359"/>
                      </a:cubicBezTo>
                      <a:cubicBezTo>
                        <a:pt x="661898" y="160782"/>
                        <a:pt x="719363" y="96136"/>
                        <a:pt x="751872" y="7163"/>
                      </a:cubicBezTo>
                      <a:cubicBezTo>
                        <a:pt x="749690" y="7420"/>
                        <a:pt x="747480" y="7439"/>
                        <a:pt x="745242" y="7201"/>
                      </a:cubicBezTo>
                      <a:cubicBezTo>
                        <a:pt x="742946" y="6953"/>
                        <a:pt x="740642" y="6429"/>
                        <a:pt x="738384" y="5620"/>
                      </a:cubicBezTo>
                      <a:cubicBezTo>
                        <a:pt x="734765" y="4324"/>
                        <a:pt x="731536" y="2400"/>
                        <a:pt x="728792" y="0"/>
                      </a:cubicBezTo>
                      <a:cubicBezTo>
                        <a:pt x="658107" y="191129"/>
                        <a:pt x="477361" y="223876"/>
                        <a:pt x="317189" y="252889"/>
                      </a:cubicBezTo>
                      <a:cubicBezTo>
                        <a:pt x="305778" y="254956"/>
                        <a:pt x="293967" y="257089"/>
                        <a:pt x="282594" y="259232"/>
                      </a:cubicBezTo>
                      <a:cubicBezTo>
                        <a:pt x="143814" y="285198"/>
                        <a:pt x="38897" y="365503"/>
                        <a:pt x="8750" y="46881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4" name="Google Shape;2224;p65"/>
                <p:cNvSpPr/>
                <p:nvPr/>
              </p:nvSpPr>
              <p:spPr>
                <a:xfrm>
                  <a:off x="5137056" y="2562003"/>
                  <a:ext cx="671037" cy="662100"/>
                </a:xfrm>
                <a:custGeom>
                  <a:avLst/>
                  <a:gdLst/>
                  <a:ahLst/>
                  <a:cxnLst/>
                  <a:rect l="l" t="t" r="r" b="b"/>
                  <a:pathLst>
                    <a:path w="671037" h="662100" extrusionOk="0">
                      <a:moveTo>
                        <a:pt x="19779" y="72155"/>
                      </a:moveTo>
                      <a:cubicBezTo>
                        <a:pt x="-10396" y="157546"/>
                        <a:pt x="-5920" y="249558"/>
                        <a:pt x="32352" y="331263"/>
                      </a:cubicBezTo>
                      <a:cubicBezTo>
                        <a:pt x="66309" y="403720"/>
                        <a:pt x="123259" y="460384"/>
                        <a:pt x="194506" y="493303"/>
                      </a:cubicBezTo>
                      <a:lnTo>
                        <a:pt x="149233" y="621443"/>
                      </a:lnTo>
                      <a:cubicBezTo>
                        <a:pt x="144918" y="633644"/>
                        <a:pt x="148738" y="646769"/>
                        <a:pt x="157882" y="654732"/>
                      </a:cubicBezTo>
                      <a:cubicBezTo>
                        <a:pt x="160625" y="657133"/>
                        <a:pt x="163854" y="659057"/>
                        <a:pt x="167474" y="660352"/>
                      </a:cubicBezTo>
                      <a:cubicBezTo>
                        <a:pt x="169731" y="661162"/>
                        <a:pt x="172046" y="661686"/>
                        <a:pt x="174332" y="661933"/>
                      </a:cubicBezTo>
                      <a:cubicBezTo>
                        <a:pt x="176561" y="662171"/>
                        <a:pt x="178780" y="662152"/>
                        <a:pt x="180961" y="661895"/>
                      </a:cubicBezTo>
                      <a:cubicBezTo>
                        <a:pt x="192048" y="660590"/>
                        <a:pt x="202002" y="653104"/>
                        <a:pt x="206002" y="641750"/>
                      </a:cubicBezTo>
                      <a:lnTo>
                        <a:pt x="251275" y="513610"/>
                      </a:lnTo>
                      <a:cubicBezTo>
                        <a:pt x="267124" y="517725"/>
                        <a:pt x="283126" y="520639"/>
                        <a:pt x="299185" y="522363"/>
                      </a:cubicBezTo>
                      <a:cubicBezTo>
                        <a:pt x="360117" y="528917"/>
                        <a:pt x="421867" y="518334"/>
                        <a:pt x="478684" y="490931"/>
                      </a:cubicBezTo>
                      <a:cubicBezTo>
                        <a:pt x="559627" y="451878"/>
                        <a:pt x="620807" y="383346"/>
                        <a:pt x="650972" y="297964"/>
                      </a:cubicBezTo>
                      <a:lnTo>
                        <a:pt x="669270" y="246177"/>
                      </a:lnTo>
                      <a:cubicBezTo>
                        <a:pt x="673413" y="234432"/>
                        <a:pt x="670032" y="221840"/>
                        <a:pt x="661631" y="213820"/>
                      </a:cubicBezTo>
                      <a:cubicBezTo>
                        <a:pt x="658678" y="210991"/>
                        <a:pt x="655106" y="208734"/>
                        <a:pt x="651039" y="207286"/>
                      </a:cubicBezTo>
                      <a:cubicBezTo>
                        <a:pt x="647010" y="205838"/>
                        <a:pt x="642876" y="205314"/>
                        <a:pt x="638866" y="205610"/>
                      </a:cubicBezTo>
                      <a:cubicBezTo>
                        <a:pt x="627264" y="206467"/>
                        <a:pt x="616673" y="214096"/>
                        <a:pt x="612510" y="225869"/>
                      </a:cubicBezTo>
                      <a:lnTo>
                        <a:pt x="594213" y="277657"/>
                      </a:lnTo>
                      <a:cubicBezTo>
                        <a:pt x="569476" y="347675"/>
                        <a:pt x="519289" y="403892"/>
                        <a:pt x="452909" y="435905"/>
                      </a:cubicBezTo>
                      <a:cubicBezTo>
                        <a:pt x="386539" y="467938"/>
                        <a:pt x="311892" y="471948"/>
                        <a:pt x="242759" y="447211"/>
                      </a:cubicBezTo>
                      <a:cubicBezTo>
                        <a:pt x="100046" y="396157"/>
                        <a:pt x="25484" y="236994"/>
                        <a:pt x="76548" y="92443"/>
                      </a:cubicBezTo>
                      <a:lnTo>
                        <a:pt x="94846" y="40656"/>
                      </a:lnTo>
                      <a:cubicBezTo>
                        <a:pt x="99008" y="28864"/>
                        <a:pt x="95569" y="16205"/>
                        <a:pt x="87092" y="8194"/>
                      </a:cubicBezTo>
                      <a:cubicBezTo>
                        <a:pt x="84168" y="5413"/>
                        <a:pt x="80634" y="3194"/>
                        <a:pt x="76605" y="1755"/>
                      </a:cubicBezTo>
                      <a:cubicBezTo>
                        <a:pt x="72519" y="289"/>
                        <a:pt x="68337" y="-226"/>
                        <a:pt x="64280" y="89"/>
                      </a:cubicBezTo>
                      <a:cubicBezTo>
                        <a:pt x="52735" y="984"/>
                        <a:pt x="42220" y="8594"/>
                        <a:pt x="38057" y="20339"/>
                      </a:cubicBezTo>
                      <a:lnTo>
                        <a:pt x="19779" y="7215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25" name="Google Shape;2225;p65"/>
              <p:cNvGrpSpPr/>
              <p:nvPr/>
            </p:nvGrpSpPr>
            <p:grpSpPr>
              <a:xfrm>
                <a:off x="3834172" y="2522429"/>
                <a:ext cx="1010547" cy="1177276"/>
                <a:chOff x="5112229" y="3363239"/>
                <a:chExt cx="1347396" cy="1569701"/>
              </a:xfrm>
            </p:grpSpPr>
            <p:grpSp>
              <p:nvGrpSpPr>
                <p:cNvPr id="2226" name="Google Shape;2226;p65"/>
                <p:cNvGrpSpPr/>
                <p:nvPr/>
              </p:nvGrpSpPr>
              <p:grpSpPr>
                <a:xfrm>
                  <a:off x="5112229" y="3363239"/>
                  <a:ext cx="1347396" cy="1569701"/>
                  <a:chOff x="5112229" y="3363239"/>
                  <a:chExt cx="1347396" cy="1569701"/>
                </a:xfrm>
              </p:grpSpPr>
              <p:sp>
                <p:nvSpPr>
                  <p:cNvPr id="2227" name="Google Shape;2227;p65"/>
                  <p:cNvSpPr/>
                  <p:nvPr/>
                </p:nvSpPr>
                <p:spPr>
                  <a:xfrm>
                    <a:off x="5112229" y="3363239"/>
                    <a:ext cx="1347396" cy="1569701"/>
                  </a:xfrm>
                  <a:custGeom>
                    <a:avLst/>
                    <a:gdLst/>
                    <a:ahLst/>
                    <a:cxnLst/>
                    <a:rect l="l" t="t" r="r" b="b"/>
                    <a:pathLst>
                      <a:path w="1347396" h="1569701" extrusionOk="0">
                        <a:moveTo>
                          <a:pt x="673694" y="1569701"/>
                        </a:moveTo>
                        <a:cubicBezTo>
                          <a:pt x="30118" y="1569701"/>
                          <a:pt x="0" y="314773"/>
                          <a:pt x="0" y="314773"/>
                        </a:cubicBezTo>
                        <a:cubicBezTo>
                          <a:pt x="228886" y="256356"/>
                          <a:pt x="344948" y="30318"/>
                          <a:pt x="344948" y="30318"/>
                        </a:cubicBezTo>
                        <a:cubicBezTo>
                          <a:pt x="344948" y="30318"/>
                          <a:pt x="475507" y="0"/>
                          <a:pt x="673703" y="0"/>
                        </a:cubicBezTo>
                        <a:cubicBezTo>
                          <a:pt x="871900" y="0"/>
                          <a:pt x="1002449" y="30318"/>
                          <a:pt x="1002449" y="30318"/>
                        </a:cubicBezTo>
                        <a:cubicBezTo>
                          <a:pt x="1002449" y="30318"/>
                          <a:pt x="1118511" y="256356"/>
                          <a:pt x="1347397" y="314773"/>
                        </a:cubicBezTo>
                        <a:cubicBezTo>
                          <a:pt x="1347387" y="314763"/>
                          <a:pt x="1317270" y="1569701"/>
                          <a:pt x="673694" y="1569701"/>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8" name="Google Shape;2228;p65"/>
                  <p:cNvSpPr/>
                  <p:nvPr/>
                </p:nvSpPr>
                <p:spPr>
                  <a:xfrm>
                    <a:off x="5202088" y="3449869"/>
                    <a:ext cx="1167688" cy="1396431"/>
                  </a:xfrm>
                  <a:custGeom>
                    <a:avLst/>
                    <a:gdLst/>
                    <a:ahLst/>
                    <a:cxnLst/>
                    <a:rect l="l" t="t" r="r" b="b"/>
                    <a:pathLst>
                      <a:path w="1167688" h="1396431" extrusionOk="0">
                        <a:moveTo>
                          <a:pt x="583835" y="1396432"/>
                        </a:moveTo>
                        <a:cubicBezTo>
                          <a:pt x="521989" y="1396432"/>
                          <a:pt x="464249" y="1381963"/>
                          <a:pt x="412194" y="1353417"/>
                        </a:cubicBezTo>
                        <a:cubicBezTo>
                          <a:pt x="363264" y="1326585"/>
                          <a:pt x="317268" y="1286361"/>
                          <a:pt x="275501" y="1233850"/>
                        </a:cubicBezTo>
                        <a:cubicBezTo>
                          <a:pt x="200177" y="1139181"/>
                          <a:pt x="137646" y="1004745"/>
                          <a:pt x="89649" y="834266"/>
                        </a:cubicBezTo>
                        <a:cubicBezTo>
                          <a:pt x="45682" y="678113"/>
                          <a:pt x="22765" y="521246"/>
                          <a:pt x="11287" y="417147"/>
                        </a:cubicBezTo>
                        <a:cubicBezTo>
                          <a:pt x="5553" y="365169"/>
                          <a:pt x="2057" y="320916"/>
                          <a:pt x="0" y="289589"/>
                        </a:cubicBezTo>
                        <a:cubicBezTo>
                          <a:pt x="165659" y="222542"/>
                          <a:pt x="268586" y="85773"/>
                          <a:pt x="309734" y="21450"/>
                        </a:cubicBezTo>
                        <a:cubicBezTo>
                          <a:pt x="360988" y="12802"/>
                          <a:pt x="458133" y="0"/>
                          <a:pt x="583844" y="0"/>
                        </a:cubicBezTo>
                        <a:cubicBezTo>
                          <a:pt x="709555" y="0"/>
                          <a:pt x="806710" y="12811"/>
                          <a:pt x="857955" y="21460"/>
                        </a:cubicBezTo>
                        <a:cubicBezTo>
                          <a:pt x="899112" y="85792"/>
                          <a:pt x="1002049" y="222561"/>
                          <a:pt x="1167689" y="289598"/>
                        </a:cubicBezTo>
                        <a:cubicBezTo>
                          <a:pt x="1165622" y="320926"/>
                          <a:pt x="1162126" y="365179"/>
                          <a:pt x="1156402" y="417157"/>
                        </a:cubicBezTo>
                        <a:cubicBezTo>
                          <a:pt x="1144924" y="521256"/>
                          <a:pt x="1122016" y="678123"/>
                          <a:pt x="1078039" y="834276"/>
                        </a:cubicBezTo>
                        <a:cubicBezTo>
                          <a:pt x="1030033" y="1004754"/>
                          <a:pt x="967502" y="1139190"/>
                          <a:pt x="892188" y="1233859"/>
                        </a:cubicBezTo>
                        <a:cubicBezTo>
                          <a:pt x="850411" y="1286361"/>
                          <a:pt x="804424" y="1326595"/>
                          <a:pt x="755494" y="1353426"/>
                        </a:cubicBezTo>
                        <a:cubicBezTo>
                          <a:pt x="703421" y="1381963"/>
                          <a:pt x="645671" y="1396432"/>
                          <a:pt x="583835" y="139643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29" name="Google Shape;2229;p65"/>
                <p:cNvSpPr/>
                <p:nvPr/>
              </p:nvSpPr>
              <p:spPr>
                <a:xfrm>
                  <a:off x="5361460" y="3626091"/>
                  <a:ext cx="850620" cy="861974"/>
                </a:xfrm>
                <a:custGeom>
                  <a:avLst/>
                  <a:gdLst/>
                  <a:ahLst/>
                  <a:cxnLst/>
                  <a:rect l="l" t="t" r="r" b="b"/>
                  <a:pathLst>
                    <a:path w="850620" h="861974" extrusionOk="0">
                      <a:moveTo>
                        <a:pt x="850621" y="307972"/>
                      </a:moveTo>
                      <a:lnTo>
                        <a:pt x="546706" y="307972"/>
                      </a:lnTo>
                      <a:lnTo>
                        <a:pt x="546706" y="0"/>
                      </a:lnTo>
                      <a:lnTo>
                        <a:pt x="303914" y="0"/>
                      </a:lnTo>
                      <a:lnTo>
                        <a:pt x="303914" y="307972"/>
                      </a:lnTo>
                      <a:lnTo>
                        <a:pt x="0" y="307972"/>
                      </a:lnTo>
                      <a:lnTo>
                        <a:pt x="0" y="554003"/>
                      </a:lnTo>
                      <a:lnTo>
                        <a:pt x="303914" y="554003"/>
                      </a:lnTo>
                      <a:lnTo>
                        <a:pt x="303914" y="861974"/>
                      </a:lnTo>
                      <a:lnTo>
                        <a:pt x="546706" y="861974"/>
                      </a:lnTo>
                      <a:lnTo>
                        <a:pt x="546706" y="554003"/>
                      </a:lnTo>
                      <a:lnTo>
                        <a:pt x="850621" y="554003"/>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30" name="Google Shape;2230;p65"/>
              <p:cNvGrpSpPr/>
              <p:nvPr/>
            </p:nvGrpSpPr>
            <p:grpSpPr>
              <a:xfrm>
                <a:off x="4550380" y="2105444"/>
                <a:ext cx="387630" cy="432751"/>
                <a:chOff x="6067173" y="2807259"/>
                <a:chExt cx="516840" cy="577002"/>
              </a:xfrm>
            </p:grpSpPr>
            <p:sp>
              <p:nvSpPr>
                <p:cNvPr id="2231" name="Google Shape;2231;p65"/>
                <p:cNvSpPr/>
                <p:nvPr/>
              </p:nvSpPr>
              <p:spPr>
                <a:xfrm>
                  <a:off x="6189783" y="2867025"/>
                  <a:ext cx="394230" cy="517236"/>
                </a:xfrm>
                <a:custGeom>
                  <a:avLst/>
                  <a:gdLst/>
                  <a:ahLst/>
                  <a:cxnLst/>
                  <a:rect l="l" t="t" r="r" b="b"/>
                  <a:pathLst>
                    <a:path w="394230" h="517236" extrusionOk="0">
                      <a:moveTo>
                        <a:pt x="394230" y="134026"/>
                      </a:moveTo>
                      <a:cubicBezTo>
                        <a:pt x="394230" y="134026"/>
                        <a:pt x="382010" y="389763"/>
                        <a:pt x="35062" y="517236"/>
                      </a:cubicBezTo>
                      <a:lnTo>
                        <a:pt x="0" y="500758"/>
                      </a:lnTo>
                      <a:lnTo>
                        <a:pt x="7934" y="485327"/>
                      </a:lnTo>
                      <a:cubicBezTo>
                        <a:pt x="7953" y="485308"/>
                        <a:pt x="7953" y="485308"/>
                        <a:pt x="7953" y="485308"/>
                      </a:cubicBezTo>
                      <a:lnTo>
                        <a:pt x="275568" y="0"/>
                      </a:lnTo>
                      <a:cubicBezTo>
                        <a:pt x="308705" y="12583"/>
                        <a:pt x="342090" y="28813"/>
                        <a:pt x="373466" y="49730"/>
                      </a:cubicBezTo>
                      <a:cubicBezTo>
                        <a:pt x="373466" y="49730"/>
                        <a:pt x="351472" y="98612"/>
                        <a:pt x="394230" y="13402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32" name="Google Shape;2232;p65"/>
                <p:cNvSpPr/>
                <p:nvPr/>
              </p:nvSpPr>
              <p:spPr>
                <a:xfrm>
                  <a:off x="6067173" y="2807259"/>
                  <a:ext cx="481778" cy="560523"/>
                </a:xfrm>
                <a:custGeom>
                  <a:avLst/>
                  <a:gdLst/>
                  <a:ahLst/>
                  <a:cxnLst/>
                  <a:rect l="l" t="t" r="r" b="b"/>
                  <a:pathLst>
                    <a:path w="481778" h="560523" extrusionOk="0">
                      <a:moveTo>
                        <a:pt x="122505" y="44"/>
                      </a:moveTo>
                      <a:cubicBezTo>
                        <a:pt x="122505" y="44"/>
                        <a:pt x="314081" y="-4995"/>
                        <a:pt x="461014" y="93027"/>
                      </a:cubicBezTo>
                      <a:cubicBezTo>
                        <a:pt x="461014" y="93027"/>
                        <a:pt x="439021" y="141890"/>
                        <a:pt x="481778" y="177323"/>
                      </a:cubicBezTo>
                      <a:cubicBezTo>
                        <a:pt x="481778" y="177323"/>
                        <a:pt x="469558" y="433060"/>
                        <a:pt x="122600" y="560523"/>
                      </a:cubicBezTo>
                      <a:cubicBezTo>
                        <a:pt x="122600" y="560523"/>
                        <a:pt x="-80197" y="364242"/>
                        <a:pt x="35856" y="47821"/>
                      </a:cubicBezTo>
                      <a:cubicBezTo>
                        <a:pt x="35865" y="47831"/>
                        <a:pt x="98073" y="62347"/>
                        <a:pt x="122505" y="4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33" name="Google Shape;2233;p65"/>
                <p:cNvSpPr/>
                <p:nvPr/>
              </p:nvSpPr>
              <p:spPr>
                <a:xfrm>
                  <a:off x="6145968" y="2925289"/>
                  <a:ext cx="277101" cy="277110"/>
                </a:xfrm>
                <a:custGeom>
                  <a:avLst/>
                  <a:gdLst/>
                  <a:ahLst/>
                  <a:cxnLst/>
                  <a:rect l="l" t="t" r="r" b="b"/>
                  <a:pathLst>
                    <a:path w="277101" h="277110" extrusionOk="0">
                      <a:moveTo>
                        <a:pt x="277101" y="136941"/>
                      </a:moveTo>
                      <a:lnTo>
                        <a:pt x="187147" y="111433"/>
                      </a:lnTo>
                      <a:lnTo>
                        <a:pt x="212665" y="21479"/>
                      </a:lnTo>
                      <a:lnTo>
                        <a:pt x="136931" y="0"/>
                      </a:lnTo>
                      <a:lnTo>
                        <a:pt x="111423" y="89954"/>
                      </a:lnTo>
                      <a:lnTo>
                        <a:pt x="21479" y="64446"/>
                      </a:lnTo>
                      <a:lnTo>
                        <a:pt x="0" y="140170"/>
                      </a:lnTo>
                      <a:lnTo>
                        <a:pt x="89945" y="165678"/>
                      </a:lnTo>
                      <a:lnTo>
                        <a:pt x="64436" y="255632"/>
                      </a:lnTo>
                      <a:lnTo>
                        <a:pt x="140160" y="277111"/>
                      </a:lnTo>
                      <a:lnTo>
                        <a:pt x="165678" y="187157"/>
                      </a:lnTo>
                      <a:lnTo>
                        <a:pt x="255622" y="212665"/>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34" name="Google Shape;2234;p65"/>
              <p:cNvSpPr/>
              <p:nvPr/>
            </p:nvSpPr>
            <p:spPr>
              <a:xfrm>
                <a:off x="3297848" y="3695483"/>
                <a:ext cx="2555962" cy="39961"/>
              </a:xfrm>
              <a:custGeom>
                <a:avLst/>
                <a:gdLst/>
                <a:ahLst/>
                <a:cxnLst/>
                <a:rect l="l" t="t" r="r" b="b"/>
                <a:pathLst>
                  <a:path w="3407949" h="53282" extrusionOk="0">
                    <a:moveTo>
                      <a:pt x="0" y="0"/>
                    </a:moveTo>
                    <a:lnTo>
                      <a:pt x="3407950" y="0"/>
                    </a:lnTo>
                    <a:lnTo>
                      <a:pt x="3407950" y="53283"/>
                    </a:lnTo>
                    <a:lnTo>
                      <a:pt x="0" y="5328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35" name="Google Shape;2235;p65"/>
              <p:cNvGrpSpPr/>
              <p:nvPr/>
            </p:nvGrpSpPr>
            <p:grpSpPr>
              <a:xfrm>
                <a:off x="3734322" y="3186459"/>
                <a:ext cx="291134" cy="287839"/>
                <a:chOff x="4979096" y="4248612"/>
                <a:chExt cx="388179" cy="383785"/>
              </a:xfrm>
            </p:grpSpPr>
            <p:sp>
              <p:nvSpPr>
                <p:cNvPr id="2236" name="Google Shape;2236;p65"/>
                <p:cNvSpPr/>
                <p:nvPr/>
              </p:nvSpPr>
              <p:spPr>
                <a:xfrm>
                  <a:off x="4979096" y="4248612"/>
                  <a:ext cx="388179" cy="383785"/>
                </a:xfrm>
                <a:custGeom>
                  <a:avLst/>
                  <a:gdLst/>
                  <a:ahLst/>
                  <a:cxnLst/>
                  <a:rect l="l" t="t" r="r" b="b"/>
                  <a:pathLst>
                    <a:path w="388179" h="383785" extrusionOk="0">
                      <a:moveTo>
                        <a:pt x="181330" y="47410"/>
                      </a:moveTo>
                      <a:cubicBezTo>
                        <a:pt x="70678" y="-33228"/>
                        <a:pt x="-193622" y="150690"/>
                        <a:pt x="240642" y="383786"/>
                      </a:cubicBezTo>
                      <a:cubicBezTo>
                        <a:pt x="568997" y="16216"/>
                        <a:pt x="257730" y="-66214"/>
                        <a:pt x="181330" y="4741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37" name="Google Shape;2237;p65"/>
                <p:cNvSpPr/>
                <p:nvPr/>
              </p:nvSpPr>
              <p:spPr>
                <a:xfrm>
                  <a:off x="5023008" y="4374032"/>
                  <a:ext cx="330345" cy="153133"/>
                </a:xfrm>
                <a:custGeom>
                  <a:avLst/>
                  <a:gdLst/>
                  <a:ahLst/>
                  <a:cxnLst/>
                  <a:rect l="l" t="t" r="r" b="b"/>
                  <a:pathLst>
                    <a:path w="330345" h="153133" extrusionOk="0">
                      <a:moveTo>
                        <a:pt x="0" y="110966"/>
                      </a:moveTo>
                      <a:cubicBezTo>
                        <a:pt x="23660" y="105842"/>
                        <a:pt x="47358" y="100984"/>
                        <a:pt x="71075" y="96203"/>
                      </a:cubicBezTo>
                      <a:lnTo>
                        <a:pt x="69618" y="97164"/>
                      </a:lnTo>
                      <a:cubicBezTo>
                        <a:pt x="80381" y="78324"/>
                        <a:pt x="91469" y="59693"/>
                        <a:pt x="102708" y="41157"/>
                      </a:cubicBezTo>
                      <a:lnTo>
                        <a:pt x="107690" y="32947"/>
                      </a:lnTo>
                      <a:lnTo>
                        <a:pt x="111747" y="42034"/>
                      </a:lnTo>
                      <a:cubicBezTo>
                        <a:pt x="118453" y="57055"/>
                        <a:pt x="125216" y="72047"/>
                        <a:pt x="131626" y="87173"/>
                      </a:cubicBezTo>
                      <a:cubicBezTo>
                        <a:pt x="138208" y="102241"/>
                        <a:pt x="144523" y="117415"/>
                        <a:pt x="150781" y="132617"/>
                      </a:cubicBezTo>
                      <a:lnTo>
                        <a:pt x="137627" y="132293"/>
                      </a:lnTo>
                      <a:cubicBezTo>
                        <a:pt x="146971" y="111652"/>
                        <a:pt x="156781" y="91221"/>
                        <a:pt x="166440" y="70723"/>
                      </a:cubicBezTo>
                      <a:cubicBezTo>
                        <a:pt x="176203" y="50273"/>
                        <a:pt x="186118" y="29899"/>
                        <a:pt x="196196" y="9592"/>
                      </a:cubicBezTo>
                      <a:lnTo>
                        <a:pt x="200958" y="0"/>
                      </a:lnTo>
                      <a:lnTo>
                        <a:pt x="206454" y="8868"/>
                      </a:lnTo>
                      <a:cubicBezTo>
                        <a:pt x="218770" y="28737"/>
                        <a:pt x="231029" y="48635"/>
                        <a:pt x="243078" y="68675"/>
                      </a:cubicBezTo>
                      <a:lnTo>
                        <a:pt x="239020" y="66913"/>
                      </a:lnTo>
                      <a:cubicBezTo>
                        <a:pt x="254184" y="64618"/>
                        <a:pt x="269434" y="62770"/>
                        <a:pt x="284645" y="60684"/>
                      </a:cubicBezTo>
                      <a:cubicBezTo>
                        <a:pt x="299856" y="58617"/>
                        <a:pt x="315077" y="56607"/>
                        <a:pt x="330346" y="54873"/>
                      </a:cubicBezTo>
                      <a:cubicBezTo>
                        <a:pt x="315411" y="58474"/>
                        <a:pt x="300418" y="61789"/>
                        <a:pt x="285417" y="65056"/>
                      </a:cubicBezTo>
                      <a:cubicBezTo>
                        <a:pt x="270415" y="68294"/>
                        <a:pt x="255451" y="71771"/>
                        <a:pt x="240421" y="74809"/>
                      </a:cubicBezTo>
                      <a:lnTo>
                        <a:pt x="237944" y="75314"/>
                      </a:lnTo>
                      <a:lnTo>
                        <a:pt x="236363" y="73047"/>
                      </a:lnTo>
                      <a:cubicBezTo>
                        <a:pt x="222952" y="53892"/>
                        <a:pt x="209750" y="34595"/>
                        <a:pt x="196615" y="15269"/>
                      </a:cubicBezTo>
                      <a:lnTo>
                        <a:pt x="206873" y="14554"/>
                      </a:lnTo>
                      <a:cubicBezTo>
                        <a:pt x="197825" y="35338"/>
                        <a:pt x="188604" y="56036"/>
                        <a:pt x="179232" y="76667"/>
                      </a:cubicBezTo>
                      <a:cubicBezTo>
                        <a:pt x="169754" y="97250"/>
                        <a:pt x="160439" y="117900"/>
                        <a:pt x="150657" y="138341"/>
                      </a:cubicBezTo>
                      <a:lnTo>
                        <a:pt x="143570" y="153133"/>
                      </a:lnTo>
                      <a:lnTo>
                        <a:pt x="137503" y="138008"/>
                      </a:lnTo>
                      <a:cubicBezTo>
                        <a:pt x="131378" y="122758"/>
                        <a:pt x="125330" y="107470"/>
                        <a:pt x="119529" y="92088"/>
                      </a:cubicBezTo>
                      <a:cubicBezTo>
                        <a:pt x="113566" y="76771"/>
                        <a:pt x="107956" y="61313"/>
                        <a:pt x="102279" y="45872"/>
                      </a:cubicBezTo>
                      <a:lnTo>
                        <a:pt x="111309" y="46739"/>
                      </a:lnTo>
                      <a:cubicBezTo>
                        <a:pt x="98860" y="64475"/>
                        <a:pt x="86258" y="82125"/>
                        <a:pt x="73333" y="99555"/>
                      </a:cubicBezTo>
                      <a:lnTo>
                        <a:pt x="72714" y="100394"/>
                      </a:lnTo>
                      <a:lnTo>
                        <a:pt x="71876" y="100517"/>
                      </a:lnTo>
                      <a:cubicBezTo>
                        <a:pt x="47920" y="104137"/>
                        <a:pt x="23984" y="107680"/>
                        <a:pt x="0" y="110966"/>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38" name="Google Shape;2238;p65"/>
              <p:cNvGrpSpPr/>
              <p:nvPr/>
            </p:nvGrpSpPr>
            <p:grpSpPr>
              <a:xfrm>
                <a:off x="3353948" y="2247860"/>
                <a:ext cx="287836" cy="287836"/>
                <a:chOff x="4471930" y="2997146"/>
                <a:chExt cx="383781" cy="383781"/>
              </a:xfrm>
            </p:grpSpPr>
            <p:sp>
              <p:nvSpPr>
                <p:cNvPr id="2239" name="Google Shape;2239;p65"/>
                <p:cNvSpPr/>
                <p:nvPr/>
              </p:nvSpPr>
              <p:spPr>
                <a:xfrm>
                  <a:off x="4471930" y="2997146"/>
                  <a:ext cx="383781" cy="383781"/>
                </a:xfrm>
                <a:custGeom>
                  <a:avLst/>
                  <a:gdLst/>
                  <a:ahLst/>
                  <a:cxnLst/>
                  <a:rect l="l" t="t" r="r" b="b"/>
                  <a:pathLst>
                    <a:path w="383781" h="383781" extrusionOk="0">
                      <a:moveTo>
                        <a:pt x="383781" y="191891"/>
                      </a:moveTo>
                      <a:cubicBezTo>
                        <a:pt x="383781" y="297869"/>
                        <a:pt x="297869" y="383781"/>
                        <a:pt x="191891" y="383781"/>
                      </a:cubicBezTo>
                      <a:cubicBezTo>
                        <a:pt x="85912" y="383781"/>
                        <a:pt x="0" y="297869"/>
                        <a:pt x="0" y="191891"/>
                      </a:cubicBezTo>
                      <a:cubicBezTo>
                        <a:pt x="0" y="85912"/>
                        <a:pt x="85912" y="0"/>
                        <a:pt x="191891" y="0"/>
                      </a:cubicBezTo>
                      <a:cubicBezTo>
                        <a:pt x="297869" y="0"/>
                        <a:pt x="383781" y="85912"/>
                        <a:pt x="383781" y="191891"/>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40" name="Google Shape;2240;p65"/>
                <p:cNvGrpSpPr/>
                <p:nvPr/>
              </p:nvGrpSpPr>
              <p:grpSpPr>
                <a:xfrm>
                  <a:off x="4553331" y="3069793"/>
                  <a:ext cx="236172" cy="236172"/>
                  <a:chOff x="4553331" y="3069793"/>
                  <a:chExt cx="236172" cy="236172"/>
                </a:xfrm>
              </p:grpSpPr>
              <p:sp>
                <p:nvSpPr>
                  <p:cNvPr id="2241" name="Google Shape;2241;p65"/>
                  <p:cNvSpPr/>
                  <p:nvPr/>
                </p:nvSpPr>
                <p:spPr>
                  <a:xfrm rot="5400000">
                    <a:off x="4632055" y="3069793"/>
                    <a:ext cx="78724" cy="236172"/>
                  </a:xfrm>
                  <a:custGeom>
                    <a:avLst/>
                    <a:gdLst/>
                    <a:ahLst/>
                    <a:cxnLst/>
                    <a:rect l="l" t="t" r="r" b="b"/>
                    <a:pathLst>
                      <a:path w="78724" h="236172" extrusionOk="0">
                        <a:moveTo>
                          <a:pt x="0" y="0"/>
                        </a:moveTo>
                        <a:lnTo>
                          <a:pt x="78724" y="0"/>
                        </a:lnTo>
                        <a:lnTo>
                          <a:pt x="78724" y="236172"/>
                        </a:lnTo>
                        <a:lnTo>
                          <a:pt x="0" y="236172"/>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42" name="Google Shape;2242;p65"/>
                  <p:cNvSpPr/>
                  <p:nvPr/>
                </p:nvSpPr>
                <p:spPr>
                  <a:xfrm>
                    <a:off x="4632045" y="3069793"/>
                    <a:ext cx="78724" cy="236172"/>
                  </a:xfrm>
                  <a:custGeom>
                    <a:avLst/>
                    <a:gdLst/>
                    <a:ahLst/>
                    <a:cxnLst/>
                    <a:rect l="l" t="t" r="r" b="b"/>
                    <a:pathLst>
                      <a:path w="78724" h="236172" extrusionOk="0">
                        <a:moveTo>
                          <a:pt x="0" y="0"/>
                        </a:moveTo>
                        <a:lnTo>
                          <a:pt x="78724" y="0"/>
                        </a:lnTo>
                        <a:lnTo>
                          <a:pt x="78724" y="236172"/>
                        </a:lnTo>
                        <a:lnTo>
                          <a:pt x="0" y="236172"/>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2243" name="Google Shape;2243;p65"/>
              <p:cNvGrpSpPr/>
              <p:nvPr/>
            </p:nvGrpSpPr>
            <p:grpSpPr>
              <a:xfrm>
                <a:off x="4959942" y="1866390"/>
                <a:ext cx="832637" cy="1847166"/>
                <a:chOff x="6613256" y="2488520"/>
                <a:chExt cx="1110183" cy="2462888"/>
              </a:xfrm>
            </p:grpSpPr>
            <p:sp>
              <p:nvSpPr>
                <p:cNvPr id="2244" name="Google Shape;2244;p65"/>
                <p:cNvSpPr/>
                <p:nvPr/>
              </p:nvSpPr>
              <p:spPr>
                <a:xfrm>
                  <a:off x="6724983" y="2566312"/>
                  <a:ext cx="160552" cy="216687"/>
                </a:xfrm>
                <a:custGeom>
                  <a:avLst/>
                  <a:gdLst/>
                  <a:ahLst/>
                  <a:cxnLst/>
                  <a:rect l="l" t="t" r="r" b="b"/>
                  <a:pathLst>
                    <a:path w="160552" h="216687" extrusionOk="0">
                      <a:moveTo>
                        <a:pt x="94745" y="82857"/>
                      </a:moveTo>
                      <a:cubicBezTo>
                        <a:pt x="94326" y="74236"/>
                        <a:pt x="104022" y="52958"/>
                        <a:pt x="107613" y="43823"/>
                      </a:cubicBezTo>
                      <a:cubicBezTo>
                        <a:pt x="111204" y="34689"/>
                        <a:pt x="122834" y="9143"/>
                        <a:pt x="111347" y="1208"/>
                      </a:cubicBezTo>
                      <a:cubicBezTo>
                        <a:pt x="99841" y="-6736"/>
                        <a:pt x="92631" y="26897"/>
                        <a:pt x="92202" y="32117"/>
                      </a:cubicBezTo>
                      <a:cubicBezTo>
                        <a:pt x="91773" y="37337"/>
                        <a:pt x="77333" y="64654"/>
                        <a:pt x="77333" y="64654"/>
                      </a:cubicBezTo>
                      <a:cubicBezTo>
                        <a:pt x="75047" y="57225"/>
                        <a:pt x="92964" y="11848"/>
                        <a:pt x="81658" y="9752"/>
                      </a:cubicBezTo>
                      <a:cubicBezTo>
                        <a:pt x="70333" y="7657"/>
                        <a:pt x="57836" y="57139"/>
                        <a:pt x="58341" y="62378"/>
                      </a:cubicBezTo>
                      <a:cubicBezTo>
                        <a:pt x="58826" y="67521"/>
                        <a:pt x="51321" y="83514"/>
                        <a:pt x="51083" y="84009"/>
                      </a:cubicBezTo>
                      <a:cubicBezTo>
                        <a:pt x="51073" y="83361"/>
                        <a:pt x="50663" y="62435"/>
                        <a:pt x="51378" y="57606"/>
                      </a:cubicBezTo>
                      <a:cubicBezTo>
                        <a:pt x="52102" y="52700"/>
                        <a:pt x="60245" y="32307"/>
                        <a:pt x="47653" y="32355"/>
                      </a:cubicBezTo>
                      <a:cubicBezTo>
                        <a:pt x="35052" y="32383"/>
                        <a:pt x="30699" y="88791"/>
                        <a:pt x="30566" y="94629"/>
                      </a:cubicBezTo>
                      <a:cubicBezTo>
                        <a:pt x="30432" y="100459"/>
                        <a:pt x="26870" y="108669"/>
                        <a:pt x="27632" y="115765"/>
                      </a:cubicBezTo>
                      <a:cubicBezTo>
                        <a:pt x="28242" y="121461"/>
                        <a:pt x="28489" y="139473"/>
                        <a:pt x="27765" y="150446"/>
                      </a:cubicBezTo>
                      <a:cubicBezTo>
                        <a:pt x="27594" y="153103"/>
                        <a:pt x="27356" y="155342"/>
                        <a:pt x="27070" y="156904"/>
                      </a:cubicBezTo>
                      <a:cubicBezTo>
                        <a:pt x="25546" y="164905"/>
                        <a:pt x="0" y="188451"/>
                        <a:pt x="0" y="188451"/>
                      </a:cubicBezTo>
                      <a:cubicBezTo>
                        <a:pt x="819" y="191594"/>
                        <a:pt x="48349" y="225903"/>
                        <a:pt x="68256" y="214301"/>
                      </a:cubicBezTo>
                      <a:cubicBezTo>
                        <a:pt x="68256" y="214301"/>
                        <a:pt x="75895" y="200290"/>
                        <a:pt x="84468" y="187517"/>
                      </a:cubicBezTo>
                      <a:cubicBezTo>
                        <a:pt x="90421" y="178649"/>
                        <a:pt x="96822" y="170372"/>
                        <a:pt x="101422" y="167829"/>
                      </a:cubicBezTo>
                      <a:cubicBezTo>
                        <a:pt x="112624" y="161628"/>
                        <a:pt x="131197" y="142073"/>
                        <a:pt x="134274" y="127710"/>
                      </a:cubicBezTo>
                      <a:cubicBezTo>
                        <a:pt x="137370" y="113346"/>
                        <a:pt x="170583" y="98430"/>
                        <a:pt x="157524" y="91677"/>
                      </a:cubicBezTo>
                      <a:cubicBezTo>
                        <a:pt x="144466" y="84933"/>
                        <a:pt x="130321" y="98735"/>
                        <a:pt x="126159" y="106555"/>
                      </a:cubicBezTo>
                      <a:cubicBezTo>
                        <a:pt x="121987" y="114365"/>
                        <a:pt x="109680" y="128376"/>
                        <a:pt x="109680" y="128376"/>
                      </a:cubicBezTo>
                      <a:cubicBezTo>
                        <a:pt x="109680" y="128376"/>
                        <a:pt x="109090" y="113927"/>
                        <a:pt x="110490" y="106193"/>
                      </a:cubicBezTo>
                      <a:cubicBezTo>
                        <a:pt x="111900" y="98468"/>
                        <a:pt x="116853" y="83066"/>
                        <a:pt x="125863" y="65149"/>
                      </a:cubicBezTo>
                      <a:cubicBezTo>
                        <a:pt x="134874" y="47223"/>
                        <a:pt x="147256" y="29688"/>
                        <a:pt x="137360" y="18706"/>
                      </a:cubicBezTo>
                      <a:cubicBezTo>
                        <a:pt x="127483" y="7714"/>
                        <a:pt x="94745" y="82857"/>
                        <a:pt x="94745" y="82857"/>
                      </a:cubicBezTo>
                      <a:close/>
                    </a:path>
                  </a:pathLst>
                </a:custGeom>
                <a:solidFill>
                  <a:srgbClr val="F4B3B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45" name="Google Shape;2245;p65"/>
                <p:cNvGrpSpPr/>
                <p:nvPr/>
              </p:nvGrpSpPr>
              <p:grpSpPr>
                <a:xfrm>
                  <a:off x="6830043" y="4630435"/>
                  <a:ext cx="285941" cy="320973"/>
                  <a:chOff x="6830043" y="4630435"/>
                  <a:chExt cx="285941" cy="320973"/>
                </a:xfrm>
              </p:grpSpPr>
              <p:sp>
                <p:nvSpPr>
                  <p:cNvPr id="2246" name="Google Shape;2246;p65"/>
                  <p:cNvSpPr/>
                  <p:nvPr/>
                </p:nvSpPr>
                <p:spPr>
                  <a:xfrm>
                    <a:off x="6884127" y="4630435"/>
                    <a:ext cx="231857" cy="299265"/>
                  </a:xfrm>
                  <a:custGeom>
                    <a:avLst/>
                    <a:gdLst/>
                    <a:ahLst/>
                    <a:cxnLst/>
                    <a:rect l="l" t="t" r="r" b="b"/>
                    <a:pathLst>
                      <a:path w="231857" h="299265" extrusionOk="0">
                        <a:moveTo>
                          <a:pt x="197015" y="297066"/>
                        </a:moveTo>
                        <a:lnTo>
                          <a:pt x="0" y="299266"/>
                        </a:lnTo>
                        <a:lnTo>
                          <a:pt x="867" y="266376"/>
                        </a:lnTo>
                        <a:lnTo>
                          <a:pt x="63684" y="212779"/>
                        </a:lnTo>
                        <a:cubicBezTo>
                          <a:pt x="63732" y="212550"/>
                          <a:pt x="63817" y="212341"/>
                          <a:pt x="63875" y="212112"/>
                        </a:cubicBezTo>
                        <a:cubicBezTo>
                          <a:pt x="64265" y="199091"/>
                          <a:pt x="64836" y="181613"/>
                          <a:pt x="65503" y="162211"/>
                        </a:cubicBezTo>
                        <a:cubicBezTo>
                          <a:pt x="67142" y="113700"/>
                          <a:pt x="69294" y="53321"/>
                          <a:pt x="70447" y="21679"/>
                        </a:cubicBezTo>
                        <a:cubicBezTo>
                          <a:pt x="70923" y="8249"/>
                          <a:pt x="71228" y="0"/>
                          <a:pt x="71228" y="0"/>
                        </a:cubicBezTo>
                        <a:lnTo>
                          <a:pt x="231857" y="18955"/>
                        </a:lnTo>
                        <a:cubicBezTo>
                          <a:pt x="231857" y="18955"/>
                          <a:pt x="230029" y="27070"/>
                          <a:pt x="227086" y="40167"/>
                        </a:cubicBezTo>
                        <a:cubicBezTo>
                          <a:pt x="219980" y="71714"/>
                          <a:pt x="206340" y="132102"/>
                          <a:pt x="195643" y="177555"/>
                        </a:cubicBezTo>
                        <a:cubicBezTo>
                          <a:pt x="191586" y="194777"/>
                          <a:pt x="187976" y="209826"/>
                          <a:pt x="185309" y="220380"/>
                        </a:cubicBezTo>
                        <a:cubicBezTo>
                          <a:pt x="185661" y="221932"/>
                          <a:pt x="185947" y="223352"/>
                          <a:pt x="186176" y="224571"/>
                        </a:cubicBezTo>
                        <a:cubicBezTo>
                          <a:pt x="188747" y="238058"/>
                          <a:pt x="197015" y="297066"/>
                          <a:pt x="197015" y="297066"/>
                        </a:cubicBezTo>
                        <a:close/>
                      </a:path>
                    </a:pathLst>
                  </a:custGeom>
                  <a:solidFill>
                    <a:srgbClr val="FFA18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47" name="Google Shape;2247;p65"/>
                  <p:cNvSpPr/>
                  <p:nvPr/>
                </p:nvSpPr>
                <p:spPr>
                  <a:xfrm>
                    <a:off x="6868858" y="4839102"/>
                    <a:ext cx="216436" cy="97161"/>
                  </a:xfrm>
                  <a:custGeom>
                    <a:avLst/>
                    <a:gdLst/>
                    <a:ahLst/>
                    <a:cxnLst/>
                    <a:rect l="l" t="t" r="r" b="b"/>
                    <a:pathLst>
                      <a:path w="216436" h="97161" extrusionOk="0">
                        <a:moveTo>
                          <a:pt x="79057" y="3636"/>
                        </a:moveTo>
                        <a:cubicBezTo>
                          <a:pt x="76943" y="1121"/>
                          <a:pt x="73866" y="-822"/>
                          <a:pt x="71485" y="350"/>
                        </a:cubicBezTo>
                        <a:cubicBezTo>
                          <a:pt x="69104" y="1521"/>
                          <a:pt x="8706" y="41822"/>
                          <a:pt x="5915" y="43822"/>
                        </a:cubicBezTo>
                        <a:cubicBezTo>
                          <a:pt x="3124" y="45832"/>
                          <a:pt x="1286" y="48318"/>
                          <a:pt x="1114" y="54728"/>
                        </a:cubicBezTo>
                        <a:cubicBezTo>
                          <a:pt x="943" y="61148"/>
                          <a:pt x="0" y="97162"/>
                          <a:pt x="0" y="97162"/>
                        </a:cubicBezTo>
                        <a:lnTo>
                          <a:pt x="216437" y="94743"/>
                        </a:lnTo>
                        <a:cubicBezTo>
                          <a:pt x="216437" y="94743"/>
                          <a:pt x="209664" y="32173"/>
                          <a:pt x="209150" y="28725"/>
                        </a:cubicBezTo>
                        <a:cubicBezTo>
                          <a:pt x="208664" y="25267"/>
                          <a:pt x="204644" y="20733"/>
                          <a:pt x="202292" y="20838"/>
                        </a:cubicBezTo>
                        <a:cubicBezTo>
                          <a:pt x="199939" y="20933"/>
                          <a:pt x="182156" y="27220"/>
                          <a:pt x="156324" y="27515"/>
                        </a:cubicBezTo>
                        <a:cubicBezTo>
                          <a:pt x="126940" y="27839"/>
                          <a:pt x="107480" y="23781"/>
                          <a:pt x="96641" y="18638"/>
                        </a:cubicBezTo>
                        <a:cubicBezTo>
                          <a:pt x="87925" y="14523"/>
                          <a:pt x="79057" y="3636"/>
                          <a:pt x="79057" y="3636"/>
                        </a:cubicBezTo>
                        <a:close/>
                      </a:path>
                    </a:pathLst>
                  </a:custGeom>
                  <a:solidFill>
                    <a:srgbClr val="00174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48" name="Google Shape;2248;p65"/>
                  <p:cNvSpPr/>
                  <p:nvPr/>
                </p:nvSpPr>
                <p:spPr>
                  <a:xfrm>
                    <a:off x="6885460" y="4857064"/>
                    <a:ext cx="83257" cy="63236"/>
                  </a:xfrm>
                  <a:custGeom>
                    <a:avLst/>
                    <a:gdLst/>
                    <a:ahLst/>
                    <a:cxnLst/>
                    <a:rect l="l" t="t" r="r" b="b"/>
                    <a:pathLst>
                      <a:path w="83257" h="63236" extrusionOk="0">
                        <a:moveTo>
                          <a:pt x="19869" y="43291"/>
                        </a:moveTo>
                        <a:cubicBezTo>
                          <a:pt x="30556" y="36652"/>
                          <a:pt x="68894" y="11477"/>
                          <a:pt x="83258" y="2038"/>
                        </a:cubicBezTo>
                        <a:cubicBezTo>
                          <a:pt x="82144" y="1600"/>
                          <a:pt x="81001" y="1162"/>
                          <a:pt x="80048" y="695"/>
                        </a:cubicBezTo>
                        <a:cubicBezTo>
                          <a:pt x="79638" y="505"/>
                          <a:pt x="79229" y="228"/>
                          <a:pt x="78819" y="0"/>
                        </a:cubicBezTo>
                        <a:cubicBezTo>
                          <a:pt x="63465" y="10096"/>
                          <a:pt x="27422" y="33747"/>
                          <a:pt x="17154" y="40148"/>
                        </a:cubicBezTo>
                        <a:cubicBezTo>
                          <a:pt x="3238" y="48796"/>
                          <a:pt x="114" y="62084"/>
                          <a:pt x="0" y="62646"/>
                        </a:cubicBezTo>
                        <a:lnTo>
                          <a:pt x="4629" y="63236"/>
                        </a:lnTo>
                        <a:cubicBezTo>
                          <a:pt x="4648" y="63112"/>
                          <a:pt x="7496" y="50978"/>
                          <a:pt x="19869" y="43291"/>
                        </a:cubicBezTo>
                        <a:close/>
                      </a:path>
                    </a:pathLst>
                  </a:custGeom>
                  <a:solidFill>
                    <a:srgbClr val="00174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49" name="Google Shape;2249;p65"/>
                  <p:cNvSpPr/>
                  <p:nvPr/>
                </p:nvSpPr>
                <p:spPr>
                  <a:xfrm>
                    <a:off x="7016743" y="4890725"/>
                    <a:ext cx="64427" cy="43900"/>
                  </a:xfrm>
                  <a:custGeom>
                    <a:avLst/>
                    <a:gdLst/>
                    <a:ahLst/>
                    <a:cxnLst/>
                    <a:rect l="l" t="t" r="r" b="b"/>
                    <a:pathLst>
                      <a:path w="64427" h="43900" extrusionOk="0">
                        <a:moveTo>
                          <a:pt x="63846" y="0"/>
                        </a:moveTo>
                        <a:cubicBezTo>
                          <a:pt x="46806" y="848"/>
                          <a:pt x="32633" y="5201"/>
                          <a:pt x="21574" y="13097"/>
                        </a:cubicBezTo>
                        <a:cubicBezTo>
                          <a:pt x="7649" y="23031"/>
                          <a:pt x="2162" y="36033"/>
                          <a:pt x="0" y="43901"/>
                        </a:cubicBezTo>
                        <a:lnTo>
                          <a:pt x="6439" y="43824"/>
                        </a:lnTo>
                        <a:cubicBezTo>
                          <a:pt x="8601" y="36643"/>
                          <a:pt x="13688" y="25498"/>
                          <a:pt x="25546" y="17059"/>
                        </a:cubicBezTo>
                        <a:cubicBezTo>
                          <a:pt x="35576" y="9887"/>
                          <a:pt x="48606" y="5925"/>
                          <a:pt x="64427" y="5210"/>
                        </a:cubicBezTo>
                        <a:cubicBezTo>
                          <a:pt x="64237" y="3458"/>
                          <a:pt x="64037" y="1714"/>
                          <a:pt x="63846" y="0"/>
                        </a:cubicBezTo>
                        <a:close/>
                      </a:path>
                    </a:pathLst>
                  </a:custGeom>
                  <a:solidFill>
                    <a:srgbClr val="00174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0" name="Google Shape;2250;p65"/>
                  <p:cNvSpPr/>
                  <p:nvPr/>
                </p:nvSpPr>
                <p:spPr>
                  <a:xfrm>
                    <a:off x="6830043" y="4933797"/>
                    <a:ext cx="258357" cy="17611"/>
                  </a:xfrm>
                  <a:custGeom>
                    <a:avLst/>
                    <a:gdLst/>
                    <a:ahLst/>
                    <a:cxnLst/>
                    <a:rect l="l" t="t" r="r" b="b"/>
                    <a:pathLst>
                      <a:path w="258357" h="17611" extrusionOk="0">
                        <a:moveTo>
                          <a:pt x="257823" y="14211"/>
                        </a:moveTo>
                        <a:cubicBezTo>
                          <a:pt x="257785" y="15116"/>
                          <a:pt x="256328" y="15878"/>
                          <a:pt x="254575" y="15888"/>
                        </a:cubicBezTo>
                        <a:lnTo>
                          <a:pt x="3125" y="17612"/>
                        </a:lnTo>
                        <a:cubicBezTo>
                          <a:pt x="1353" y="17621"/>
                          <a:pt x="-37" y="16888"/>
                          <a:pt x="1" y="15983"/>
                        </a:cubicBezTo>
                        <a:lnTo>
                          <a:pt x="534" y="3400"/>
                        </a:lnTo>
                        <a:cubicBezTo>
                          <a:pt x="572" y="2496"/>
                          <a:pt x="2030" y="1743"/>
                          <a:pt x="3801" y="1724"/>
                        </a:cubicBezTo>
                        <a:lnTo>
                          <a:pt x="255252" y="0"/>
                        </a:lnTo>
                        <a:cubicBezTo>
                          <a:pt x="257004" y="-9"/>
                          <a:pt x="258395" y="724"/>
                          <a:pt x="258357" y="1629"/>
                        </a:cubicBezTo>
                        <a:lnTo>
                          <a:pt x="257823" y="14211"/>
                        </a:lnTo>
                        <a:close/>
                      </a:path>
                    </a:pathLst>
                  </a:custGeom>
                  <a:solidFill>
                    <a:srgbClr val="00174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1" name="Google Shape;2251;p65"/>
                  <p:cNvSpPr/>
                  <p:nvPr/>
                </p:nvSpPr>
                <p:spPr>
                  <a:xfrm>
                    <a:off x="6832014" y="4882447"/>
                    <a:ext cx="73276" cy="54226"/>
                  </a:xfrm>
                  <a:custGeom>
                    <a:avLst/>
                    <a:gdLst/>
                    <a:ahLst/>
                    <a:cxnLst/>
                    <a:rect l="l" t="t" r="r" b="b"/>
                    <a:pathLst>
                      <a:path w="73276" h="54226" extrusionOk="0">
                        <a:moveTo>
                          <a:pt x="43301" y="106"/>
                        </a:moveTo>
                        <a:cubicBezTo>
                          <a:pt x="41092" y="-609"/>
                          <a:pt x="30071" y="2115"/>
                          <a:pt x="15517" y="14012"/>
                        </a:cubicBezTo>
                        <a:cubicBezTo>
                          <a:pt x="972" y="25899"/>
                          <a:pt x="-2723" y="47311"/>
                          <a:pt x="1839" y="54227"/>
                        </a:cubicBezTo>
                        <a:lnTo>
                          <a:pt x="73277" y="53427"/>
                        </a:lnTo>
                        <a:cubicBezTo>
                          <a:pt x="70372" y="15146"/>
                          <a:pt x="45492" y="839"/>
                          <a:pt x="43301" y="106"/>
                        </a:cubicBezTo>
                        <a:close/>
                      </a:path>
                    </a:pathLst>
                  </a:custGeom>
                  <a:solidFill>
                    <a:srgbClr val="00174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52" name="Google Shape;2252;p65"/>
                  <p:cNvGrpSpPr/>
                  <p:nvPr/>
                </p:nvGrpSpPr>
                <p:grpSpPr>
                  <a:xfrm>
                    <a:off x="6882222" y="4842008"/>
                    <a:ext cx="63539" cy="48102"/>
                    <a:chOff x="6882222" y="4842008"/>
                    <a:chExt cx="63539" cy="48102"/>
                  </a:xfrm>
                </p:grpSpPr>
                <p:sp>
                  <p:nvSpPr>
                    <p:cNvPr id="2253" name="Google Shape;2253;p65"/>
                    <p:cNvSpPr/>
                    <p:nvPr/>
                  </p:nvSpPr>
                  <p:spPr>
                    <a:xfrm>
                      <a:off x="6882222" y="4869432"/>
                      <a:ext cx="22097" cy="20678"/>
                    </a:xfrm>
                    <a:custGeom>
                      <a:avLst/>
                      <a:gdLst/>
                      <a:ahLst/>
                      <a:cxnLst/>
                      <a:rect l="l" t="t" r="r" b="b"/>
                      <a:pathLst>
                        <a:path w="22097" h="20678" extrusionOk="0">
                          <a:moveTo>
                            <a:pt x="20964" y="13435"/>
                          </a:moveTo>
                          <a:cubicBezTo>
                            <a:pt x="22755" y="15293"/>
                            <a:pt x="22383" y="18045"/>
                            <a:pt x="20135" y="19617"/>
                          </a:cubicBezTo>
                          <a:lnTo>
                            <a:pt x="20135" y="19617"/>
                          </a:lnTo>
                          <a:cubicBezTo>
                            <a:pt x="17887" y="21198"/>
                            <a:pt x="14582" y="20988"/>
                            <a:pt x="12791" y="19150"/>
                          </a:cubicBezTo>
                          <a:lnTo>
                            <a:pt x="1142" y="7244"/>
                          </a:lnTo>
                          <a:cubicBezTo>
                            <a:pt x="-648" y="5396"/>
                            <a:pt x="-305" y="2643"/>
                            <a:pt x="1971" y="1053"/>
                          </a:cubicBezTo>
                          <a:lnTo>
                            <a:pt x="1971" y="1053"/>
                          </a:lnTo>
                          <a:cubicBezTo>
                            <a:pt x="4219" y="-519"/>
                            <a:pt x="7505" y="-309"/>
                            <a:pt x="9296" y="1538"/>
                          </a:cubicBezTo>
                          <a:lnTo>
                            <a:pt x="20964" y="13435"/>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4" name="Google Shape;2254;p65"/>
                    <p:cNvSpPr/>
                    <p:nvPr/>
                  </p:nvSpPr>
                  <p:spPr>
                    <a:xfrm>
                      <a:off x="6896042" y="4860288"/>
                      <a:ext cx="22088" cy="20678"/>
                    </a:xfrm>
                    <a:custGeom>
                      <a:avLst/>
                      <a:gdLst/>
                      <a:ahLst/>
                      <a:cxnLst/>
                      <a:rect l="l" t="t" r="r" b="b"/>
                      <a:pathLst>
                        <a:path w="22088" h="20678" extrusionOk="0">
                          <a:moveTo>
                            <a:pt x="20955" y="13435"/>
                          </a:moveTo>
                          <a:cubicBezTo>
                            <a:pt x="22746" y="15283"/>
                            <a:pt x="22374" y="18045"/>
                            <a:pt x="20126" y="19617"/>
                          </a:cubicBezTo>
                          <a:lnTo>
                            <a:pt x="20126" y="19617"/>
                          </a:lnTo>
                          <a:cubicBezTo>
                            <a:pt x="17878" y="21198"/>
                            <a:pt x="14573" y="20988"/>
                            <a:pt x="12783" y="19150"/>
                          </a:cubicBezTo>
                          <a:lnTo>
                            <a:pt x="1134" y="7244"/>
                          </a:lnTo>
                          <a:cubicBezTo>
                            <a:pt x="-657" y="5406"/>
                            <a:pt x="-286" y="2624"/>
                            <a:pt x="1962" y="1053"/>
                          </a:cubicBezTo>
                          <a:lnTo>
                            <a:pt x="1962" y="1053"/>
                          </a:lnTo>
                          <a:cubicBezTo>
                            <a:pt x="4210" y="-519"/>
                            <a:pt x="7496" y="-309"/>
                            <a:pt x="9306" y="1538"/>
                          </a:cubicBezTo>
                          <a:lnTo>
                            <a:pt x="20955" y="13435"/>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5" name="Google Shape;2255;p65"/>
                    <p:cNvSpPr/>
                    <p:nvPr/>
                  </p:nvSpPr>
                  <p:spPr>
                    <a:xfrm>
                      <a:off x="6909859" y="4851150"/>
                      <a:ext cx="22104" cy="20681"/>
                    </a:xfrm>
                    <a:custGeom>
                      <a:avLst/>
                      <a:gdLst/>
                      <a:ahLst/>
                      <a:cxnLst/>
                      <a:rect l="l" t="t" r="r" b="b"/>
                      <a:pathLst>
                        <a:path w="22104" h="20681" extrusionOk="0">
                          <a:moveTo>
                            <a:pt x="20950" y="13429"/>
                          </a:moveTo>
                          <a:cubicBezTo>
                            <a:pt x="22769" y="15277"/>
                            <a:pt x="22398" y="18039"/>
                            <a:pt x="20121" y="19620"/>
                          </a:cubicBezTo>
                          <a:lnTo>
                            <a:pt x="20121" y="19620"/>
                          </a:lnTo>
                          <a:cubicBezTo>
                            <a:pt x="17873" y="21201"/>
                            <a:pt x="14587" y="20991"/>
                            <a:pt x="12778" y="19153"/>
                          </a:cubicBezTo>
                          <a:lnTo>
                            <a:pt x="1147" y="7247"/>
                          </a:lnTo>
                          <a:cubicBezTo>
                            <a:pt x="-662" y="5409"/>
                            <a:pt x="-291" y="2627"/>
                            <a:pt x="1976" y="1065"/>
                          </a:cubicBezTo>
                          <a:lnTo>
                            <a:pt x="1976" y="1065"/>
                          </a:lnTo>
                          <a:cubicBezTo>
                            <a:pt x="4205" y="-525"/>
                            <a:pt x="7510" y="-306"/>
                            <a:pt x="9301" y="1532"/>
                          </a:cubicBezTo>
                          <a:lnTo>
                            <a:pt x="20950" y="13429"/>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6" name="Google Shape;2256;p65"/>
                    <p:cNvSpPr/>
                    <p:nvPr/>
                  </p:nvSpPr>
                  <p:spPr>
                    <a:xfrm>
                      <a:off x="6923667" y="4842008"/>
                      <a:ext cx="22094" cy="20682"/>
                    </a:xfrm>
                    <a:custGeom>
                      <a:avLst/>
                      <a:gdLst/>
                      <a:ahLst/>
                      <a:cxnLst/>
                      <a:rect l="l" t="t" r="r" b="b"/>
                      <a:pathLst>
                        <a:path w="22094" h="20682" extrusionOk="0">
                          <a:moveTo>
                            <a:pt x="20953" y="13437"/>
                          </a:moveTo>
                          <a:cubicBezTo>
                            <a:pt x="22762" y="15285"/>
                            <a:pt x="22372" y="18037"/>
                            <a:pt x="20124" y="19628"/>
                          </a:cubicBezTo>
                          <a:lnTo>
                            <a:pt x="20124" y="19628"/>
                          </a:lnTo>
                          <a:cubicBezTo>
                            <a:pt x="17876" y="21209"/>
                            <a:pt x="14590" y="20980"/>
                            <a:pt x="12780" y="19152"/>
                          </a:cubicBezTo>
                          <a:lnTo>
                            <a:pt x="1131" y="7255"/>
                          </a:lnTo>
                          <a:cubicBezTo>
                            <a:pt x="-659" y="5398"/>
                            <a:pt x="-288" y="2635"/>
                            <a:pt x="1988" y="1054"/>
                          </a:cubicBezTo>
                          <a:lnTo>
                            <a:pt x="1988" y="1054"/>
                          </a:lnTo>
                          <a:cubicBezTo>
                            <a:pt x="4236" y="-527"/>
                            <a:pt x="7522" y="-298"/>
                            <a:pt x="9313" y="1530"/>
                          </a:cubicBezTo>
                          <a:lnTo>
                            <a:pt x="20953" y="13437"/>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2257" name="Google Shape;2257;p65"/>
                <p:cNvGrpSpPr/>
                <p:nvPr/>
              </p:nvGrpSpPr>
              <p:grpSpPr>
                <a:xfrm>
                  <a:off x="7343536" y="4638579"/>
                  <a:ext cx="258413" cy="311886"/>
                  <a:chOff x="7343536" y="4638579"/>
                  <a:chExt cx="258413" cy="311886"/>
                </a:xfrm>
              </p:grpSpPr>
              <p:sp>
                <p:nvSpPr>
                  <p:cNvPr id="2258" name="Google Shape;2258;p65"/>
                  <p:cNvSpPr/>
                  <p:nvPr/>
                </p:nvSpPr>
                <p:spPr>
                  <a:xfrm>
                    <a:off x="7396667" y="4638579"/>
                    <a:ext cx="197576" cy="289922"/>
                  </a:xfrm>
                  <a:custGeom>
                    <a:avLst/>
                    <a:gdLst/>
                    <a:ahLst/>
                    <a:cxnLst/>
                    <a:rect l="l" t="t" r="r" b="b"/>
                    <a:pathLst>
                      <a:path w="197576" h="289922" extrusionOk="0">
                        <a:moveTo>
                          <a:pt x="60245" y="204778"/>
                        </a:moveTo>
                        <a:cubicBezTo>
                          <a:pt x="57864" y="195282"/>
                          <a:pt x="55178" y="184499"/>
                          <a:pt x="52311" y="172993"/>
                        </a:cubicBezTo>
                        <a:cubicBezTo>
                          <a:pt x="40662" y="126178"/>
                          <a:pt x="26203" y="67580"/>
                          <a:pt x="18469" y="36186"/>
                        </a:cubicBezTo>
                        <a:cubicBezTo>
                          <a:pt x="15069" y="22412"/>
                          <a:pt x="12963" y="13888"/>
                          <a:pt x="12963" y="13888"/>
                        </a:cubicBezTo>
                        <a:lnTo>
                          <a:pt x="175203" y="0"/>
                        </a:lnTo>
                        <a:cubicBezTo>
                          <a:pt x="175203" y="0"/>
                          <a:pt x="175698" y="8706"/>
                          <a:pt x="176431" y="22670"/>
                        </a:cubicBezTo>
                        <a:cubicBezTo>
                          <a:pt x="178232" y="55169"/>
                          <a:pt x="181480" y="116129"/>
                          <a:pt x="183499" y="161773"/>
                        </a:cubicBezTo>
                        <a:cubicBezTo>
                          <a:pt x="184785" y="190176"/>
                          <a:pt x="185566" y="212646"/>
                          <a:pt x="185252" y="218665"/>
                        </a:cubicBezTo>
                        <a:cubicBezTo>
                          <a:pt x="185223" y="219123"/>
                          <a:pt x="185175" y="219590"/>
                          <a:pt x="185137" y="220047"/>
                        </a:cubicBezTo>
                        <a:cubicBezTo>
                          <a:pt x="188824" y="238240"/>
                          <a:pt x="197577" y="288741"/>
                          <a:pt x="197577" y="288741"/>
                        </a:cubicBezTo>
                        <a:lnTo>
                          <a:pt x="200" y="289922"/>
                        </a:lnTo>
                        <a:lnTo>
                          <a:pt x="0" y="257099"/>
                        </a:lnTo>
                        <a:lnTo>
                          <a:pt x="60245" y="204778"/>
                        </a:lnTo>
                        <a:close/>
                      </a:path>
                    </a:pathLst>
                  </a:custGeom>
                  <a:solidFill>
                    <a:srgbClr val="FFA18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9" name="Google Shape;2259;p65"/>
                  <p:cNvSpPr/>
                  <p:nvPr/>
                </p:nvSpPr>
                <p:spPr>
                  <a:xfrm>
                    <a:off x="7381569" y="4838375"/>
                    <a:ext cx="217037" cy="96613"/>
                  </a:xfrm>
                  <a:custGeom>
                    <a:avLst/>
                    <a:gdLst/>
                    <a:ahLst/>
                    <a:cxnLst/>
                    <a:rect l="l" t="t" r="r" b="b"/>
                    <a:pathLst>
                      <a:path w="217037" h="96613" extrusionOk="0">
                        <a:moveTo>
                          <a:pt x="76448" y="3659"/>
                        </a:moveTo>
                        <a:cubicBezTo>
                          <a:pt x="74220" y="1134"/>
                          <a:pt x="71076" y="-818"/>
                          <a:pt x="68752" y="344"/>
                        </a:cubicBezTo>
                        <a:cubicBezTo>
                          <a:pt x="66381" y="1506"/>
                          <a:pt x="7182" y="41416"/>
                          <a:pt x="4430" y="43397"/>
                        </a:cubicBezTo>
                        <a:cubicBezTo>
                          <a:pt x="1696" y="45387"/>
                          <a:pt x="-37" y="47864"/>
                          <a:pt x="1" y="54265"/>
                        </a:cubicBezTo>
                        <a:cubicBezTo>
                          <a:pt x="39" y="60675"/>
                          <a:pt x="258" y="96613"/>
                          <a:pt x="258" y="96613"/>
                        </a:cubicBezTo>
                        <a:lnTo>
                          <a:pt x="217037" y="95318"/>
                        </a:lnTo>
                        <a:cubicBezTo>
                          <a:pt x="217037" y="95318"/>
                          <a:pt x="208227" y="32824"/>
                          <a:pt x="207608" y="29386"/>
                        </a:cubicBezTo>
                        <a:cubicBezTo>
                          <a:pt x="207036" y="25928"/>
                          <a:pt x="202855" y="21385"/>
                          <a:pt x="200512" y="21470"/>
                        </a:cubicBezTo>
                        <a:cubicBezTo>
                          <a:pt x="198159" y="21556"/>
                          <a:pt x="180547" y="27738"/>
                          <a:pt x="154639" y="27900"/>
                        </a:cubicBezTo>
                        <a:cubicBezTo>
                          <a:pt x="125235" y="28071"/>
                          <a:pt x="105566" y="23918"/>
                          <a:pt x="94546" y="18737"/>
                        </a:cubicBezTo>
                        <a:cubicBezTo>
                          <a:pt x="85688" y="14565"/>
                          <a:pt x="76448" y="3659"/>
                          <a:pt x="76448" y="3659"/>
                        </a:cubicBezTo>
                        <a:close/>
                      </a:path>
                    </a:pathLst>
                  </a:custGeom>
                  <a:solidFill>
                    <a:srgbClr val="00174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60" name="Google Shape;2260;p65"/>
                  <p:cNvSpPr/>
                  <p:nvPr/>
                </p:nvSpPr>
                <p:spPr>
                  <a:xfrm>
                    <a:off x="7397915" y="4856416"/>
                    <a:ext cx="81457" cy="62750"/>
                  </a:xfrm>
                  <a:custGeom>
                    <a:avLst/>
                    <a:gdLst/>
                    <a:ahLst/>
                    <a:cxnLst/>
                    <a:rect l="l" t="t" r="r" b="b"/>
                    <a:pathLst>
                      <a:path w="81457" h="62750" extrusionOk="0">
                        <a:moveTo>
                          <a:pt x="19288" y="42901"/>
                        </a:moveTo>
                        <a:cubicBezTo>
                          <a:pt x="29756" y="36329"/>
                          <a:pt x="67361" y="11402"/>
                          <a:pt x="81458" y="2057"/>
                        </a:cubicBezTo>
                        <a:cubicBezTo>
                          <a:pt x="80353" y="1610"/>
                          <a:pt x="79191" y="1172"/>
                          <a:pt x="78200" y="696"/>
                        </a:cubicBezTo>
                        <a:cubicBezTo>
                          <a:pt x="77810" y="505"/>
                          <a:pt x="77372" y="229"/>
                          <a:pt x="76953" y="0"/>
                        </a:cubicBezTo>
                        <a:cubicBezTo>
                          <a:pt x="61913" y="10001"/>
                          <a:pt x="26565" y="33423"/>
                          <a:pt x="16459" y="39757"/>
                        </a:cubicBezTo>
                        <a:cubicBezTo>
                          <a:pt x="2772" y="48311"/>
                          <a:pt x="115" y="61570"/>
                          <a:pt x="0" y="62132"/>
                        </a:cubicBezTo>
                        <a:lnTo>
                          <a:pt x="4639" y="62751"/>
                        </a:lnTo>
                        <a:cubicBezTo>
                          <a:pt x="4677" y="62608"/>
                          <a:pt x="7115" y="50511"/>
                          <a:pt x="19288" y="42901"/>
                        </a:cubicBezTo>
                        <a:close/>
                      </a:path>
                    </a:pathLst>
                  </a:custGeom>
                  <a:solidFill>
                    <a:srgbClr val="00174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61" name="Google Shape;2261;p65"/>
                  <p:cNvSpPr/>
                  <p:nvPr/>
                </p:nvSpPr>
                <p:spPr>
                  <a:xfrm>
                    <a:off x="7529941" y="4890620"/>
                    <a:ext cx="63293" cy="43491"/>
                  </a:xfrm>
                  <a:custGeom>
                    <a:avLst/>
                    <a:gdLst/>
                    <a:ahLst/>
                    <a:cxnLst/>
                    <a:rect l="l" t="t" r="r" b="b"/>
                    <a:pathLst>
                      <a:path w="63293" h="43491" extrusionOk="0">
                        <a:moveTo>
                          <a:pt x="62551" y="0"/>
                        </a:moveTo>
                        <a:cubicBezTo>
                          <a:pt x="45520" y="753"/>
                          <a:pt x="31442" y="5029"/>
                          <a:pt x="20631" y="12849"/>
                        </a:cubicBezTo>
                        <a:cubicBezTo>
                          <a:pt x="6972" y="22698"/>
                          <a:pt x="1914" y="35633"/>
                          <a:pt x="0" y="43491"/>
                        </a:cubicBezTo>
                        <a:lnTo>
                          <a:pt x="6448" y="43453"/>
                        </a:lnTo>
                        <a:cubicBezTo>
                          <a:pt x="8363" y="36300"/>
                          <a:pt x="13116" y="25203"/>
                          <a:pt x="24708" y="16840"/>
                        </a:cubicBezTo>
                        <a:cubicBezTo>
                          <a:pt x="34528" y="9735"/>
                          <a:pt x="47482" y="5848"/>
                          <a:pt x="63294" y="5210"/>
                        </a:cubicBezTo>
                        <a:cubicBezTo>
                          <a:pt x="63055" y="3448"/>
                          <a:pt x="62789" y="1705"/>
                          <a:pt x="62551" y="0"/>
                        </a:cubicBezTo>
                        <a:close/>
                      </a:path>
                    </a:pathLst>
                  </a:custGeom>
                  <a:solidFill>
                    <a:srgbClr val="00174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62" name="Google Shape;2262;p65"/>
                  <p:cNvSpPr/>
                  <p:nvPr/>
                </p:nvSpPr>
                <p:spPr>
                  <a:xfrm>
                    <a:off x="7343536" y="4933692"/>
                    <a:ext cx="258413" cy="16773"/>
                  </a:xfrm>
                  <a:custGeom>
                    <a:avLst/>
                    <a:gdLst/>
                    <a:ahLst/>
                    <a:cxnLst/>
                    <a:rect l="l" t="t" r="r" b="b"/>
                    <a:pathLst>
                      <a:path w="258413" h="16773" extrusionOk="0">
                        <a:moveTo>
                          <a:pt x="258413" y="14193"/>
                        </a:moveTo>
                        <a:cubicBezTo>
                          <a:pt x="258423" y="15097"/>
                          <a:pt x="257004" y="15850"/>
                          <a:pt x="255222" y="15850"/>
                        </a:cubicBezTo>
                        <a:lnTo>
                          <a:pt x="3343" y="16774"/>
                        </a:lnTo>
                        <a:cubicBezTo>
                          <a:pt x="1591" y="16783"/>
                          <a:pt x="133" y="16040"/>
                          <a:pt x="124" y="15136"/>
                        </a:cubicBezTo>
                        <a:lnTo>
                          <a:pt x="0" y="2581"/>
                        </a:lnTo>
                        <a:cubicBezTo>
                          <a:pt x="-10" y="1676"/>
                          <a:pt x="1438" y="924"/>
                          <a:pt x="3191" y="924"/>
                        </a:cubicBezTo>
                        <a:lnTo>
                          <a:pt x="255070" y="0"/>
                        </a:lnTo>
                        <a:cubicBezTo>
                          <a:pt x="256842" y="-10"/>
                          <a:pt x="258280" y="733"/>
                          <a:pt x="258290" y="1638"/>
                        </a:cubicBezTo>
                        <a:lnTo>
                          <a:pt x="258413" y="14193"/>
                        </a:lnTo>
                        <a:close/>
                      </a:path>
                    </a:pathLst>
                  </a:custGeom>
                  <a:solidFill>
                    <a:srgbClr val="00174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63" name="Google Shape;2263;p65"/>
                  <p:cNvSpPr/>
                  <p:nvPr/>
                </p:nvSpPr>
                <p:spPr>
                  <a:xfrm>
                    <a:off x="7344621" y="4881278"/>
                    <a:ext cx="73686" cy="53909"/>
                  </a:xfrm>
                  <a:custGeom>
                    <a:avLst/>
                    <a:gdLst/>
                    <a:ahLst/>
                    <a:cxnLst/>
                    <a:rect l="l" t="t" r="r" b="b"/>
                    <a:pathLst>
                      <a:path w="73686" h="53909" extrusionOk="0">
                        <a:moveTo>
                          <a:pt x="41930" y="112"/>
                        </a:moveTo>
                        <a:cubicBezTo>
                          <a:pt x="39692" y="-621"/>
                          <a:pt x="28709" y="2055"/>
                          <a:pt x="14517" y="13847"/>
                        </a:cubicBezTo>
                        <a:cubicBezTo>
                          <a:pt x="344" y="25639"/>
                          <a:pt x="-2666" y="46994"/>
                          <a:pt x="2106" y="53909"/>
                        </a:cubicBezTo>
                        <a:lnTo>
                          <a:pt x="73686" y="53481"/>
                        </a:lnTo>
                        <a:cubicBezTo>
                          <a:pt x="69543" y="15266"/>
                          <a:pt x="44149" y="865"/>
                          <a:pt x="41930" y="112"/>
                        </a:cubicBezTo>
                        <a:close/>
                      </a:path>
                    </a:pathLst>
                  </a:custGeom>
                  <a:solidFill>
                    <a:srgbClr val="00174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64" name="Google Shape;2264;p65"/>
                  <p:cNvGrpSpPr/>
                  <p:nvPr/>
                </p:nvGrpSpPr>
                <p:grpSpPr>
                  <a:xfrm>
                    <a:off x="7393185" y="4841200"/>
                    <a:ext cx="63163" cy="47861"/>
                    <a:chOff x="7393185" y="4841200"/>
                    <a:chExt cx="63163" cy="47861"/>
                  </a:xfrm>
                </p:grpSpPr>
                <p:sp>
                  <p:nvSpPr>
                    <p:cNvPr id="2265" name="Google Shape;2265;p65"/>
                    <p:cNvSpPr/>
                    <p:nvPr/>
                  </p:nvSpPr>
                  <p:spPr>
                    <a:xfrm>
                      <a:off x="7393185" y="4868367"/>
                      <a:ext cx="22518" cy="20694"/>
                    </a:xfrm>
                    <a:custGeom>
                      <a:avLst/>
                      <a:gdLst/>
                      <a:ahLst/>
                      <a:cxnLst/>
                      <a:rect l="l" t="t" r="r" b="b"/>
                      <a:pathLst>
                        <a:path w="22518" h="20694" extrusionOk="0">
                          <a:moveTo>
                            <a:pt x="21284" y="13491"/>
                          </a:moveTo>
                          <a:cubicBezTo>
                            <a:pt x="23160" y="15348"/>
                            <a:pt x="22855" y="18101"/>
                            <a:pt x="20655" y="19653"/>
                          </a:cubicBezTo>
                          <a:lnTo>
                            <a:pt x="20655" y="19653"/>
                          </a:lnTo>
                          <a:cubicBezTo>
                            <a:pt x="18455" y="21216"/>
                            <a:pt x="15159" y="20996"/>
                            <a:pt x="13302" y="19148"/>
                          </a:cubicBezTo>
                          <a:lnTo>
                            <a:pt x="1224" y="7204"/>
                          </a:lnTo>
                          <a:cubicBezTo>
                            <a:pt x="-633" y="5356"/>
                            <a:pt x="-348" y="2604"/>
                            <a:pt x="1881" y="1032"/>
                          </a:cubicBezTo>
                          <a:lnTo>
                            <a:pt x="1881" y="1032"/>
                          </a:lnTo>
                          <a:cubicBezTo>
                            <a:pt x="4082" y="-521"/>
                            <a:pt x="7358" y="-301"/>
                            <a:pt x="9235" y="1556"/>
                          </a:cubicBezTo>
                          <a:lnTo>
                            <a:pt x="21284" y="13491"/>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66" name="Google Shape;2266;p65"/>
                    <p:cNvSpPr/>
                    <p:nvPr/>
                  </p:nvSpPr>
                  <p:spPr>
                    <a:xfrm>
                      <a:off x="7406732" y="4859308"/>
                      <a:ext cx="22509" cy="20694"/>
                    </a:xfrm>
                    <a:custGeom>
                      <a:avLst/>
                      <a:gdLst/>
                      <a:ahLst/>
                      <a:cxnLst/>
                      <a:rect l="l" t="t" r="r" b="b"/>
                      <a:pathLst>
                        <a:path w="22509" h="20694" extrusionOk="0">
                          <a:moveTo>
                            <a:pt x="21281" y="13491"/>
                          </a:moveTo>
                          <a:cubicBezTo>
                            <a:pt x="23139" y="15338"/>
                            <a:pt x="22853" y="18101"/>
                            <a:pt x="20672" y="19653"/>
                          </a:cubicBezTo>
                          <a:lnTo>
                            <a:pt x="20672" y="19653"/>
                          </a:lnTo>
                          <a:cubicBezTo>
                            <a:pt x="18443" y="21215"/>
                            <a:pt x="15147" y="20996"/>
                            <a:pt x="13271" y="19149"/>
                          </a:cubicBezTo>
                          <a:lnTo>
                            <a:pt x="1241" y="7204"/>
                          </a:lnTo>
                          <a:cubicBezTo>
                            <a:pt x="-636" y="5366"/>
                            <a:pt x="-350" y="2584"/>
                            <a:pt x="1869" y="1032"/>
                          </a:cubicBezTo>
                          <a:lnTo>
                            <a:pt x="1869" y="1032"/>
                          </a:lnTo>
                          <a:cubicBezTo>
                            <a:pt x="4051" y="-521"/>
                            <a:pt x="7365" y="-302"/>
                            <a:pt x="9223" y="1556"/>
                          </a:cubicBezTo>
                          <a:lnTo>
                            <a:pt x="21281" y="13491"/>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67" name="Google Shape;2267;p65"/>
                    <p:cNvSpPr/>
                    <p:nvPr/>
                  </p:nvSpPr>
                  <p:spPr>
                    <a:xfrm>
                      <a:off x="7420277" y="4850256"/>
                      <a:ext cx="22522" cy="20697"/>
                    </a:xfrm>
                    <a:custGeom>
                      <a:avLst/>
                      <a:gdLst/>
                      <a:ahLst/>
                      <a:cxnLst/>
                      <a:rect l="l" t="t" r="r" b="b"/>
                      <a:pathLst>
                        <a:path w="22522" h="20697" extrusionOk="0">
                          <a:moveTo>
                            <a:pt x="21281" y="13484"/>
                          </a:moveTo>
                          <a:cubicBezTo>
                            <a:pt x="23158" y="15332"/>
                            <a:pt x="22872" y="18094"/>
                            <a:pt x="20653" y="19657"/>
                          </a:cubicBezTo>
                          <a:lnTo>
                            <a:pt x="20653" y="19657"/>
                          </a:lnTo>
                          <a:cubicBezTo>
                            <a:pt x="18452" y="21219"/>
                            <a:pt x="15157" y="20999"/>
                            <a:pt x="13299" y="19152"/>
                          </a:cubicBezTo>
                          <a:lnTo>
                            <a:pt x="1241" y="7207"/>
                          </a:lnTo>
                          <a:cubicBezTo>
                            <a:pt x="-636" y="5369"/>
                            <a:pt x="-350" y="2588"/>
                            <a:pt x="1869" y="1045"/>
                          </a:cubicBezTo>
                          <a:lnTo>
                            <a:pt x="1869" y="1045"/>
                          </a:lnTo>
                          <a:cubicBezTo>
                            <a:pt x="4070" y="-527"/>
                            <a:pt x="7375" y="-298"/>
                            <a:pt x="9251" y="1550"/>
                          </a:cubicBezTo>
                          <a:lnTo>
                            <a:pt x="21281" y="13484"/>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68" name="Google Shape;2268;p65"/>
                    <p:cNvSpPr/>
                    <p:nvPr/>
                  </p:nvSpPr>
                  <p:spPr>
                    <a:xfrm>
                      <a:off x="7433822" y="4841200"/>
                      <a:ext cx="22526" cy="20698"/>
                    </a:xfrm>
                    <a:custGeom>
                      <a:avLst/>
                      <a:gdLst/>
                      <a:ahLst/>
                      <a:cxnLst/>
                      <a:rect l="l" t="t" r="r" b="b"/>
                      <a:pathLst>
                        <a:path w="22526" h="20698" extrusionOk="0">
                          <a:moveTo>
                            <a:pt x="21300" y="13492"/>
                          </a:moveTo>
                          <a:cubicBezTo>
                            <a:pt x="23157" y="15340"/>
                            <a:pt x="22871" y="18093"/>
                            <a:pt x="20671" y="19664"/>
                          </a:cubicBezTo>
                          <a:lnTo>
                            <a:pt x="20671" y="19664"/>
                          </a:lnTo>
                          <a:cubicBezTo>
                            <a:pt x="18471" y="21227"/>
                            <a:pt x="15146" y="20988"/>
                            <a:pt x="13289" y="19150"/>
                          </a:cubicBezTo>
                          <a:lnTo>
                            <a:pt x="1230" y="7215"/>
                          </a:lnTo>
                          <a:cubicBezTo>
                            <a:pt x="-627" y="5358"/>
                            <a:pt x="-360" y="2596"/>
                            <a:pt x="1888" y="1034"/>
                          </a:cubicBezTo>
                          <a:lnTo>
                            <a:pt x="1888" y="1034"/>
                          </a:lnTo>
                          <a:cubicBezTo>
                            <a:pt x="4069" y="-529"/>
                            <a:pt x="7364" y="-290"/>
                            <a:pt x="9241" y="1548"/>
                          </a:cubicBezTo>
                          <a:lnTo>
                            <a:pt x="21300" y="13492"/>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2269" name="Google Shape;2269;p65"/>
                <p:cNvSpPr/>
                <p:nvPr/>
              </p:nvSpPr>
              <p:spPr>
                <a:xfrm>
                  <a:off x="6949630" y="4652105"/>
                  <a:ext cx="161591" cy="155866"/>
                </a:xfrm>
                <a:custGeom>
                  <a:avLst/>
                  <a:gdLst/>
                  <a:ahLst/>
                  <a:cxnLst/>
                  <a:rect l="l" t="t" r="r" b="b"/>
                  <a:pathLst>
                    <a:path w="161591" h="155866" extrusionOk="0">
                      <a:moveTo>
                        <a:pt x="4944" y="0"/>
                      </a:moveTo>
                      <a:cubicBezTo>
                        <a:pt x="3801" y="31652"/>
                        <a:pt x="1648" y="92021"/>
                        <a:pt x="0" y="140532"/>
                      </a:cubicBezTo>
                      <a:lnTo>
                        <a:pt x="130150" y="155867"/>
                      </a:lnTo>
                      <a:cubicBezTo>
                        <a:pt x="140846" y="110414"/>
                        <a:pt x="154486" y="50025"/>
                        <a:pt x="161592" y="18479"/>
                      </a:cubicBezTo>
                      <a:lnTo>
                        <a:pt x="4944" y="0"/>
                      </a:lnTo>
                      <a:close/>
                    </a:path>
                  </a:pathLst>
                </a:custGeom>
                <a:solidFill>
                  <a:srgbClr val="ED806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0" name="Google Shape;2270;p65"/>
                <p:cNvSpPr/>
                <p:nvPr/>
              </p:nvSpPr>
              <p:spPr>
                <a:xfrm>
                  <a:off x="7415136" y="4661239"/>
                  <a:ext cx="165039" cy="150333"/>
                </a:xfrm>
                <a:custGeom>
                  <a:avLst/>
                  <a:gdLst/>
                  <a:ahLst/>
                  <a:cxnLst/>
                  <a:rect l="l" t="t" r="r" b="b"/>
                  <a:pathLst>
                    <a:path w="165039" h="150333" extrusionOk="0">
                      <a:moveTo>
                        <a:pt x="0" y="13526"/>
                      </a:moveTo>
                      <a:cubicBezTo>
                        <a:pt x="7734" y="44920"/>
                        <a:pt x="22193" y="103527"/>
                        <a:pt x="33842" y="150333"/>
                      </a:cubicBezTo>
                      <a:lnTo>
                        <a:pt x="165040" y="139103"/>
                      </a:lnTo>
                      <a:cubicBezTo>
                        <a:pt x="163011" y="93459"/>
                        <a:pt x="159763" y="32499"/>
                        <a:pt x="157972" y="0"/>
                      </a:cubicBezTo>
                      <a:lnTo>
                        <a:pt x="0" y="13526"/>
                      </a:lnTo>
                      <a:close/>
                    </a:path>
                  </a:pathLst>
                </a:custGeom>
                <a:solidFill>
                  <a:srgbClr val="ED806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1" name="Google Shape;2271;p65"/>
                <p:cNvSpPr/>
                <p:nvPr/>
              </p:nvSpPr>
              <p:spPr>
                <a:xfrm>
                  <a:off x="6931621" y="3381432"/>
                  <a:ext cx="671423" cy="1406623"/>
                </a:xfrm>
                <a:custGeom>
                  <a:avLst/>
                  <a:gdLst/>
                  <a:ahLst/>
                  <a:cxnLst/>
                  <a:rect l="l" t="t" r="r" b="b"/>
                  <a:pathLst>
                    <a:path w="671423" h="1406623" extrusionOk="0">
                      <a:moveTo>
                        <a:pt x="63" y="706003"/>
                      </a:moveTo>
                      <a:lnTo>
                        <a:pt x="54" y="680009"/>
                      </a:lnTo>
                      <a:cubicBezTo>
                        <a:pt x="359" y="673941"/>
                        <a:pt x="1349" y="668027"/>
                        <a:pt x="2921" y="662292"/>
                      </a:cubicBezTo>
                      <a:cubicBezTo>
                        <a:pt x="7950" y="583721"/>
                        <a:pt x="19514" y="402393"/>
                        <a:pt x="26924" y="283140"/>
                      </a:cubicBezTo>
                      <a:cubicBezTo>
                        <a:pt x="26143" y="276530"/>
                        <a:pt x="25876" y="269443"/>
                        <a:pt x="26276" y="261776"/>
                      </a:cubicBezTo>
                      <a:cubicBezTo>
                        <a:pt x="35678" y="79943"/>
                        <a:pt x="68596" y="6267"/>
                        <a:pt x="68596" y="0"/>
                      </a:cubicBezTo>
                      <a:lnTo>
                        <a:pt x="458911" y="7839"/>
                      </a:lnTo>
                      <a:cubicBezTo>
                        <a:pt x="458911" y="7839"/>
                        <a:pt x="510642" y="87782"/>
                        <a:pt x="521614" y="170859"/>
                      </a:cubicBezTo>
                      <a:cubicBezTo>
                        <a:pt x="532587" y="253936"/>
                        <a:pt x="529454" y="390316"/>
                        <a:pt x="529454" y="395011"/>
                      </a:cubicBezTo>
                      <a:cubicBezTo>
                        <a:pt x="529454" y="395211"/>
                        <a:pt x="529130" y="395250"/>
                        <a:pt x="528539" y="395154"/>
                      </a:cubicBezTo>
                      <a:cubicBezTo>
                        <a:pt x="543341" y="521703"/>
                        <a:pt x="558009" y="651310"/>
                        <a:pt x="560514" y="673522"/>
                      </a:cubicBezTo>
                      <a:cubicBezTo>
                        <a:pt x="560819" y="674637"/>
                        <a:pt x="561124" y="675742"/>
                        <a:pt x="561391" y="676875"/>
                      </a:cubicBezTo>
                      <a:lnTo>
                        <a:pt x="671424" y="1386754"/>
                      </a:lnTo>
                      <a:lnTo>
                        <a:pt x="626418" y="1391717"/>
                      </a:lnTo>
                      <a:lnTo>
                        <a:pt x="621951" y="1392222"/>
                      </a:lnTo>
                      <a:lnTo>
                        <a:pt x="491573" y="1406624"/>
                      </a:lnTo>
                      <a:lnTo>
                        <a:pt x="336391" y="719128"/>
                      </a:lnTo>
                      <a:cubicBezTo>
                        <a:pt x="336191" y="718252"/>
                        <a:pt x="336039" y="717366"/>
                        <a:pt x="335858" y="716490"/>
                      </a:cubicBezTo>
                      <a:cubicBezTo>
                        <a:pt x="335324" y="714527"/>
                        <a:pt x="334839" y="712537"/>
                        <a:pt x="334448" y="710518"/>
                      </a:cubicBezTo>
                      <a:cubicBezTo>
                        <a:pt x="334448" y="710518"/>
                        <a:pt x="302206" y="533543"/>
                        <a:pt x="274069" y="385534"/>
                      </a:cubicBezTo>
                      <a:cubicBezTo>
                        <a:pt x="253428" y="538029"/>
                        <a:pt x="228940" y="718042"/>
                        <a:pt x="228940" y="718042"/>
                      </a:cubicBezTo>
                      <a:cubicBezTo>
                        <a:pt x="228330" y="723633"/>
                        <a:pt x="227130" y="729063"/>
                        <a:pt x="225444" y="734311"/>
                      </a:cubicBezTo>
                      <a:lnTo>
                        <a:pt x="176867" y="1393498"/>
                      </a:lnTo>
                      <a:lnTo>
                        <a:pt x="134004" y="1387850"/>
                      </a:lnTo>
                      <a:lnTo>
                        <a:pt x="129546" y="1387278"/>
                      </a:lnTo>
                      <a:lnTo>
                        <a:pt x="225" y="1370238"/>
                      </a:lnTo>
                      <a:lnTo>
                        <a:pt x="73" y="712680"/>
                      </a:lnTo>
                      <a:cubicBezTo>
                        <a:pt x="-13" y="710451"/>
                        <a:pt x="-32" y="708231"/>
                        <a:pt x="63" y="70600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2" name="Google Shape;2272;p65"/>
                <p:cNvSpPr/>
                <p:nvPr/>
              </p:nvSpPr>
              <p:spPr>
                <a:xfrm>
                  <a:off x="7156494" y="3408549"/>
                  <a:ext cx="52415" cy="353148"/>
                </a:xfrm>
                <a:custGeom>
                  <a:avLst/>
                  <a:gdLst/>
                  <a:ahLst/>
                  <a:cxnLst/>
                  <a:rect l="l" t="t" r="r" b="b"/>
                  <a:pathLst>
                    <a:path w="52415" h="353148" extrusionOk="0">
                      <a:moveTo>
                        <a:pt x="13068" y="215427"/>
                      </a:moveTo>
                      <a:lnTo>
                        <a:pt x="13211" y="215446"/>
                      </a:lnTo>
                      <a:cubicBezTo>
                        <a:pt x="13868" y="207854"/>
                        <a:pt x="26308" y="67485"/>
                        <a:pt x="31813" y="0"/>
                      </a:cubicBezTo>
                      <a:lnTo>
                        <a:pt x="27089" y="191"/>
                      </a:lnTo>
                      <a:cubicBezTo>
                        <a:pt x="22736" y="53445"/>
                        <a:pt x="14087" y="151895"/>
                        <a:pt x="10325" y="194501"/>
                      </a:cubicBezTo>
                      <a:cubicBezTo>
                        <a:pt x="9811" y="189395"/>
                        <a:pt x="9382" y="184318"/>
                        <a:pt x="9106" y="179241"/>
                      </a:cubicBezTo>
                      <a:cubicBezTo>
                        <a:pt x="6305" y="129607"/>
                        <a:pt x="5181" y="53873"/>
                        <a:pt x="4705" y="1086"/>
                      </a:cubicBezTo>
                      <a:lnTo>
                        <a:pt x="0" y="1276"/>
                      </a:lnTo>
                      <a:cubicBezTo>
                        <a:pt x="467" y="54112"/>
                        <a:pt x="1600" y="129845"/>
                        <a:pt x="4400" y="179527"/>
                      </a:cubicBezTo>
                      <a:cubicBezTo>
                        <a:pt x="9077" y="262452"/>
                        <a:pt x="47710" y="352254"/>
                        <a:pt x="48092" y="353149"/>
                      </a:cubicBezTo>
                      <a:lnTo>
                        <a:pt x="52416" y="351272"/>
                      </a:lnTo>
                      <a:cubicBezTo>
                        <a:pt x="52054" y="350511"/>
                        <a:pt x="24127" y="285522"/>
                        <a:pt x="13068" y="215427"/>
                      </a:cubicBezTo>
                      <a:close/>
                    </a:path>
                  </a:pathLst>
                </a:custGeom>
                <a:solidFill>
                  <a:srgbClr val="00174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73" name="Google Shape;2273;p65"/>
                <p:cNvGrpSpPr/>
                <p:nvPr/>
              </p:nvGrpSpPr>
              <p:grpSpPr>
                <a:xfrm>
                  <a:off x="6613256" y="2488520"/>
                  <a:ext cx="1110183" cy="1470793"/>
                  <a:chOff x="6613256" y="2488520"/>
                  <a:chExt cx="1110183" cy="1470793"/>
                </a:xfrm>
              </p:grpSpPr>
              <p:sp>
                <p:nvSpPr>
                  <p:cNvPr id="2274" name="Google Shape;2274;p65"/>
                  <p:cNvSpPr/>
                  <p:nvPr/>
                </p:nvSpPr>
                <p:spPr>
                  <a:xfrm>
                    <a:off x="6711876" y="2713472"/>
                    <a:ext cx="115338" cy="89125"/>
                  </a:xfrm>
                  <a:custGeom>
                    <a:avLst/>
                    <a:gdLst/>
                    <a:ahLst/>
                    <a:cxnLst/>
                    <a:rect l="l" t="t" r="r" b="b"/>
                    <a:pathLst>
                      <a:path w="115338" h="89125" extrusionOk="0">
                        <a:moveTo>
                          <a:pt x="0" y="42986"/>
                        </a:moveTo>
                        <a:lnTo>
                          <a:pt x="25165" y="0"/>
                        </a:lnTo>
                        <a:lnTo>
                          <a:pt x="115338" y="52426"/>
                        </a:lnTo>
                        <a:lnTo>
                          <a:pt x="97517" y="8912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5" name="Google Shape;2275;p65"/>
                  <p:cNvSpPr/>
                  <p:nvPr/>
                </p:nvSpPr>
                <p:spPr>
                  <a:xfrm>
                    <a:off x="6848894" y="2770086"/>
                    <a:ext cx="703954" cy="1189227"/>
                  </a:xfrm>
                  <a:custGeom>
                    <a:avLst/>
                    <a:gdLst/>
                    <a:ahLst/>
                    <a:cxnLst/>
                    <a:rect l="l" t="t" r="r" b="b"/>
                    <a:pathLst>
                      <a:path w="703954" h="1189227" extrusionOk="0">
                        <a:moveTo>
                          <a:pt x="703955" y="1184684"/>
                        </a:moveTo>
                        <a:lnTo>
                          <a:pt x="467268" y="1186208"/>
                        </a:lnTo>
                        <a:lnTo>
                          <a:pt x="287188" y="1187380"/>
                        </a:lnTo>
                        <a:lnTo>
                          <a:pt x="0" y="1189228"/>
                        </a:lnTo>
                        <a:cubicBezTo>
                          <a:pt x="0" y="1181284"/>
                          <a:pt x="102165" y="848509"/>
                          <a:pt x="108995" y="577951"/>
                        </a:cubicBezTo>
                        <a:cubicBezTo>
                          <a:pt x="113890" y="383927"/>
                          <a:pt x="24612" y="240528"/>
                          <a:pt x="22708" y="185531"/>
                        </a:cubicBezTo>
                        <a:cubicBezTo>
                          <a:pt x="20688" y="127009"/>
                          <a:pt x="110147" y="73860"/>
                          <a:pt x="221351" y="39255"/>
                        </a:cubicBezTo>
                        <a:cubicBezTo>
                          <a:pt x="223028" y="38722"/>
                          <a:pt x="224733" y="38198"/>
                          <a:pt x="226428" y="37684"/>
                        </a:cubicBezTo>
                        <a:cubicBezTo>
                          <a:pt x="284683" y="19939"/>
                          <a:pt x="348558" y="7289"/>
                          <a:pt x="408184" y="1574"/>
                        </a:cubicBezTo>
                        <a:cubicBezTo>
                          <a:pt x="410442" y="1355"/>
                          <a:pt x="412680" y="1155"/>
                          <a:pt x="414928" y="965"/>
                        </a:cubicBezTo>
                        <a:cubicBezTo>
                          <a:pt x="493976" y="-5960"/>
                          <a:pt x="564480" y="25901"/>
                          <a:pt x="603733" y="48323"/>
                        </a:cubicBezTo>
                        <a:cubicBezTo>
                          <a:pt x="622173" y="102073"/>
                          <a:pt x="598770" y="279657"/>
                          <a:pt x="606866" y="572017"/>
                        </a:cubicBezTo>
                        <a:cubicBezTo>
                          <a:pt x="614286" y="840298"/>
                          <a:pt x="703955" y="1184684"/>
                          <a:pt x="703955" y="1184684"/>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6" name="Google Shape;2276;p65"/>
                  <p:cNvSpPr/>
                  <p:nvPr/>
                </p:nvSpPr>
                <p:spPr>
                  <a:xfrm>
                    <a:off x="7070245" y="2771051"/>
                    <a:ext cx="195815" cy="659358"/>
                  </a:xfrm>
                  <a:custGeom>
                    <a:avLst/>
                    <a:gdLst/>
                    <a:ahLst/>
                    <a:cxnLst/>
                    <a:rect l="l" t="t" r="r" b="b"/>
                    <a:pathLst>
                      <a:path w="195815" h="659358" extrusionOk="0">
                        <a:moveTo>
                          <a:pt x="195815" y="659359"/>
                        </a:moveTo>
                        <a:lnTo>
                          <a:pt x="95641" y="648529"/>
                        </a:lnTo>
                        <a:lnTo>
                          <a:pt x="0" y="38291"/>
                        </a:lnTo>
                        <a:cubicBezTo>
                          <a:pt x="1677" y="37757"/>
                          <a:pt x="3381" y="37233"/>
                          <a:pt x="5077" y="36719"/>
                        </a:cubicBezTo>
                        <a:cubicBezTo>
                          <a:pt x="63332" y="18974"/>
                          <a:pt x="127206" y="6325"/>
                          <a:pt x="186833" y="610"/>
                        </a:cubicBezTo>
                        <a:cubicBezTo>
                          <a:pt x="189091" y="391"/>
                          <a:pt x="191329" y="191"/>
                          <a:pt x="193577" y="0"/>
                        </a:cubicBezTo>
                        <a:lnTo>
                          <a:pt x="195815" y="659359"/>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7" name="Google Shape;2277;p65"/>
                  <p:cNvSpPr/>
                  <p:nvPr/>
                </p:nvSpPr>
                <p:spPr>
                  <a:xfrm>
                    <a:off x="7049014" y="2787986"/>
                    <a:ext cx="230200" cy="106531"/>
                  </a:xfrm>
                  <a:custGeom>
                    <a:avLst/>
                    <a:gdLst/>
                    <a:ahLst/>
                    <a:cxnLst/>
                    <a:rect l="l" t="t" r="r" b="b"/>
                    <a:pathLst>
                      <a:path w="230200" h="106531" extrusionOk="0">
                        <a:moveTo>
                          <a:pt x="230200" y="0"/>
                        </a:moveTo>
                        <a:lnTo>
                          <a:pt x="229476" y="21774"/>
                        </a:lnTo>
                        <a:cubicBezTo>
                          <a:pt x="210179" y="66037"/>
                          <a:pt x="170088" y="99060"/>
                          <a:pt x="120301" y="105651"/>
                        </a:cubicBezTo>
                        <a:cubicBezTo>
                          <a:pt x="82134" y="110719"/>
                          <a:pt x="28651" y="93231"/>
                          <a:pt x="0" y="70647"/>
                        </a:cubicBezTo>
                        <a:lnTo>
                          <a:pt x="7696" y="44196"/>
                        </a:lnTo>
                        <a:cubicBezTo>
                          <a:pt x="79010" y="22489"/>
                          <a:pt x="157210" y="7001"/>
                          <a:pt x="230200"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8" name="Google Shape;2278;p65"/>
                  <p:cNvSpPr/>
                  <p:nvPr/>
                </p:nvSpPr>
                <p:spPr>
                  <a:xfrm>
                    <a:off x="6982272" y="2754106"/>
                    <a:ext cx="186547" cy="666692"/>
                  </a:xfrm>
                  <a:custGeom>
                    <a:avLst/>
                    <a:gdLst/>
                    <a:ahLst/>
                    <a:cxnLst/>
                    <a:rect l="l" t="t" r="r" b="b"/>
                    <a:pathLst>
                      <a:path w="186547" h="666692" extrusionOk="0">
                        <a:moveTo>
                          <a:pt x="49073" y="67618"/>
                        </a:moveTo>
                        <a:cubicBezTo>
                          <a:pt x="47120" y="85677"/>
                          <a:pt x="0" y="322164"/>
                          <a:pt x="0" y="322164"/>
                        </a:cubicBezTo>
                        <a:lnTo>
                          <a:pt x="82620" y="276292"/>
                        </a:lnTo>
                        <a:lnTo>
                          <a:pt x="32204" y="362198"/>
                        </a:lnTo>
                        <a:lnTo>
                          <a:pt x="186547" y="666693"/>
                        </a:lnTo>
                        <a:lnTo>
                          <a:pt x="115614" y="87097"/>
                        </a:lnTo>
                        <a:lnTo>
                          <a:pt x="135636" y="0"/>
                        </a:lnTo>
                        <a:lnTo>
                          <a:pt x="49073" y="67618"/>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9" name="Google Shape;2279;p65"/>
                  <p:cNvSpPr/>
                  <p:nvPr/>
                </p:nvSpPr>
                <p:spPr>
                  <a:xfrm>
                    <a:off x="7203052" y="2737694"/>
                    <a:ext cx="203730" cy="693210"/>
                  </a:xfrm>
                  <a:custGeom>
                    <a:avLst/>
                    <a:gdLst/>
                    <a:ahLst/>
                    <a:cxnLst/>
                    <a:rect l="l" t="t" r="r" b="b"/>
                    <a:pathLst>
                      <a:path w="203730" h="693210" extrusionOk="0">
                        <a:moveTo>
                          <a:pt x="106909" y="31556"/>
                        </a:moveTo>
                        <a:cubicBezTo>
                          <a:pt x="111100" y="49235"/>
                          <a:pt x="203730" y="328146"/>
                          <a:pt x="203730" y="328146"/>
                        </a:cubicBezTo>
                        <a:lnTo>
                          <a:pt x="116033" y="292913"/>
                        </a:lnTo>
                        <a:lnTo>
                          <a:pt x="176746" y="371875"/>
                        </a:lnTo>
                        <a:lnTo>
                          <a:pt x="61512" y="693210"/>
                        </a:lnTo>
                        <a:lnTo>
                          <a:pt x="45234" y="75371"/>
                        </a:lnTo>
                        <a:lnTo>
                          <a:pt x="0" y="0"/>
                        </a:lnTo>
                        <a:lnTo>
                          <a:pt x="106909" y="31556"/>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0" name="Google Shape;2280;p65"/>
                  <p:cNvSpPr/>
                  <p:nvPr/>
                </p:nvSpPr>
                <p:spPr>
                  <a:xfrm>
                    <a:off x="7136082" y="3420799"/>
                    <a:ext cx="180079" cy="536666"/>
                  </a:xfrm>
                  <a:custGeom>
                    <a:avLst/>
                    <a:gdLst/>
                    <a:ahLst/>
                    <a:cxnLst/>
                    <a:rect l="l" t="t" r="r" b="b"/>
                    <a:pathLst>
                      <a:path w="180079" h="536666" extrusionOk="0">
                        <a:moveTo>
                          <a:pt x="180080" y="535496"/>
                        </a:moveTo>
                        <a:lnTo>
                          <a:pt x="0" y="536667"/>
                        </a:lnTo>
                        <a:lnTo>
                          <a:pt x="32737" y="0"/>
                        </a:lnTo>
                        <a:lnTo>
                          <a:pt x="128359" y="122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1" name="Google Shape;2281;p65"/>
                  <p:cNvSpPr/>
                  <p:nvPr/>
                </p:nvSpPr>
                <p:spPr>
                  <a:xfrm>
                    <a:off x="7345813" y="3492360"/>
                    <a:ext cx="97564" cy="145037"/>
                  </a:xfrm>
                  <a:custGeom>
                    <a:avLst/>
                    <a:gdLst/>
                    <a:ahLst/>
                    <a:cxnLst/>
                    <a:rect l="l" t="t" r="r" b="b"/>
                    <a:pathLst>
                      <a:path w="97564" h="145037" extrusionOk="0">
                        <a:moveTo>
                          <a:pt x="7906" y="0"/>
                        </a:moveTo>
                        <a:lnTo>
                          <a:pt x="97565" y="110757"/>
                        </a:lnTo>
                        <a:lnTo>
                          <a:pt x="84382" y="145037"/>
                        </a:lnTo>
                        <a:lnTo>
                          <a:pt x="0" y="21098"/>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2" name="Google Shape;2282;p65"/>
                  <p:cNvSpPr/>
                  <p:nvPr/>
                </p:nvSpPr>
                <p:spPr>
                  <a:xfrm>
                    <a:off x="7012171" y="3503180"/>
                    <a:ext cx="100526" cy="145494"/>
                  </a:xfrm>
                  <a:custGeom>
                    <a:avLst/>
                    <a:gdLst/>
                    <a:ahLst/>
                    <a:cxnLst/>
                    <a:rect l="l" t="t" r="r" b="b"/>
                    <a:pathLst>
                      <a:path w="100526" h="145494" extrusionOk="0">
                        <a:moveTo>
                          <a:pt x="99260" y="0"/>
                        </a:moveTo>
                        <a:lnTo>
                          <a:pt x="100527" y="21498"/>
                        </a:lnTo>
                        <a:lnTo>
                          <a:pt x="0" y="145494"/>
                        </a:lnTo>
                        <a:lnTo>
                          <a:pt x="0" y="92755"/>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3" name="Google Shape;2283;p65"/>
                  <p:cNvSpPr/>
                  <p:nvPr/>
                </p:nvSpPr>
                <p:spPr>
                  <a:xfrm>
                    <a:off x="6613256" y="2735332"/>
                    <a:ext cx="334792" cy="493300"/>
                  </a:xfrm>
                  <a:custGeom>
                    <a:avLst/>
                    <a:gdLst/>
                    <a:ahLst/>
                    <a:cxnLst/>
                    <a:rect l="l" t="t" r="r" b="b"/>
                    <a:pathLst>
                      <a:path w="334792" h="493300" extrusionOk="0">
                        <a:moveTo>
                          <a:pt x="96182" y="0"/>
                        </a:moveTo>
                        <a:lnTo>
                          <a:pt x="212902" y="53635"/>
                        </a:lnTo>
                        <a:lnTo>
                          <a:pt x="189032" y="241697"/>
                        </a:lnTo>
                        <a:lnTo>
                          <a:pt x="324220" y="139389"/>
                        </a:lnTo>
                        <a:lnTo>
                          <a:pt x="334793" y="422358"/>
                        </a:lnTo>
                        <a:cubicBezTo>
                          <a:pt x="334793" y="422358"/>
                          <a:pt x="119604" y="519379"/>
                          <a:pt x="28259" y="486499"/>
                        </a:cubicBezTo>
                        <a:cubicBezTo>
                          <a:pt x="-63067" y="453609"/>
                          <a:pt x="96182" y="0"/>
                          <a:pt x="96182"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4" name="Google Shape;2284;p65"/>
                  <p:cNvSpPr/>
                  <p:nvPr/>
                </p:nvSpPr>
                <p:spPr>
                  <a:xfrm>
                    <a:off x="7349290" y="2818409"/>
                    <a:ext cx="374149" cy="492635"/>
                  </a:xfrm>
                  <a:custGeom>
                    <a:avLst/>
                    <a:gdLst/>
                    <a:ahLst/>
                    <a:cxnLst/>
                    <a:rect l="l" t="t" r="r" b="b"/>
                    <a:pathLst>
                      <a:path w="374149" h="492635" extrusionOk="0">
                        <a:moveTo>
                          <a:pt x="103337" y="0"/>
                        </a:moveTo>
                        <a:cubicBezTo>
                          <a:pt x="103337" y="0"/>
                          <a:pt x="391420" y="333851"/>
                          <a:pt x="373332" y="391563"/>
                        </a:cubicBezTo>
                        <a:cubicBezTo>
                          <a:pt x="308867" y="597246"/>
                          <a:pt x="69418" y="425329"/>
                          <a:pt x="69418" y="425329"/>
                        </a:cubicBezTo>
                        <a:lnTo>
                          <a:pt x="0" y="352254"/>
                        </a:lnTo>
                        <a:lnTo>
                          <a:pt x="103337" y="0"/>
                        </a:lnTo>
                        <a:close/>
                      </a:path>
                    </a:pathLst>
                  </a:custGeom>
                  <a:solidFill>
                    <a:schemeClr val="accent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5" name="Google Shape;2285;p65"/>
                  <p:cNvSpPr/>
                  <p:nvPr/>
                </p:nvSpPr>
                <p:spPr>
                  <a:xfrm>
                    <a:off x="7544200" y="3113903"/>
                    <a:ext cx="81629" cy="144779"/>
                  </a:xfrm>
                  <a:custGeom>
                    <a:avLst/>
                    <a:gdLst/>
                    <a:ahLst/>
                    <a:cxnLst/>
                    <a:rect l="l" t="t" r="r" b="b"/>
                    <a:pathLst>
                      <a:path w="81629" h="144779" extrusionOk="0">
                        <a:moveTo>
                          <a:pt x="81629" y="72390"/>
                        </a:moveTo>
                        <a:cubicBezTo>
                          <a:pt x="81629" y="112370"/>
                          <a:pt x="63356" y="144780"/>
                          <a:pt x="40815" y="144780"/>
                        </a:cubicBezTo>
                        <a:cubicBezTo>
                          <a:pt x="18273" y="144780"/>
                          <a:pt x="0" y="112370"/>
                          <a:pt x="0" y="72390"/>
                        </a:cubicBezTo>
                        <a:cubicBezTo>
                          <a:pt x="0" y="32410"/>
                          <a:pt x="18273" y="0"/>
                          <a:pt x="40815" y="0"/>
                        </a:cubicBezTo>
                        <a:cubicBezTo>
                          <a:pt x="63356" y="0"/>
                          <a:pt x="81629" y="32410"/>
                          <a:pt x="81629" y="7239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6" name="Google Shape;2286;p65"/>
                  <p:cNvSpPr/>
                  <p:nvPr/>
                </p:nvSpPr>
                <p:spPr>
                  <a:xfrm>
                    <a:off x="7179944" y="2927346"/>
                    <a:ext cx="414128" cy="477374"/>
                  </a:xfrm>
                  <a:custGeom>
                    <a:avLst/>
                    <a:gdLst/>
                    <a:ahLst/>
                    <a:cxnLst/>
                    <a:rect l="l" t="t" r="r" b="b"/>
                    <a:pathLst>
                      <a:path w="414128" h="477374" extrusionOk="0">
                        <a:moveTo>
                          <a:pt x="0" y="54426"/>
                        </a:moveTo>
                        <a:lnTo>
                          <a:pt x="364436" y="0"/>
                        </a:lnTo>
                        <a:lnTo>
                          <a:pt x="414128" y="414128"/>
                        </a:lnTo>
                        <a:lnTo>
                          <a:pt x="60636" y="47737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7" name="Google Shape;2287;p65"/>
                  <p:cNvSpPr/>
                  <p:nvPr/>
                </p:nvSpPr>
                <p:spPr>
                  <a:xfrm>
                    <a:off x="7513174" y="3087481"/>
                    <a:ext cx="80662" cy="138875"/>
                  </a:xfrm>
                  <a:custGeom>
                    <a:avLst/>
                    <a:gdLst/>
                    <a:ahLst/>
                    <a:cxnLst/>
                    <a:rect l="l" t="t" r="r" b="b"/>
                    <a:pathLst>
                      <a:path w="80662" h="138875" extrusionOk="0">
                        <a:moveTo>
                          <a:pt x="55714" y="0"/>
                        </a:moveTo>
                        <a:cubicBezTo>
                          <a:pt x="55714" y="0"/>
                          <a:pt x="2879" y="3343"/>
                          <a:pt x="98" y="19993"/>
                        </a:cubicBezTo>
                        <a:cubicBezTo>
                          <a:pt x="-2674" y="36643"/>
                          <a:pt x="54324" y="30528"/>
                          <a:pt x="54324" y="30528"/>
                        </a:cubicBezTo>
                        <a:cubicBezTo>
                          <a:pt x="54324" y="30528"/>
                          <a:pt x="17862" y="33318"/>
                          <a:pt x="15090" y="49968"/>
                        </a:cubicBezTo>
                        <a:cubicBezTo>
                          <a:pt x="12318" y="66618"/>
                          <a:pt x="57105" y="63827"/>
                          <a:pt x="57105" y="63827"/>
                        </a:cubicBezTo>
                        <a:cubicBezTo>
                          <a:pt x="57105" y="63827"/>
                          <a:pt x="30740" y="80477"/>
                          <a:pt x="33512" y="88802"/>
                        </a:cubicBezTo>
                        <a:cubicBezTo>
                          <a:pt x="36283" y="97126"/>
                          <a:pt x="58486" y="98517"/>
                          <a:pt x="58486" y="98517"/>
                        </a:cubicBezTo>
                        <a:cubicBezTo>
                          <a:pt x="58486" y="98517"/>
                          <a:pt x="26568" y="127654"/>
                          <a:pt x="33512" y="135988"/>
                        </a:cubicBezTo>
                        <a:cubicBezTo>
                          <a:pt x="40446" y="144313"/>
                          <a:pt x="72364" y="133217"/>
                          <a:pt x="76526" y="120720"/>
                        </a:cubicBezTo>
                        <a:cubicBezTo>
                          <a:pt x="80689" y="108232"/>
                          <a:pt x="70973" y="99908"/>
                          <a:pt x="70973" y="99908"/>
                        </a:cubicBezTo>
                        <a:cubicBezTo>
                          <a:pt x="70973" y="99908"/>
                          <a:pt x="88385" y="83953"/>
                          <a:pt x="76526" y="65218"/>
                        </a:cubicBezTo>
                        <a:cubicBezTo>
                          <a:pt x="81108" y="58464"/>
                          <a:pt x="82080" y="34690"/>
                          <a:pt x="73755" y="31909"/>
                        </a:cubicBezTo>
                        <a:cubicBezTo>
                          <a:pt x="65430" y="29146"/>
                          <a:pt x="75145" y="4162"/>
                          <a:pt x="55714" y="0"/>
                        </a:cubicBezTo>
                        <a:close/>
                      </a:path>
                    </a:pathLst>
                  </a:custGeom>
                  <a:solidFill>
                    <a:srgbClr val="EAA49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8" name="Google Shape;2288;p65"/>
                  <p:cNvSpPr/>
                  <p:nvPr/>
                </p:nvSpPr>
                <p:spPr>
                  <a:xfrm>
                    <a:off x="7294244" y="2944272"/>
                    <a:ext cx="145761" cy="50101"/>
                  </a:xfrm>
                  <a:custGeom>
                    <a:avLst/>
                    <a:gdLst/>
                    <a:ahLst/>
                    <a:cxnLst/>
                    <a:rect l="l" t="t" r="r" b="b"/>
                    <a:pathLst>
                      <a:path w="145761" h="50101" extrusionOk="0">
                        <a:moveTo>
                          <a:pt x="0" y="18431"/>
                        </a:moveTo>
                        <a:lnTo>
                          <a:pt x="2524" y="50101"/>
                        </a:lnTo>
                        <a:lnTo>
                          <a:pt x="145761" y="30480"/>
                        </a:lnTo>
                        <a:lnTo>
                          <a:pt x="143151" y="0"/>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9" name="Google Shape;2289;p65"/>
                  <p:cNvSpPr/>
                  <p:nvPr/>
                </p:nvSpPr>
                <p:spPr>
                  <a:xfrm>
                    <a:off x="6706057" y="2977029"/>
                    <a:ext cx="106327" cy="176860"/>
                  </a:xfrm>
                  <a:custGeom>
                    <a:avLst/>
                    <a:gdLst/>
                    <a:ahLst/>
                    <a:cxnLst/>
                    <a:rect l="l" t="t" r="r" b="b"/>
                    <a:pathLst>
                      <a:path w="106327" h="176860" extrusionOk="0">
                        <a:moveTo>
                          <a:pt x="96241" y="0"/>
                        </a:moveTo>
                        <a:cubicBezTo>
                          <a:pt x="96241" y="0"/>
                          <a:pt x="93069" y="120063"/>
                          <a:pt x="64675" y="138998"/>
                        </a:cubicBezTo>
                        <a:cubicBezTo>
                          <a:pt x="36281" y="157925"/>
                          <a:pt x="0" y="176860"/>
                          <a:pt x="0" y="176860"/>
                        </a:cubicBezTo>
                        <a:cubicBezTo>
                          <a:pt x="0" y="176860"/>
                          <a:pt x="96231" y="168974"/>
                          <a:pt x="104118" y="131112"/>
                        </a:cubicBezTo>
                        <a:cubicBezTo>
                          <a:pt x="112005" y="93240"/>
                          <a:pt x="96241" y="0"/>
                          <a:pt x="96241"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0" name="Google Shape;2290;p65"/>
                  <p:cNvSpPr/>
                  <p:nvPr/>
                </p:nvSpPr>
                <p:spPr>
                  <a:xfrm>
                    <a:off x="7090743" y="2652007"/>
                    <a:ext cx="131770" cy="203088"/>
                  </a:xfrm>
                  <a:custGeom>
                    <a:avLst/>
                    <a:gdLst/>
                    <a:ahLst/>
                    <a:cxnLst/>
                    <a:rect l="l" t="t" r="r" b="b"/>
                    <a:pathLst>
                      <a:path w="131770" h="203088" extrusionOk="0">
                        <a:moveTo>
                          <a:pt x="19688" y="140208"/>
                        </a:moveTo>
                        <a:cubicBezTo>
                          <a:pt x="21069" y="146914"/>
                          <a:pt x="23079" y="153276"/>
                          <a:pt x="25603" y="159182"/>
                        </a:cubicBezTo>
                        <a:cubicBezTo>
                          <a:pt x="38300" y="188928"/>
                          <a:pt x="64008" y="207388"/>
                          <a:pt x="88963" y="202225"/>
                        </a:cubicBezTo>
                        <a:lnTo>
                          <a:pt x="90659" y="201873"/>
                        </a:lnTo>
                        <a:cubicBezTo>
                          <a:pt x="120567" y="195691"/>
                          <a:pt x="138036" y="157915"/>
                          <a:pt x="129683" y="117472"/>
                        </a:cubicBezTo>
                        <a:lnTo>
                          <a:pt x="105413" y="0"/>
                        </a:lnTo>
                        <a:lnTo>
                          <a:pt x="0" y="3724"/>
                        </a:lnTo>
                        <a:lnTo>
                          <a:pt x="19688" y="140208"/>
                        </a:lnTo>
                        <a:close/>
                      </a:path>
                    </a:pathLst>
                  </a:custGeom>
                  <a:solidFill>
                    <a:srgbClr val="EAA49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1" name="Google Shape;2291;p65"/>
                  <p:cNvSpPr/>
                  <p:nvPr/>
                </p:nvSpPr>
                <p:spPr>
                  <a:xfrm>
                    <a:off x="7047198" y="2537242"/>
                    <a:ext cx="190834" cy="180306"/>
                  </a:xfrm>
                  <a:custGeom>
                    <a:avLst/>
                    <a:gdLst/>
                    <a:ahLst/>
                    <a:cxnLst/>
                    <a:rect l="l" t="t" r="r" b="b"/>
                    <a:pathLst>
                      <a:path w="190834" h="180306" extrusionOk="0">
                        <a:moveTo>
                          <a:pt x="150101" y="6285"/>
                        </a:moveTo>
                        <a:cubicBezTo>
                          <a:pt x="180257" y="30250"/>
                          <a:pt x="185648" y="56548"/>
                          <a:pt x="189144" y="79323"/>
                        </a:cubicBezTo>
                        <a:cubicBezTo>
                          <a:pt x="193925" y="110479"/>
                          <a:pt x="188344" y="136492"/>
                          <a:pt x="175209" y="154246"/>
                        </a:cubicBezTo>
                        <a:cubicBezTo>
                          <a:pt x="164274" y="169029"/>
                          <a:pt x="52946" y="180307"/>
                          <a:pt x="52946" y="180307"/>
                        </a:cubicBezTo>
                        <a:cubicBezTo>
                          <a:pt x="52946" y="180307"/>
                          <a:pt x="19437" y="166448"/>
                          <a:pt x="8674" y="134063"/>
                        </a:cubicBezTo>
                        <a:cubicBezTo>
                          <a:pt x="-5052" y="92772"/>
                          <a:pt x="-1880" y="50395"/>
                          <a:pt x="13903" y="30659"/>
                        </a:cubicBezTo>
                        <a:cubicBezTo>
                          <a:pt x="13903" y="30679"/>
                          <a:pt x="121193" y="-16680"/>
                          <a:pt x="150101" y="6285"/>
                        </a:cubicBez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2" name="Google Shape;2292;p65"/>
                  <p:cNvSpPr/>
                  <p:nvPr/>
                </p:nvSpPr>
                <p:spPr>
                  <a:xfrm>
                    <a:off x="7056230" y="2519534"/>
                    <a:ext cx="168401" cy="223484"/>
                  </a:xfrm>
                  <a:custGeom>
                    <a:avLst/>
                    <a:gdLst/>
                    <a:ahLst/>
                    <a:cxnLst/>
                    <a:rect l="l" t="t" r="r" b="b"/>
                    <a:pathLst>
                      <a:path w="168401" h="223484" extrusionOk="0">
                        <a:moveTo>
                          <a:pt x="80975" y="0"/>
                        </a:moveTo>
                        <a:cubicBezTo>
                          <a:pt x="80975" y="0"/>
                          <a:pt x="114332" y="3248"/>
                          <a:pt x="139221" y="31833"/>
                        </a:cubicBezTo>
                        <a:cubicBezTo>
                          <a:pt x="163995" y="60265"/>
                          <a:pt x="192437" y="150590"/>
                          <a:pt x="134039" y="202540"/>
                        </a:cubicBezTo>
                        <a:cubicBezTo>
                          <a:pt x="75699" y="254460"/>
                          <a:pt x="15101" y="200625"/>
                          <a:pt x="4747" y="141360"/>
                        </a:cubicBezTo>
                        <a:cubicBezTo>
                          <a:pt x="-5702" y="82134"/>
                          <a:pt x="-6073" y="1314"/>
                          <a:pt x="80975" y="0"/>
                        </a:cubicBezTo>
                        <a:close/>
                      </a:path>
                    </a:pathLst>
                  </a:custGeom>
                  <a:solidFill>
                    <a:srgbClr val="EAA49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93" name="Google Shape;2293;p65"/>
                  <p:cNvGrpSpPr/>
                  <p:nvPr/>
                </p:nvGrpSpPr>
                <p:grpSpPr>
                  <a:xfrm>
                    <a:off x="7072535" y="2580875"/>
                    <a:ext cx="99486" cy="124259"/>
                    <a:chOff x="7072535" y="2580875"/>
                    <a:chExt cx="99486" cy="124259"/>
                  </a:xfrm>
                </p:grpSpPr>
                <p:sp>
                  <p:nvSpPr>
                    <p:cNvPr id="2294" name="Google Shape;2294;p65"/>
                    <p:cNvSpPr/>
                    <p:nvPr/>
                  </p:nvSpPr>
                  <p:spPr>
                    <a:xfrm>
                      <a:off x="7106610" y="2614236"/>
                      <a:ext cx="26130" cy="49777"/>
                    </a:xfrm>
                    <a:custGeom>
                      <a:avLst/>
                      <a:gdLst/>
                      <a:ahLst/>
                      <a:cxnLst/>
                      <a:rect l="l" t="t" r="r" b="b"/>
                      <a:pathLst>
                        <a:path w="26130" h="49777" extrusionOk="0">
                          <a:moveTo>
                            <a:pt x="23938" y="49725"/>
                          </a:moveTo>
                          <a:cubicBezTo>
                            <a:pt x="23815" y="49744"/>
                            <a:pt x="23691" y="49754"/>
                            <a:pt x="23567" y="49763"/>
                          </a:cubicBezTo>
                          <a:cubicBezTo>
                            <a:pt x="20119" y="49849"/>
                            <a:pt x="2821" y="49830"/>
                            <a:pt x="335" y="40905"/>
                          </a:cubicBezTo>
                          <a:cubicBezTo>
                            <a:pt x="-1836" y="33094"/>
                            <a:pt x="7184" y="6920"/>
                            <a:pt x="9013" y="1757"/>
                          </a:cubicBezTo>
                          <a:cubicBezTo>
                            <a:pt x="9498" y="386"/>
                            <a:pt x="11003" y="-329"/>
                            <a:pt x="12375" y="147"/>
                          </a:cubicBezTo>
                          <a:cubicBezTo>
                            <a:pt x="13747" y="633"/>
                            <a:pt x="14461" y="2138"/>
                            <a:pt x="13975" y="3510"/>
                          </a:cubicBezTo>
                          <a:cubicBezTo>
                            <a:pt x="9956" y="14864"/>
                            <a:pt x="4069" y="34676"/>
                            <a:pt x="5412" y="39486"/>
                          </a:cubicBezTo>
                          <a:cubicBezTo>
                            <a:pt x="6441" y="43181"/>
                            <a:pt x="16776" y="44658"/>
                            <a:pt x="23434" y="44496"/>
                          </a:cubicBezTo>
                          <a:cubicBezTo>
                            <a:pt x="24891" y="44458"/>
                            <a:pt x="26101" y="45610"/>
                            <a:pt x="26129" y="47068"/>
                          </a:cubicBezTo>
                          <a:cubicBezTo>
                            <a:pt x="26167" y="48382"/>
                            <a:pt x="25215" y="49506"/>
                            <a:pt x="23938" y="49725"/>
                          </a:cubicBezTo>
                          <a:close/>
                        </a:path>
                      </a:pathLst>
                    </a:custGeom>
                    <a:solidFill>
                      <a:srgbClr val="C42C2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5" name="Google Shape;2295;p65"/>
                    <p:cNvSpPr/>
                    <p:nvPr/>
                  </p:nvSpPr>
                  <p:spPr>
                    <a:xfrm>
                      <a:off x="7082050" y="2616690"/>
                      <a:ext cx="14824" cy="16312"/>
                    </a:xfrm>
                    <a:custGeom>
                      <a:avLst/>
                      <a:gdLst/>
                      <a:ahLst/>
                      <a:cxnLst/>
                      <a:rect l="l" t="t" r="r" b="b"/>
                      <a:pathLst>
                        <a:path w="14824" h="16312" extrusionOk="0">
                          <a:moveTo>
                            <a:pt x="34" y="8809"/>
                          </a:moveTo>
                          <a:cubicBezTo>
                            <a:pt x="434" y="13295"/>
                            <a:pt x="4064" y="16648"/>
                            <a:pt x="8131" y="16286"/>
                          </a:cubicBezTo>
                          <a:cubicBezTo>
                            <a:pt x="12207" y="15924"/>
                            <a:pt x="15189" y="11990"/>
                            <a:pt x="14789" y="7504"/>
                          </a:cubicBezTo>
                          <a:cubicBezTo>
                            <a:pt x="14388" y="3018"/>
                            <a:pt x="10760" y="-335"/>
                            <a:pt x="6692" y="27"/>
                          </a:cubicBezTo>
                          <a:cubicBezTo>
                            <a:pt x="2625" y="389"/>
                            <a:pt x="-356" y="4313"/>
                            <a:pt x="34" y="8809"/>
                          </a:cubicBez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6" name="Google Shape;2296;p65"/>
                    <p:cNvSpPr/>
                    <p:nvPr/>
                  </p:nvSpPr>
                  <p:spPr>
                    <a:xfrm>
                      <a:off x="7137429" y="2580875"/>
                      <a:ext cx="34592" cy="10777"/>
                    </a:xfrm>
                    <a:custGeom>
                      <a:avLst/>
                      <a:gdLst/>
                      <a:ahLst/>
                      <a:cxnLst/>
                      <a:rect l="l" t="t" r="r" b="b"/>
                      <a:pathLst>
                        <a:path w="34592" h="10777" extrusionOk="0">
                          <a:moveTo>
                            <a:pt x="32390" y="9001"/>
                          </a:moveTo>
                          <a:cubicBezTo>
                            <a:pt x="31771" y="9106"/>
                            <a:pt x="31114" y="8991"/>
                            <a:pt x="30542" y="8629"/>
                          </a:cubicBezTo>
                          <a:cubicBezTo>
                            <a:pt x="17598" y="400"/>
                            <a:pt x="4358" y="10144"/>
                            <a:pt x="4225" y="10249"/>
                          </a:cubicBezTo>
                          <a:cubicBezTo>
                            <a:pt x="3063" y="11125"/>
                            <a:pt x="1405" y="10887"/>
                            <a:pt x="529" y="9725"/>
                          </a:cubicBezTo>
                          <a:cubicBezTo>
                            <a:pt x="-347" y="8563"/>
                            <a:pt x="-109" y="6905"/>
                            <a:pt x="1053" y="6029"/>
                          </a:cubicBezTo>
                          <a:cubicBezTo>
                            <a:pt x="1710" y="5534"/>
                            <a:pt x="17379" y="-5991"/>
                            <a:pt x="33371" y="4181"/>
                          </a:cubicBezTo>
                          <a:cubicBezTo>
                            <a:pt x="34600" y="4962"/>
                            <a:pt x="34962" y="6591"/>
                            <a:pt x="34181" y="7820"/>
                          </a:cubicBezTo>
                          <a:cubicBezTo>
                            <a:pt x="33762" y="8477"/>
                            <a:pt x="33095" y="8887"/>
                            <a:pt x="32390" y="9001"/>
                          </a:cubicBez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7" name="Google Shape;2297;p65"/>
                    <p:cNvSpPr/>
                    <p:nvPr/>
                  </p:nvSpPr>
                  <p:spPr>
                    <a:xfrm>
                      <a:off x="7072535" y="2587824"/>
                      <a:ext cx="26652" cy="10185"/>
                    </a:xfrm>
                    <a:custGeom>
                      <a:avLst/>
                      <a:gdLst/>
                      <a:ahLst/>
                      <a:cxnLst/>
                      <a:rect l="l" t="t" r="r" b="b"/>
                      <a:pathLst>
                        <a:path w="26652" h="10185" extrusionOk="0">
                          <a:moveTo>
                            <a:pt x="24447" y="7500"/>
                          </a:moveTo>
                          <a:cubicBezTo>
                            <a:pt x="23885" y="7595"/>
                            <a:pt x="23295" y="7509"/>
                            <a:pt x="22752" y="7214"/>
                          </a:cubicBezTo>
                          <a:lnTo>
                            <a:pt x="22752" y="7214"/>
                          </a:lnTo>
                          <a:cubicBezTo>
                            <a:pt x="22323" y="6985"/>
                            <a:pt x="12303" y="1699"/>
                            <a:pt x="4483" y="9424"/>
                          </a:cubicBezTo>
                          <a:cubicBezTo>
                            <a:pt x="3445" y="10443"/>
                            <a:pt x="1778" y="10443"/>
                            <a:pt x="758" y="9405"/>
                          </a:cubicBezTo>
                          <a:cubicBezTo>
                            <a:pt x="-261" y="8366"/>
                            <a:pt x="-251" y="6700"/>
                            <a:pt x="778" y="5680"/>
                          </a:cubicBezTo>
                          <a:cubicBezTo>
                            <a:pt x="9302" y="-2740"/>
                            <a:pt x="20532" y="-16"/>
                            <a:pt x="25285" y="2594"/>
                          </a:cubicBezTo>
                          <a:cubicBezTo>
                            <a:pt x="26562" y="3299"/>
                            <a:pt x="27028" y="4899"/>
                            <a:pt x="26323" y="6176"/>
                          </a:cubicBezTo>
                          <a:cubicBezTo>
                            <a:pt x="25914" y="6909"/>
                            <a:pt x="25209" y="7376"/>
                            <a:pt x="24447" y="7500"/>
                          </a:cubicBez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8" name="Google Shape;2298;p65"/>
                    <p:cNvSpPr/>
                    <p:nvPr/>
                  </p:nvSpPr>
                  <p:spPr>
                    <a:xfrm>
                      <a:off x="7107450" y="2675000"/>
                      <a:ext cx="51316" cy="30134"/>
                    </a:xfrm>
                    <a:custGeom>
                      <a:avLst/>
                      <a:gdLst/>
                      <a:ahLst/>
                      <a:cxnLst/>
                      <a:rect l="l" t="t" r="r" b="b"/>
                      <a:pathLst>
                        <a:path w="51316" h="30134" extrusionOk="0">
                          <a:moveTo>
                            <a:pt x="51292" y="0"/>
                          </a:moveTo>
                          <a:cubicBezTo>
                            <a:pt x="16478" y="12687"/>
                            <a:pt x="0" y="8192"/>
                            <a:pt x="0" y="8192"/>
                          </a:cubicBezTo>
                          <a:cubicBezTo>
                            <a:pt x="0" y="8192"/>
                            <a:pt x="1610" y="30832"/>
                            <a:pt x="22841" y="30118"/>
                          </a:cubicBezTo>
                          <a:cubicBezTo>
                            <a:pt x="53226" y="29089"/>
                            <a:pt x="51292" y="0"/>
                            <a:pt x="51292" y="0"/>
                          </a:cubicBez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9" name="Google Shape;2299;p65"/>
                    <p:cNvSpPr/>
                    <p:nvPr/>
                  </p:nvSpPr>
                  <p:spPr>
                    <a:xfrm>
                      <a:off x="7108755" y="2675010"/>
                      <a:ext cx="50004" cy="15295"/>
                    </a:xfrm>
                    <a:custGeom>
                      <a:avLst/>
                      <a:gdLst/>
                      <a:ahLst/>
                      <a:cxnLst/>
                      <a:rect l="l" t="t" r="r" b="b"/>
                      <a:pathLst>
                        <a:path w="50004" h="15295" extrusionOk="0">
                          <a:moveTo>
                            <a:pt x="0" y="8449"/>
                          </a:moveTo>
                          <a:cubicBezTo>
                            <a:pt x="0" y="8449"/>
                            <a:pt x="1457" y="12487"/>
                            <a:pt x="1915" y="13278"/>
                          </a:cubicBezTo>
                          <a:cubicBezTo>
                            <a:pt x="2400" y="14040"/>
                            <a:pt x="6182" y="16031"/>
                            <a:pt x="20965" y="15011"/>
                          </a:cubicBezTo>
                          <a:cubicBezTo>
                            <a:pt x="33461" y="14164"/>
                            <a:pt x="45882" y="8934"/>
                            <a:pt x="49387" y="7353"/>
                          </a:cubicBezTo>
                          <a:cubicBezTo>
                            <a:pt x="50197" y="3115"/>
                            <a:pt x="49978" y="0"/>
                            <a:pt x="49978" y="0"/>
                          </a:cubicBezTo>
                          <a:cubicBezTo>
                            <a:pt x="47949" y="752"/>
                            <a:pt x="45968" y="1419"/>
                            <a:pt x="44053" y="2038"/>
                          </a:cubicBezTo>
                          <a:cubicBezTo>
                            <a:pt x="18640" y="10411"/>
                            <a:pt x="4258" y="9125"/>
                            <a:pt x="29" y="8439"/>
                          </a:cubicBezTo>
                          <a:cubicBezTo>
                            <a:pt x="0" y="8449"/>
                            <a:pt x="0" y="8449"/>
                            <a:pt x="0" y="8449"/>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0" name="Google Shape;2300;p65"/>
                    <p:cNvSpPr/>
                    <p:nvPr/>
                  </p:nvSpPr>
                  <p:spPr>
                    <a:xfrm rot="-301539">
                      <a:off x="7144116" y="2613373"/>
                      <a:ext cx="15241" cy="16801"/>
                    </a:xfrm>
                    <a:custGeom>
                      <a:avLst/>
                      <a:gdLst/>
                      <a:ahLst/>
                      <a:cxnLst/>
                      <a:rect l="l" t="t" r="r" b="b"/>
                      <a:pathLst>
                        <a:path w="15259" h="16821" extrusionOk="0">
                          <a:moveTo>
                            <a:pt x="15259" y="8411"/>
                          </a:moveTo>
                          <a:cubicBezTo>
                            <a:pt x="15259" y="13056"/>
                            <a:pt x="11843" y="16821"/>
                            <a:pt x="7630" y="16821"/>
                          </a:cubicBezTo>
                          <a:cubicBezTo>
                            <a:pt x="3416" y="16821"/>
                            <a:pt x="0" y="13056"/>
                            <a:pt x="0" y="8411"/>
                          </a:cubicBezTo>
                          <a:cubicBezTo>
                            <a:pt x="0" y="3766"/>
                            <a:pt x="3416" y="0"/>
                            <a:pt x="7630" y="0"/>
                          </a:cubicBezTo>
                          <a:cubicBezTo>
                            <a:pt x="11843" y="0"/>
                            <a:pt x="15259" y="3766"/>
                            <a:pt x="15259" y="8411"/>
                          </a:cubicBez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301" name="Google Shape;2301;p65"/>
                  <p:cNvSpPr/>
                  <p:nvPr/>
                </p:nvSpPr>
                <p:spPr>
                  <a:xfrm>
                    <a:off x="7043643" y="2488520"/>
                    <a:ext cx="189085" cy="145275"/>
                  </a:xfrm>
                  <a:custGeom>
                    <a:avLst/>
                    <a:gdLst/>
                    <a:ahLst/>
                    <a:cxnLst/>
                    <a:rect l="l" t="t" r="r" b="b"/>
                    <a:pathLst>
                      <a:path w="189085" h="145275" extrusionOk="0">
                        <a:moveTo>
                          <a:pt x="187869" y="109385"/>
                        </a:moveTo>
                        <a:lnTo>
                          <a:pt x="176763" y="145275"/>
                        </a:lnTo>
                        <a:cubicBezTo>
                          <a:pt x="169248" y="143951"/>
                          <a:pt x="170353" y="131997"/>
                          <a:pt x="167238" y="129826"/>
                        </a:cubicBezTo>
                        <a:cubicBezTo>
                          <a:pt x="169562" y="106499"/>
                          <a:pt x="168076" y="76352"/>
                          <a:pt x="155980" y="63446"/>
                        </a:cubicBezTo>
                        <a:cubicBezTo>
                          <a:pt x="142511" y="49073"/>
                          <a:pt x="119528" y="58893"/>
                          <a:pt x="96886" y="56616"/>
                        </a:cubicBezTo>
                        <a:cubicBezTo>
                          <a:pt x="78294" y="54749"/>
                          <a:pt x="52443" y="39405"/>
                          <a:pt x="35650" y="55226"/>
                        </a:cubicBezTo>
                        <a:cubicBezTo>
                          <a:pt x="21411" y="68646"/>
                          <a:pt x="17543" y="95516"/>
                          <a:pt x="18905" y="120891"/>
                        </a:cubicBezTo>
                        <a:cubicBezTo>
                          <a:pt x="8666" y="121243"/>
                          <a:pt x="7799" y="126035"/>
                          <a:pt x="1332" y="126158"/>
                        </a:cubicBezTo>
                        <a:cubicBezTo>
                          <a:pt x="1332" y="126158"/>
                          <a:pt x="-6460" y="91602"/>
                          <a:pt x="15648" y="51159"/>
                        </a:cubicBezTo>
                        <a:cubicBezTo>
                          <a:pt x="37755" y="10715"/>
                          <a:pt x="73988" y="-2191"/>
                          <a:pt x="103697" y="295"/>
                        </a:cubicBezTo>
                        <a:cubicBezTo>
                          <a:pt x="133405" y="2781"/>
                          <a:pt x="198785" y="33975"/>
                          <a:pt x="187869" y="109385"/>
                        </a:cubicBezTo>
                        <a:close/>
                      </a:path>
                    </a:pathLst>
                  </a:custGeom>
                  <a:solidFill>
                    <a:srgbClr val="293F6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2" name="Google Shape;2302;p65"/>
                  <p:cNvSpPr/>
                  <p:nvPr/>
                </p:nvSpPr>
                <p:spPr>
                  <a:xfrm>
                    <a:off x="7038864" y="2598378"/>
                    <a:ext cx="39467" cy="51634"/>
                  </a:xfrm>
                  <a:custGeom>
                    <a:avLst/>
                    <a:gdLst/>
                    <a:ahLst/>
                    <a:cxnLst/>
                    <a:rect l="l" t="t" r="r" b="b"/>
                    <a:pathLst>
                      <a:path w="39467" h="51634" extrusionOk="0">
                        <a:moveTo>
                          <a:pt x="6159" y="33894"/>
                        </a:moveTo>
                        <a:cubicBezTo>
                          <a:pt x="13932" y="47362"/>
                          <a:pt x="26505" y="54858"/>
                          <a:pt x="33982" y="50296"/>
                        </a:cubicBezTo>
                        <a:cubicBezTo>
                          <a:pt x="41554" y="45914"/>
                          <a:pt x="41211" y="31265"/>
                          <a:pt x="33420" y="17806"/>
                        </a:cubicBezTo>
                        <a:cubicBezTo>
                          <a:pt x="25504" y="4214"/>
                          <a:pt x="13036" y="-3130"/>
                          <a:pt x="5455" y="1280"/>
                        </a:cubicBezTo>
                        <a:cubicBezTo>
                          <a:pt x="-2080" y="5623"/>
                          <a:pt x="-1775" y="20301"/>
                          <a:pt x="6159" y="33894"/>
                        </a:cubicBezTo>
                        <a:close/>
                      </a:path>
                    </a:pathLst>
                  </a:custGeom>
                  <a:solidFill>
                    <a:srgbClr val="EAA49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3" name="Google Shape;2303;p65"/>
                  <p:cNvSpPr/>
                  <p:nvPr/>
                </p:nvSpPr>
                <p:spPr>
                  <a:xfrm>
                    <a:off x="7210259" y="2597698"/>
                    <a:ext cx="39264" cy="58614"/>
                  </a:xfrm>
                  <a:custGeom>
                    <a:avLst/>
                    <a:gdLst/>
                    <a:ahLst/>
                    <a:cxnLst/>
                    <a:rect l="l" t="t" r="r" b="b"/>
                    <a:pathLst>
                      <a:path w="39264" h="58614" extrusionOk="0">
                        <a:moveTo>
                          <a:pt x="423" y="25734"/>
                        </a:moveTo>
                        <a:cubicBezTo>
                          <a:pt x="-1797" y="41793"/>
                          <a:pt x="4938" y="56395"/>
                          <a:pt x="15605" y="58424"/>
                        </a:cubicBezTo>
                        <a:cubicBezTo>
                          <a:pt x="26159" y="60253"/>
                          <a:pt x="36627" y="48737"/>
                          <a:pt x="38827" y="32688"/>
                        </a:cubicBezTo>
                        <a:cubicBezTo>
                          <a:pt x="41094" y="16609"/>
                          <a:pt x="34312" y="2027"/>
                          <a:pt x="23759" y="198"/>
                        </a:cubicBezTo>
                        <a:cubicBezTo>
                          <a:pt x="13196" y="-1650"/>
                          <a:pt x="2690" y="9656"/>
                          <a:pt x="423" y="25734"/>
                        </a:cubicBezTo>
                        <a:close/>
                      </a:path>
                    </a:pathLst>
                  </a:custGeom>
                  <a:solidFill>
                    <a:srgbClr val="EAA49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04" name="Google Shape;2304;p65"/>
                <p:cNvGrpSpPr/>
                <p:nvPr/>
              </p:nvGrpSpPr>
              <p:grpSpPr>
                <a:xfrm>
                  <a:off x="6989244" y="2736732"/>
                  <a:ext cx="381647" cy="558412"/>
                  <a:chOff x="6989244" y="2736732"/>
                  <a:chExt cx="381647" cy="558412"/>
                </a:xfrm>
              </p:grpSpPr>
              <p:sp>
                <p:nvSpPr>
                  <p:cNvPr id="2305" name="Google Shape;2305;p65"/>
                  <p:cNvSpPr/>
                  <p:nvPr/>
                </p:nvSpPr>
                <p:spPr>
                  <a:xfrm rot="-3459637">
                    <a:off x="7276535" y="3000223"/>
                    <a:ext cx="79297" cy="79297"/>
                  </a:xfrm>
                  <a:custGeom>
                    <a:avLst/>
                    <a:gdLst/>
                    <a:ahLst/>
                    <a:cxnLst/>
                    <a:rect l="l" t="t" r="r" b="b"/>
                    <a:pathLst>
                      <a:path w="79287" h="79287" extrusionOk="0">
                        <a:moveTo>
                          <a:pt x="79287" y="39644"/>
                        </a:moveTo>
                        <a:cubicBezTo>
                          <a:pt x="79287" y="61538"/>
                          <a:pt x="61538" y="79287"/>
                          <a:pt x="39644" y="79287"/>
                        </a:cubicBezTo>
                        <a:cubicBezTo>
                          <a:pt x="17749" y="79287"/>
                          <a:pt x="0" y="61538"/>
                          <a:pt x="0" y="39644"/>
                        </a:cubicBezTo>
                        <a:cubicBezTo>
                          <a:pt x="0" y="17749"/>
                          <a:pt x="17749" y="0"/>
                          <a:pt x="39644" y="0"/>
                        </a:cubicBezTo>
                        <a:cubicBezTo>
                          <a:pt x="61538" y="0"/>
                          <a:pt x="79287" y="17749"/>
                          <a:pt x="79287" y="3964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6" name="Google Shape;2306;p65"/>
                  <p:cNvSpPr/>
                  <p:nvPr/>
                </p:nvSpPr>
                <p:spPr>
                  <a:xfrm>
                    <a:off x="6990088" y="3008050"/>
                    <a:ext cx="143133" cy="282075"/>
                  </a:xfrm>
                  <a:custGeom>
                    <a:avLst/>
                    <a:gdLst/>
                    <a:ahLst/>
                    <a:cxnLst/>
                    <a:rect l="l" t="t" r="r" b="b"/>
                    <a:pathLst>
                      <a:path w="143133" h="282075" extrusionOk="0">
                        <a:moveTo>
                          <a:pt x="65803" y="282075"/>
                        </a:moveTo>
                        <a:cubicBezTo>
                          <a:pt x="26845" y="228878"/>
                          <a:pt x="4280" y="174643"/>
                          <a:pt x="547" y="125237"/>
                        </a:cubicBezTo>
                        <a:cubicBezTo>
                          <a:pt x="-2530" y="84660"/>
                          <a:pt x="7481" y="47760"/>
                          <a:pt x="27988" y="24005"/>
                        </a:cubicBezTo>
                        <a:cubicBezTo>
                          <a:pt x="48048" y="773"/>
                          <a:pt x="74594" y="-6218"/>
                          <a:pt x="97273" y="5765"/>
                        </a:cubicBezTo>
                        <a:cubicBezTo>
                          <a:pt x="137526" y="27015"/>
                          <a:pt x="164691" y="109444"/>
                          <a:pt x="120228" y="277075"/>
                        </a:cubicBezTo>
                        <a:lnTo>
                          <a:pt x="112199" y="274951"/>
                        </a:lnTo>
                        <a:cubicBezTo>
                          <a:pt x="132258" y="199332"/>
                          <a:pt x="139098" y="136657"/>
                          <a:pt x="132525" y="88642"/>
                        </a:cubicBezTo>
                        <a:cubicBezTo>
                          <a:pt x="127306" y="50504"/>
                          <a:pt x="113408" y="23672"/>
                          <a:pt x="93397" y="13108"/>
                        </a:cubicBezTo>
                        <a:cubicBezTo>
                          <a:pt x="74318" y="3040"/>
                          <a:pt x="51658" y="9289"/>
                          <a:pt x="34265" y="29434"/>
                        </a:cubicBezTo>
                        <a:cubicBezTo>
                          <a:pt x="15187" y="51532"/>
                          <a:pt x="5909" y="86222"/>
                          <a:pt x="8815" y="124618"/>
                        </a:cubicBezTo>
                        <a:cubicBezTo>
                          <a:pt x="12434" y="172481"/>
                          <a:pt x="34456" y="225240"/>
                          <a:pt x="72489" y="277180"/>
                        </a:cubicBezTo>
                        <a:lnTo>
                          <a:pt x="65803" y="28207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7" name="Google Shape;2307;p65"/>
                  <p:cNvSpPr/>
                  <p:nvPr/>
                </p:nvSpPr>
                <p:spPr>
                  <a:xfrm>
                    <a:off x="6989244" y="3007283"/>
                    <a:ext cx="143637" cy="113296"/>
                  </a:xfrm>
                  <a:custGeom>
                    <a:avLst/>
                    <a:gdLst/>
                    <a:ahLst/>
                    <a:cxnLst/>
                    <a:rect l="l" t="t" r="r" b="b"/>
                    <a:pathLst>
                      <a:path w="143637" h="113296" extrusionOk="0">
                        <a:moveTo>
                          <a:pt x="10" y="113297"/>
                        </a:moveTo>
                        <a:cubicBezTo>
                          <a:pt x="-390" y="73368"/>
                          <a:pt x="11659" y="47317"/>
                          <a:pt x="21841" y="32496"/>
                        </a:cubicBezTo>
                        <a:cubicBezTo>
                          <a:pt x="35328" y="12855"/>
                          <a:pt x="53921" y="1035"/>
                          <a:pt x="72847" y="63"/>
                        </a:cubicBezTo>
                        <a:cubicBezTo>
                          <a:pt x="102489" y="-1441"/>
                          <a:pt x="136636" y="23638"/>
                          <a:pt x="143637" y="98695"/>
                        </a:cubicBezTo>
                        <a:lnTo>
                          <a:pt x="133712" y="99619"/>
                        </a:lnTo>
                        <a:cubicBezTo>
                          <a:pt x="127359" y="31582"/>
                          <a:pt x="98403" y="8722"/>
                          <a:pt x="73352" y="10008"/>
                        </a:cubicBezTo>
                        <a:cubicBezTo>
                          <a:pt x="41701" y="11646"/>
                          <a:pt x="9335" y="50689"/>
                          <a:pt x="9973" y="113192"/>
                        </a:cubicBezTo>
                        <a:lnTo>
                          <a:pt x="10" y="11329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8" name="Google Shape;2308;p65"/>
                  <p:cNvSpPr/>
                  <p:nvPr/>
                </p:nvSpPr>
                <p:spPr>
                  <a:xfrm>
                    <a:off x="7098835" y="3237027"/>
                    <a:ext cx="24480" cy="54498"/>
                  </a:xfrm>
                  <a:custGeom>
                    <a:avLst/>
                    <a:gdLst/>
                    <a:ahLst/>
                    <a:cxnLst/>
                    <a:rect l="l" t="t" r="r" b="b"/>
                    <a:pathLst>
                      <a:path w="24480" h="54498" extrusionOk="0">
                        <a:moveTo>
                          <a:pt x="7481" y="54499"/>
                        </a:moveTo>
                        <a:cubicBezTo>
                          <a:pt x="6843" y="54499"/>
                          <a:pt x="6205" y="54422"/>
                          <a:pt x="5557" y="54251"/>
                        </a:cubicBezTo>
                        <a:cubicBezTo>
                          <a:pt x="1566" y="53194"/>
                          <a:pt x="-806" y="49098"/>
                          <a:pt x="252" y="45117"/>
                        </a:cubicBezTo>
                        <a:cubicBezTo>
                          <a:pt x="3804" y="31724"/>
                          <a:pt x="6986" y="18532"/>
                          <a:pt x="9700" y="5902"/>
                        </a:cubicBezTo>
                        <a:cubicBezTo>
                          <a:pt x="10567" y="1873"/>
                          <a:pt x="14549" y="-699"/>
                          <a:pt x="18577" y="168"/>
                        </a:cubicBezTo>
                        <a:cubicBezTo>
                          <a:pt x="22616" y="1035"/>
                          <a:pt x="25179" y="5016"/>
                          <a:pt x="24312" y="9045"/>
                        </a:cubicBezTo>
                        <a:cubicBezTo>
                          <a:pt x="21540" y="21904"/>
                          <a:pt x="18311" y="35325"/>
                          <a:pt x="14701" y="48945"/>
                        </a:cubicBezTo>
                        <a:cubicBezTo>
                          <a:pt x="13806" y="52289"/>
                          <a:pt x="10786" y="54499"/>
                          <a:pt x="7481" y="5449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9" name="Google Shape;2309;p65"/>
                  <p:cNvSpPr/>
                  <p:nvPr/>
                </p:nvSpPr>
                <p:spPr>
                  <a:xfrm>
                    <a:off x="7033887" y="3253896"/>
                    <a:ext cx="32829" cy="41248"/>
                  </a:xfrm>
                  <a:custGeom>
                    <a:avLst/>
                    <a:gdLst/>
                    <a:ahLst/>
                    <a:cxnLst/>
                    <a:rect l="l" t="t" r="r" b="b"/>
                    <a:pathLst>
                      <a:path w="32829" h="41248" extrusionOk="0">
                        <a:moveTo>
                          <a:pt x="25366" y="41249"/>
                        </a:moveTo>
                        <a:cubicBezTo>
                          <a:pt x="23061" y="41249"/>
                          <a:pt x="20794" y="40191"/>
                          <a:pt x="19327" y="38191"/>
                        </a:cubicBezTo>
                        <a:cubicBezTo>
                          <a:pt x="12831" y="29314"/>
                          <a:pt x="6716" y="20322"/>
                          <a:pt x="1144" y="11454"/>
                        </a:cubicBezTo>
                        <a:cubicBezTo>
                          <a:pt x="-1047" y="7959"/>
                          <a:pt x="1" y="3349"/>
                          <a:pt x="3497" y="1148"/>
                        </a:cubicBezTo>
                        <a:cubicBezTo>
                          <a:pt x="6993" y="-1052"/>
                          <a:pt x="11603" y="5"/>
                          <a:pt x="13803" y="3501"/>
                        </a:cubicBezTo>
                        <a:cubicBezTo>
                          <a:pt x="19185" y="12074"/>
                          <a:pt x="25100" y="20770"/>
                          <a:pt x="31386" y="29361"/>
                        </a:cubicBezTo>
                        <a:cubicBezTo>
                          <a:pt x="33824" y="32695"/>
                          <a:pt x="33101" y="37372"/>
                          <a:pt x="29767" y="39810"/>
                        </a:cubicBezTo>
                        <a:cubicBezTo>
                          <a:pt x="28443" y="40782"/>
                          <a:pt x="26900" y="41249"/>
                          <a:pt x="25366" y="4124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0" name="Google Shape;2310;p65"/>
                  <p:cNvSpPr/>
                  <p:nvPr/>
                </p:nvSpPr>
                <p:spPr>
                  <a:xfrm>
                    <a:off x="7050530" y="2753906"/>
                    <a:ext cx="55519" cy="256717"/>
                  </a:xfrm>
                  <a:custGeom>
                    <a:avLst/>
                    <a:gdLst/>
                    <a:ahLst/>
                    <a:cxnLst/>
                    <a:rect l="l" t="t" r="r" b="b"/>
                    <a:pathLst>
                      <a:path w="55519" h="256717" extrusionOk="0">
                        <a:moveTo>
                          <a:pt x="55520" y="16507"/>
                        </a:moveTo>
                        <a:cubicBezTo>
                          <a:pt x="55358" y="15583"/>
                          <a:pt x="55253" y="14631"/>
                          <a:pt x="55253" y="13659"/>
                        </a:cubicBezTo>
                        <a:lnTo>
                          <a:pt x="55253" y="0"/>
                        </a:lnTo>
                        <a:cubicBezTo>
                          <a:pt x="16153" y="47254"/>
                          <a:pt x="-3535" y="137665"/>
                          <a:pt x="523" y="256718"/>
                        </a:cubicBezTo>
                        <a:lnTo>
                          <a:pt x="10476" y="256375"/>
                        </a:lnTo>
                        <a:cubicBezTo>
                          <a:pt x="7914" y="181346"/>
                          <a:pt x="14591" y="118682"/>
                          <a:pt x="30307" y="70133"/>
                        </a:cubicBezTo>
                        <a:cubicBezTo>
                          <a:pt x="37137" y="49006"/>
                          <a:pt x="45652" y="31042"/>
                          <a:pt x="55520" y="1650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1" name="Google Shape;2311;p65"/>
                  <p:cNvSpPr/>
                  <p:nvPr/>
                </p:nvSpPr>
                <p:spPr>
                  <a:xfrm>
                    <a:off x="7225496" y="2736732"/>
                    <a:ext cx="94283" cy="283463"/>
                  </a:xfrm>
                  <a:custGeom>
                    <a:avLst/>
                    <a:gdLst/>
                    <a:ahLst/>
                    <a:cxnLst/>
                    <a:rect l="l" t="t" r="r" b="b"/>
                    <a:pathLst>
                      <a:path w="94283" h="283463" extrusionOk="0">
                        <a:moveTo>
                          <a:pt x="311" y="0"/>
                        </a:moveTo>
                        <a:cubicBezTo>
                          <a:pt x="101" y="4086"/>
                          <a:pt x="-89" y="8230"/>
                          <a:pt x="44" y="12278"/>
                        </a:cubicBezTo>
                        <a:cubicBezTo>
                          <a:pt x="23380" y="31051"/>
                          <a:pt x="43802" y="61551"/>
                          <a:pt x="58442" y="99889"/>
                        </a:cubicBezTo>
                        <a:cubicBezTo>
                          <a:pt x="77949" y="151019"/>
                          <a:pt x="86693" y="214351"/>
                          <a:pt x="83731" y="283035"/>
                        </a:cubicBezTo>
                        <a:lnTo>
                          <a:pt x="93685" y="283464"/>
                        </a:lnTo>
                        <a:cubicBezTo>
                          <a:pt x="100419" y="127606"/>
                          <a:pt x="49184" y="35033"/>
                          <a:pt x="311" y="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2312" name="Google Shape;2312;p65"/>
              <p:cNvGrpSpPr/>
              <p:nvPr/>
            </p:nvGrpSpPr>
            <p:grpSpPr>
              <a:xfrm>
                <a:off x="4663668" y="2866880"/>
                <a:ext cx="586895" cy="850556"/>
                <a:chOff x="6218224" y="3822506"/>
                <a:chExt cx="782526" cy="1134074"/>
              </a:xfrm>
            </p:grpSpPr>
            <p:sp>
              <p:nvSpPr>
                <p:cNvPr id="2313" name="Google Shape;2313;p65"/>
                <p:cNvSpPr/>
                <p:nvPr/>
              </p:nvSpPr>
              <p:spPr>
                <a:xfrm>
                  <a:off x="6218234" y="3822506"/>
                  <a:ext cx="782516" cy="196748"/>
                </a:xfrm>
                <a:custGeom>
                  <a:avLst/>
                  <a:gdLst/>
                  <a:ahLst/>
                  <a:cxnLst/>
                  <a:rect l="l" t="t" r="r" b="b"/>
                  <a:pathLst>
                    <a:path w="782516" h="196748" extrusionOk="0">
                      <a:moveTo>
                        <a:pt x="782517" y="66818"/>
                      </a:moveTo>
                      <a:lnTo>
                        <a:pt x="782517" y="129931"/>
                      </a:lnTo>
                      <a:cubicBezTo>
                        <a:pt x="782517" y="154819"/>
                        <a:pt x="768915" y="176527"/>
                        <a:pt x="748741" y="188014"/>
                      </a:cubicBezTo>
                      <a:cubicBezTo>
                        <a:pt x="742264" y="191710"/>
                        <a:pt x="735111" y="194358"/>
                        <a:pt x="727510" y="195701"/>
                      </a:cubicBezTo>
                      <a:cubicBezTo>
                        <a:pt x="723681" y="196396"/>
                        <a:pt x="719728" y="196748"/>
                        <a:pt x="715699" y="196748"/>
                      </a:cubicBezTo>
                      <a:lnTo>
                        <a:pt x="66818" y="196748"/>
                      </a:lnTo>
                      <a:cubicBezTo>
                        <a:pt x="63617" y="196748"/>
                        <a:pt x="60484" y="196530"/>
                        <a:pt x="57407" y="196091"/>
                      </a:cubicBezTo>
                      <a:cubicBezTo>
                        <a:pt x="49844" y="195034"/>
                        <a:pt x="42691" y="192700"/>
                        <a:pt x="36176" y="189319"/>
                      </a:cubicBezTo>
                      <a:cubicBezTo>
                        <a:pt x="14678" y="178232"/>
                        <a:pt x="0" y="155801"/>
                        <a:pt x="0" y="129931"/>
                      </a:cubicBezTo>
                      <a:lnTo>
                        <a:pt x="0" y="66818"/>
                      </a:lnTo>
                      <a:cubicBezTo>
                        <a:pt x="0" y="40958"/>
                        <a:pt x="14678" y="18536"/>
                        <a:pt x="36176" y="7429"/>
                      </a:cubicBezTo>
                      <a:cubicBezTo>
                        <a:pt x="42691" y="4048"/>
                        <a:pt x="49844" y="1715"/>
                        <a:pt x="57407" y="657"/>
                      </a:cubicBezTo>
                      <a:cubicBezTo>
                        <a:pt x="60484" y="219"/>
                        <a:pt x="63617" y="0"/>
                        <a:pt x="66818" y="0"/>
                      </a:cubicBezTo>
                      <a:lnTo>
                        <a:pt x="715699" y="0"/>
                      </a:lnTo>
                      <a:cubicBezTo>
                        <a:pt x="719728" y="0"/>
                        <a:pt x="723681" y="353"/>
                        <a:pt x="727510" y="1048"/>
                      </a:cubicBezTo>
                      <a:cubicBezTo>
                        <a:pt x="735111" y="2391"/>
                        <a:pt x="742264" y="5039"/>
                        <a:pt x="748741" y="8735"/>
                      </a:cubicBezTo>
                      <a:cubicBezTo>
                        <a:pt x="768906" y="20231"/>
                        <a:pt x="782517" y="41939"/>
                        <a:pt x="782517" y="6681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4" name="Google Shape;2314;p65"/>
                <p:cNvSpPr/>
                <p:nvPr/>
              </p:nvSpPr>
              <p:spPr>
                <a:xfrm>
                  <a:off x="6218224" y="4019254"/>
                  <a:ext cx="782526" cy="937326"/>
                </a:xfrm>
                <a:custGeom>
                  <a:avLst/>
                  <a:gdLst/>
                  <a:ahLst/>
                  <a:cxnLst/>
                  <a:rect l="l" t="t" r="r" b="b"/>
                  <a:pathLst>
                    <a:path w="782526" h="937326" extrusionOk="0">
                      <a:moveTo>
                        <a:pt x="573462" y="937327"/>
                      </a:moveTo>
                      <a:lnTo>
                        <a:pt x="209064" y="937327"/>
                      </a:lnTo>
                      <a:cubicBezTo>
                        <a:pt x="93602" y="937327"/>
                        <a:pt x="0" y="843725"/>
                        <a:pt x="0" y="728263"/>
                      </a:cubicBezTo>
                      <a:lnTo>
                        <a:pt x="0" y="74152"/>
                      </a:lnTo>
                      <a:cubicBezTo>
                        <a:pt x="0" y="33204"/>
                        <a:pt x="33194" y="0"/>
                        <a:pt x="74152" y="0"/>
                      </a:cubicBezTo>
                      <a:lnTo>
                        <a:pt x="708374" y="0"/>
                      </a:lnTo>
                      <a:cubicBezTo>
                        <a:pt x="749322" y="0"/>
                        <a:pt x="782526" y="33195"/>
                        <a:pt x="782526" y="74152"/>
                      </a:cubicBezTo>
                      <a:lnTo>
                        <a:pt x="782526" y="728263"/>
                      </a:lnTo>
                      <a:cubicBezTo>
                        <a:pt x="782526" y="843725"/>
                        <a:pt x="688924" y="937327"/>
                        <a:pt x="573462" y="9373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5" name="Google Shape;2315;p65"/>
                <p:cNvSpPr/>
                <p:nvPr/>
              </p:nvSpPr>
              <p:spPr>
                <a:xfrm>
                  <a:off x="6254427" y="4062593"/>
                  <a:ext cx="710155" cy="850648"/>
                </a:xfrm>
                <a:custGeom>
                  <a:avLst/>
                  <a:gdLst/>
                  <a:ahLst/>
                  <a:cxnLst/>
                  <a:rect l="l" t="t" r="r" b="b"/>
                  <a:pathLst>
                    <a:path w="710155" h="850648" extrusionOk="0">
                      <a:moveTo>
                        <a:pt x="710155" y="67637"/>
                      </a:moveTo>
                      <a:lnTo>
                        <a:pt x="710155" y="659949"/>
                      </a:lnTo>
                      <a:cubicBezTo>
                        <a:pt x="710155" y="765267"/>
                        <a:pt x="624783" y="850649"/>
                        <a:pt x="519465" y="850649"/>
                      </a:cubicBezTo>
                      <a:lnTo>
                        <a:pt x="190690" y="850649"/>
                      </a:lnTo>
                      <a:cubicBezTo>
                        <a:pt x="85372" y="850649"/>
                        <a:pt x="0" y="765267"/>
                        <a:pt x="0" y="659949"/>
                      </a:cubicBezTo>
                      <a:lnTo>
                        <a:pt x="0" y="67637"/>
                      </a:lnTo>
                      <a:cubicBezTo>
                        <a:pt x="0" y="30289"/>
                        <a:pt x="30289" y="0"/>
                        <a:pt x="67637" y="0"/>
                      </a:cubicBezTo>
                      <a:lnTo>
                        <a:pt x="642528" y="0"/>
                      </a:lnTo>
                      <a:cubicBezTo>
                        <a:pt x="679875" y="0"/>
                        <a:pt x="710155" y="30280"/>
                        <a:pt x="710155" y="67637"/>
                      </a:cubicBezTo>
                      <a:close/>
                    </a:path>
                  </a:pathLst>
                </a:custGeom>
                <a:solidFill>
                  <a:srgbClr val="E3FB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316" name="Google Shape;2316;p65"/>
                <p:cNvGrpSpPr/>
                <p:nvPr/>
              </p:nvGrpSpPr>
              <p:grpSpPr>
                <a:xfrm>
                  <a:off x="6254410" y="3832917"/>
                  <a:ext cx="712565" cy="175936"/>
                  <a:chOff x="6254410" y="3832917"/>
                  <a:chExt cx="712565" cy="175936"/>
                </a:xfrm>
              </p:grpSpPr>
              <p:sp>
                <p:nvSpPr>
                  <p:cNvPr id="2317" name="Google Shape;2317;p65"/>
                  <p:cNvSpPr/>
                  <p:nvPr/>
                </p:nvSpPr>
                <p:spPr>
                  <a:xfrm>
                    <a:off x="6254410" y="3833507"/>
                    <a:ext cx="21230" cy="174755"/>
                  </a:xfrm>
                  <a:custGeom>
                    <a:avLst/>
                    <a:gdLst/>
                    <a:ahLst/>
                    <a:cxnLst/>
                    <a:rect l="l" t="t" r="r" b="b"/>
                    <a:pathLst>
                      <a:path w="21230" h="174755" extrusionOk="0">
                        <a:moveTo>
                          <a:pt x="21231" y="0"/>
                        </a:moveTo>
                        <a:lnTo>
                          <a:pt x="21231" y="174755"/>
                        </a:lnTo>
                        <a:cubicBezTo>
                          <a:pt x="13668" y="173803"/>
                          <a:pt x="6515" y="171726"/>
                          <a:pt x="0" y="168697"/>
                        </a:cubicBezTo>
                        <a:lnTo>
                          <a:pt x="0" y="6058"/>
                        </a:lnTo>
                        <a:cubicBezTo>
                          <a:pt x="6515" y="3029"/>
                          <a:pt x="13668" y="943"/>
                          <a:pt x="21231" y="0"/>
                        </a:cubicBezTo>
                        <a:close/>
                      </a:path>
                    </a:pathLst>
                  </a:custGeom>
                  <a:solidFill>
                    <a:srgbClr val="B2DC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8" name="Google Shape;2318;p65"/>
                  <p:cNvSpPr/>
                  <p:nvPr/>
                </p:nvSpPr>
                <p:spPr>
                  <a:xfrm>
                    <a:off x="6331219" y="3832917"/>
                    <a:ext cx="21231" cy="175936"/>
                  </a:xfrm>
                  <a:custGeom>
                    <a:avLst/>
                    <a:gdLst/>
                    <a:ahLst/>
                    <a:cxnLst/>
                    <a:rect l="l" t="t" r="r" b="b"/>
                    <a:pathLst>
                      <a:path w="21231" h="175936" extrusionOk="0">
                        <a:moveTo>
                          <a:pt x="0" y="0"/>
                        </a:moveTo>
                        <a:lnTo>
                          <a:pt x="21231" y="0"/>
                        </a:lnTo>
                        <a:lnTo>
                          <a:pt x="21231" y="175936"/>
                        </a:lnTo>
                        <a:lnTo>
                          <a:pt x="0" y="175936"/>
                        </a:lnTo>
                        <a:close/>
                      </a:path>
                    </a:pathLst>
                  </a:custGeom>
                  <a:solidFill>
                    <a:srgbClr val="B2DC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9" name="Google Shape;2319;p65"/>
                  <p:cNvSpPr/>
                  <p:nvPr/>
                </p:nvSpPr>
                <p:spPr>
                  <a:xfrm>
                    <a:off x="6408039" y="3832917"/>
                    <a:ext cx="21231" cy="175936"/>
                  </a:xfrm>
                  <a:custGeom>
                    <a:avLst/>
                    <a:gdLst/>
                    <a:ahLst/>
                    <a:cxnLst/>
                    <a:rect l="l" t="t" r="r" b="b"/>
                    <a:pathLst>
                      <a:path w="21231" h="175936" extrusionOk="0">
                        <a:moveTo>
                          <a:pt x="0" y="0"/>
                        </a:moveTo>
                        <a:lnTo>
                          <a:pt x="21231" y="0"/>
                        </a:lnTo>
                        <a:lnTo>
                          <a:pt x="21231" y="175936"/>
                        </a:lnTo>
                        <a:lnTo>
                          <a:pt x="0" y="175936"/>
                        </a:lnTo>
                        <a:close/>
                      </a:path>
                    </a:pathLst>
                  </a:custGeom>
                  <a:solidFill>
                    <a:srgbClr val="B2DC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0" name="Google Shape;2320;p65"/>
                  <p:cNvSpPr/>
                  <p:nvPr/>
                </p:nvSpPr>
                <p:spPr>
                  <a:xfrm>
                    <a:off x="6484858" y="3832917"/>
                    <a:ext cx="21231" cy="175936"/>
                  </a:xfrm>
                  <a:custGeom>
                    <a:avLst/>
                    <a:gdLst/>
                    <a:ahLst/>
                    <a:cxnLst/>
                    <a:rect l="l" t="t" r="r" b="b"/>
                    <a:pathLst>
                      <a:path w="21231" h="175936" extrusionOk="0">
                        <a:moveTo>
                          <a:pt x="0" y="0"/>
                        </a:moveTo>
                        <a:lnTo>
                          <a:pt x="21231" y="0"/>
                        </a:lnTo>
                        <a:lnTo>
                          <a:pt x="21231" y="175936"/>
                        </a:lnTo>
                        <a:lnTo>
                          <a:pt x="0" y="175936"/>
                        </a:lnTo>
                        <a:close/>
                      </a:path>
                    </a:pathLst>
                  </a:custGeom>
                  <a:solidFill>
                    <a:srgbClr val="B2DC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1" name="Google Shape;2321;p65"/>
                  <p:cNvSpPr/>
                  <p:nvPr/>
                </p:nvSpPr>
                <p:spPr>
                  <a:xfrm>
                    <a:off x="6561667" y="3832917"/>
                    <a:ext cx="21231" cy="175936"/>
                  </a:xfrm>
                  <a:custGeom>
                    <a:avLst/>
                    <a:gdLst/>
                    <a:ahLst/>
                    <a:cxnLst/>
                    <a:rect l="l" t="t" r="r" b="b"/>
                    <a:pathLst>
                      <a:path w="21231" h="175936" extrusionOk="0">
                        <a:moveTo>
                          <a:pt x="0" y="0"/>
                        </a:moveTo>
                        <a:lnTo>
                          <a:pt x="21231" y="0"/>
                        </a:lnTo>
                        <a:lnTo>
                          <a:pt x="21231" y="175936"/>
                        </a:lnTo>
                        <a:lnTo>
                          <a:pt x="0" y="175936"/>
                        </a:lnTo>
                        <a:close/>
                      </a:path>
                    </a:pathLst>
                  </a:custGeom>
                  <a:solidFill>
                    <a:srgbClr val="B2DC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2" name="Google Shape;2322;p65"/>
                  <p:cNvSpPr/>
                  <p:nvPr/>
                </p:nvSpPr>
                <p:spPr>
                  <a:xfrm>
                    <a:off x="6638477" y="3832917"/>
                    <a:ext cx="21231" cy="175936"/>
                  </a:xfrm>
                  <a:custGeom>
                    <a:avLst/>
                    <a:gdLst/>
                    <a:ahLst/>
                    <a:cxnLst/>
                    <a:rect l="l" t="t" r="r" b="b"/>
                    <a:pathLst>
                      <a:path w="21231" h="175936" extrusionOk="0">
                        <a:moveTo>
                          <a:pt x="0" y="0"/>
                        </a:moveTo>
                        <a:lnTo>
                          <a:pt x="21231" y="0"/>
                        </a:lnTo>
                        <a:lnTo>
                          <a:pt x="21231" y="175936"/>
                        </a:lnTo>
                        <a:lnTo>
                          <a:pt x="0" y="175936"/>
                        </a:lnTo>
                        <a:close/>
                      </a:path>
                    </a:pathLst>
                  </a:custGeom>
                  <a:solidFill>
                    <a:srgbClr val="B2DC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3" name="Google Shape;2323;p65"/>
                  <p:cNvSpPr/>
                  <p:nvPr/>
                </p:nvSpPr>
                <p:spPr>
                  <a:xfrm>
                    <a:off x="6715305" y="3832917"/>
                    <a:ext cx="21221" cy="175936"/>
                  </a:xfrm>
                  <a:custGeom>
                    <a:avLst/>
                    <a:gdLst/>
                    <a:ahLst/>
                    <a:cxnLst/>
                    <a:rect l="l" t="t" r="r" b="b"/>
                    <a:pathLst>
                      <a:path w="21221" h="175936" extrusionOk="0">
                        <a:moveTo>
                          <a:pt x="0" y="0"/>
                        </a:moveTo>
                        <a:lnTo>
                          <a:pt x="21222" y="0"/>
                        </a:lnTo>
                        <a:lnTo>
                          <a:pt x="21222" y="175936"/>
                        </a:lnTo>
                        <a:lnTo>
                          <a:pt x="0" y="175936"/>
                        </a:lnTo>
                        <a:close/>
                      </a:path>
                    </a:pathLst>
                  </a:custGeom>
                  <a:solidFill>
                    <a:srgbClr val="B2DC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4" name="Google Shape;2324;p65"/>
                  <p:cNvSpPr/>
                  <p:nvPr/>
                </p:nvSpPr>
                <p:spPr>
                  <a:xfrm>
                    <a:off x="6792115" y="3832917"/>
                    <a:ext cx="21231" cy="175936"/>
                  </a:xfrm>
                  <a:custGeom>
                    <a:avLst/>
                    <a:gdLst/>
                    <a:ahLst/>
                    <a:cxnLst/>
                    <a:rect l="l" t="t" r="r" b="b"/>
                    <a:pathLst>
                      <a:path w="21231" h="175936" extrusionOk="0">
                        <a:moveTo>
                          <a:pt x="0" y="0"/>
                        </a:moveTo>
                        <a:lnTo>
                          <a:pt x="21231" y="0"/>
                        </a:lnTo>
                        <a:lnTo>
                          <a:pt x="21231" y="175936"/>
                        </a:lnTo>
                        <a:lnTo>
                          <a:pt x="0" y="175936"/>
                        </a:lnTo>
                        <a:close/>
                      </a:path>
                    </a:pathLst>
                  </a:custGeom>
                  <a:solidFill>
                    <a:srgbClr val="B2DC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5" name="Google Shape;2325;p65"/>
                  <p:cNvSpPr/>
                  <p:nvPr/>
                </p:nvSpPr>
                <p:spPr>
                  <a:xfrm>
                    <a:off x="6868925" y="3832917"/>
                    <a:ext cx="21231" cy="175936"/>
                  </a:xfrm>
                  <a:custGeom>
                    <a:avLst/>
                    <a:gdLst/>
                    <a:ahLst/>
                    <a:cxnLst/>
                    <a:rect l="l" t="t" r="r" b="b"/>
                    <a:pathLst>
                      <a:path w="21231" h="175936" extrusionOk="0">
                        <a:moveTo>
                          <a:pt x="0" y="0"/>
                        </a:moveTo>
                        <a:lnTo>
                          <a:pt x="21231" y="0"/>
                        </a:lnTo>
                        <a:lnTo>
                          <a:pt x="21231" y="175936"/>
                        </a:lnTo>
                        <a:lnTo>
                          <a:pt x="0" y="175936"/>
                        </a:lnTo>
                        <a:close/>
                      </a:path>
                    </a:pathLst>
                  </a:custGeom>
                  <a:solidFill>
                    <a:srgbClr val="B2DC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6" name="Google Shape;2326;p65"/>
                  <p:cNvSpPr/>
                  <p:nvPr/>
                </p:nvSpPr>
                <p:spPr>
                  <a:xfrm>
                    <a:off x="6945744" y="3833850"/>
                    <a:ext cx="21231" cy="174060"/>
                  </a:xfrm>
                  <a:custGeom>
                    <a:avLst/>
                    <a:gdLst/>
                    <a:ahLst/>
                    <a:cxnLst/>
                    <a:rect l="l" t="t" r="r" b="b"/>
                    <a:pathLst>
                      <a:path w="21231" h="174060" extrusionOk="0">
                        <a:moveTo>
                          <a:pt x="21231" y="6877"/>
                        </a:moveTo>
                        <a:lnTo>
                          <a:pt x="21231" y="167183"/>
                        </a:lnTo>
                        <a:cubicBezTo>
                          <a:pt x="14754" y="170488"/>
                          <a:pt x="7601" y="172860"/>
                          <a:pt x="0" y="174060"/>
                        </a:cubicBezTo>
                        <a:lnTo>
                          <a:pt x="0" y="0"/>
                        </a:lnTo>
                        <a:cubicBezTo>
                          <a:pt x="7601" y="1200"/>
                          <a:pt x="14745" y="3572"/>
                          <a:pt x="21231" y="6877"/>
                        </a:cubicBezTo>
                        <a:close/>
                      </a:path>
                    </a:pathLst>
                  </a:custGeom>
                  <a:solidFill>
                    <a:srgbClr val="B2DCF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327" name="Google Shape;2327;p65"/>
                <p:cNvSpPr/>
                <p:nvPr/>
              </p:nvSpPr>
              <p:spPr>
                <a:xfrm>
                  <a:off x="6268279" y="4702111"/>
                  <a:ext cx="166905" cy="166905"/>
                </a:xfrm>
                <a:custGeom>
                  <a:avLst/>
                  <a:gdLst/>
                  <a:ahLst/>
                  <a:cxnLst/>
                  <a:rect l="l" t="t" r="r" b="b"/>
                  <a:pathLst>
                    <a:path w="166905" h="166905" extrusionOk="0">
                      <a:moveTo>
                        <a:pt x="65312" y="11201"/>
                      </a:moveTo>
                      <a:lnTo>
                        <a:pt x="155704" y="101594"/>
                      </a:lnTo>
                      <a:cubicBezTo>
                        <a:pt x="170639" y="116529"/>
                        <a:pt x="170639" y="140760"/>
                        <a:pt x="155704" y="155696"/>
                      </a:cubicBezTo>
                      <a:cubicBezTo>
                        <a:pt x="140759" y="170640"/>
                        <a:pt x="116537" y="170640"/>
                        <a:pt x="101592" y="155705"/>
                      </a:cubicBezTo>
                      <a:lnTo>
                        <a:pt x="11200" y="65313"/>
                      </a:lnTo>
                      <a:cubicBezTo>
                        <a:pt x="-3735" y="50378"/>
                        <a:pt x="-3735" y="26146"/>
                        <a:pt x="11210" y="11201"/>
                      </a:cubicBezTo>
                      <a:cubicBezTo>
                        <a:pt x="18677" y="3734"/>
                        <a:pt x="28469" y="-10"/>
                        <a:pt x="38261" y="0"/>
                      </a:cubicBezTo>
                      <a:cubicBezTo>
                        <a:pt x="48052" y="-10"/>
                        <a:pt x="57844" y="3724"/>
                        <a:pt x="65312" y="11201"/>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8" name="Google Shape;2328;p65"/>
                <p:cNvSpPr/>
                <p:nvPr/>
              </p:nvSpPr>
              <p:spPr>
                <a:xfrm>
                  <a:off x="6324123" y="4757956"/>
                  <a:ext cx="111061" cy="111060"/>
                </a:xfrm>
                <a:custGeom>
                  <a:avLst/>
                  <a:gdLst/>
                  <a:ahLst/>
                  <a:cxnLst/>
                  <a:rect l="l" t="t" r="r" b="b"/>
                  <a:pathLst>
                    <a:path w="111061" h="111060" extrusionOk="0">
                      <a:moveTo>
                        <a:pt x="54112" y="0"/>
                      </a:moveTo>
                      <a:lnTo>
                        <a:pt x="99860" y="45748"/>
                      </a:lnTo>
                      <a:cubicBezTo>
                        <a:pt x="114795" y="60684"/>
                        <a:pt x="114795" y="84915"/>
                        <a:pt x="99860" y="99851"/>
                      </a:cubicBezTo>
                      <a:cubicBezTo>
                        <a:pt x="84915" y="114795"/>
                        <a:pt x="60693" y="114795"/>
                        <a:pt x="45748" y="99860"/>
                      </a:cubicBezTo>
                      <a:lnTo>
                        <a:pt x="0" y="54112"/>
                      </a:lnTo>
                      <a:cubicBezTo>
                        <a:pt x="2505" y="44005"/>
                        <a:pt x="7715" y="34433"/>
                        <a:pt x="15611" y="26527"/>
                      </a:cubicBezTo>
                      <a:lnTo>
                        <a:pt x="26527" y="15611"/>
                      </a:lnTo>
                      <a:cubicBezTo>
                        <a:pt x="34433" y="7715"/>
                        <a:pt x="44005" y="2505"/>
                        <a:pt x="54112"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9" name="Google Shape;2329;p65"/>
                <p:cNvSpPr/>
                <p:nvPr/>
              </p:nvSpPr>
              <p:spPr>
                <a:xfrm>
                  <a:off x="6441604" y="4813086"/>
                  <a:ext cx="204341" cy="77277"/>
                </a:xfrm>
                <a:custGeom>
                  <a:avLst/>
                  <a:gdLst/>
                  <a:ahLst/>
                  <a:cxnLst/>
                  <a:rect l="l" t="t" r="r" b="b"/>
                  <a:pathLst>
                    <a:path w="204341" h="77277" extrusionOk="0">
                      <a:moveTo>
                        <a:pt x="38025" y="763"/>
                      </a:moveTo>
                      <a:lnTo>
                        <a:pt x="165860" y="1"/>
                      </a:lnTo>
                      <a:cubicBezTo>
                        <a:pt x="186986" y="-123"/>
                        <a:pt x="204217" y="16898"/>
                        <a:pt x="204341" y="38025"/>
                      </a:cubicBezTo>
                      <a:cubicBezTo>
                        <a:pt x="204464" y="59160"/>
                        <a:pt x="187443" y="76391"/>
                        <a:pt x="166317" y="76515"/>
                      </a:cubicBezTo>
                      <a:lnTo>
                        <a:pt x="38482" y="77277"/>
                      </a:lnTo>
                      <a:cubicBezTo>
                        <a:pt x="17355" y="77401"/>
                        <a:pt x="125" y="60380"/>
                        <a:pt x="1" y="39244"/>
                      </a:cubicBezTo>
                      <a:cubicBezTo>
                        <a:pt x="-66" y="28680"/>
                        <a:pt x="4163" y="19089"/>
                        <a:pt x="11050" y="12126"/>
                      </a:cubicBezTo>
                      <a:cubicBezTo>
                        <a:pt x="17917" y="5163"/>
                        <a:pt x="27461" y="829"/>
                        <a:pt x="38025" y="763"/>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0" name="Google Shape;2330;p65"/>
                <p:cNvSpPr/>
                <p:nvPr/>
              </p:nvSpPr>
              <p:spPr>
                <a:xfrm>
                  <a:off x="6534482" y="4813096"/>
                  <a:ext cx="111463" cy="76895"/>
                </a:xfrm>
                <a:custGeom>
                  <a:avLst/>
                  <a:gdLst/>
                  <a:ahLst/>
                  <a:cxnLst/>
                  <a:rect l="l" t="t" r="r" b="b"/>
                  <a:pathLst>
                    <a:path w="111463" h="76895" extrusionOk="0">
                      <a:moveTo>
                        <a:pt x="8288" y="381"/>
                      </a:moveTo>
                      <a:lnTo>
                        <a:pt x="72982" y="1"/>
                      </a:lnTo>
                      <a:cubicBezTo>
                        <a:pt x="94108" y="-123"/>
                        <a:pt x="111339" y="16898"/>
                        <a:pt x="111463" y="38024"/>
                      </a:cubicBezTo>
                      <a:cubicBezTo>
                        <a:pt x="111586" y="59160"/>
                        <a:pt x="94565" y="76391"/>
                        <a:pt x="73439" y="76515"/>
                      </a:cubicBezTo>
                      <a:lnTo>
                        <a:pt x="8745" y="76896"/>
                      </a:lnTo>
                      <a:cubicBezTo>
                        <a:pt x="3316" y="68009"/>
                        <a:pt x="163" y="57579"/>
                        <a:pt x="96" y="46406"/>
                      </a:cubicBezTo>
                      <a:lnTo>
                        <a:pt x="1" y="30976"/>
                      </a:lnTo>
                      <a:cubicBezTo>
                        <a:pt x="-65" y="19803"/>
                        <a:pt x="2963" y="9335"/>
                        <a:pt x="8288" y="381"/>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1" name="Google Shape;2331;p65"/>
                <p:cNvSpPr/>
                <p:nvPr/>
              </p:nvSpPr>
              <p:spPr>
                <a:xfrm>
                  <a:off x="6656640" y="4815286"/>
                  <a:ext cx="204341" cy="77277"/>
                </a:xfrm>
                <a:custGeom>
                  <a:avLst/>
                  <a:gdLst/>
                  <a:ahLst/>
                  <a:cxnLst/>
                  <a:rect l="l" t="t" r="r" b="b"/>
                  <a:pathLst>
                    <a:path w="204341" h="77277" extrusionOk="0">
                      <a:moveTo>
                        <a:pt x="38025" y="763"/>
                      </a:moveTo>
                      <a:lnTo>
                        <a:pt x="165860" y="1"/>
                      </a:lnTo>
                      <a:cubicBezTo>
                        <a:pt x="186986" y="-123"/>
                        <a:pt x="204217" y="16898"/>
                        <a:pt x="204341" y="38025"/>
                      </a:cubicBezTo>
                      <a:cubicBezTo>
                        <a:pt x="204464" y="59160"/>
                        <a:pt x="187443" y="76391"/>
                        <a:pt x="166317" y="76515"/>
                      </a:cubicBezTo>
                      <a:lnTo>
                        <a:pt x="38482" y="77277"/>
                      </a:lnTo>
                      <a:cubicBezTo>
                        <a:pt x="17356" y="77401"/>
                        <a:pt x="125" y="60380"/>
                        <a:pt x="1" y="39244"/>
                      </a:cubicBezTo>
                      <a:cubicBezTo>
                        <a:pt x="-66" y="28681"/>
                        <a:pt x="4163" y="19089"/>
                        <a:pt x="11050" y="12126"/>
                      </a:cubicBezTo>
                      <a:cubicBezTo>
                        <a:pt x="17917" y="5163"/>
                        <a:pt x="27462" y="820"/>
                        <a:pt x="38025" y="763"/>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2" name="Google Shape;2332;p65"/>
                <p:cNvSpPr/>
                <p:nvPr/>
              </p:nvSpPr>
              <p:spPr>
                <a:xfrm>
                  <a:off x="6749518" y="4815286"/>
                  <a:ext cx="111463" cy="76895"/>
                </a:xfrm>
                <a:custGeom>
                  <a:avLst/>
                  <a:gdLst/>
                  <a:ahLst/>
                  <a:cxnLst/>
                  <a:rect l="l" t="t" r="r" b="b"/>
                  <a:pathLst>
                    <a:path w="111463" h="76895" extrusionOk="0">
                      <a:moveTo>
                        <a:pt x="8288" y="382"/>
                      </a:moveTo>
                      <a:lnTo>
                        <a:pt x="72982" y="1"/>
                      </a:lnTo>
                      <a:cubicBezTo>
                        <a:pt x="94108" y="-123"/>
                        <a:pt x="111339" y="16898"/>
                        <a:pt x="111463" y="38025"/>
                      </a:cubicBezTo>
                      <a:cubicBezTo>
                        <a:pt x="111586" y="59160"/>
                        <a:pt x="94565" y="76391"/>
                        <a:pt x="73439" y="76515"/>
                      </a:cubicBezTo>
                      <a:lnTo>
                        <a:pt x="8745" y="76896"/>
                      </a:lnTo>
                      <a:cubicBezTo>
                        <a:pt x="3316" y="68009"/>
                        <a:pt x="163" y="57579"/>
                        <a:pt x="96" y="46407"/>
                      </a:cubicBezTo>
                      <a:lnTo>
                        <a:pt x="1" y="30976"/>
                      </a:lnTo>
                      <a:cubicBezTo>
                        <a:pt x="-65" y="19803"/>
                        <a:pt x="2963" y="9335"/>
                        <a:pt x="8288" y="382"/>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3" name="Google Shape;2333;p65"/>
                <p:cNvSpPr/>
                <p:nvPr/>
              </p:nvSpPr>
              <p:spPr>
                <a:xfrm>
                  <a:off x="6617061" y="4712019"/>
                  <a:ext cx="203432" cy="91870"/>
                </a:xfrm>
                <a:custGeom>
                  <a:avLst/>
                  <a:gdLst/>
                  <a:ahLst/>
                  <a:cxnLst/>
                  <a:rect l="l" t="t" r="r" b="b"/>
                  <a:pathLst>
                    <a:path w="203432" h="91870" extrusionOk="0">
                      <a:moveTo>
                        <a:pt x="42857" y="283"/>
                      </a:moveTo>
                      <a:lnTo>
                        <a:pt x="169768" y="15628"/>
                      </a:lnTo>
                      <a:cubicBezTo>
                        <a:pt x="190742" y="18162"/>
                        <a:pt x="205687" y="37231"/>
                        <a:pt x="203153" y="58195"/>
                      </a:cubicBezTo>
                      <a:cubicBezTo>
                        <a:pt x="200619" y="79179"/>
                        <a:pt x="181550" y="94124"/>
                        <a:pt x="160576" y="91590"/>
                      </a:cubicBezTo>
                      <a:lnTo>
                        <a:pt x="33665" y="76245"/>
                      </a:lnTo>
                      <a:cubicBezTo>
                        <a:pt x="12691" y="73712"/>
                        <a:pt x="-2254" y="54643"/>
                        <a:pt x="280" y="33668"/>
                      </a:cubicBezTo>
                      <a:cubicBezTo>
                        <a:pt x="1547" y="23182"/>
                        <a:pt x="6947" y="14199"/>
                        <a:pt x="14653" y="8161"/>
                      </a:cubicBezTo>
                      <a:cubicBezTo>
                        <a:pt x="22359" y="2112"/>
                        <a:pt x="32370" y="-993"/>
                        <a:pt x="42857" y="283"/>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4" name="Google Shape;2334;p65"/>
                <p:cNvSpPr/>
                <p:nvPr/>
              </p:nvSpPr>
              <p:spPr>
                <a:xfrm>
                  <a:off x="6708240" y="4719885"/>
                  <a:ext cx="112253" cy="84004"/>
                </a:xfrm>
                <a:custGeom>
                  <a:avLst/>
                  <a:gdLst/>
                  <a:ahLst/>
                  <a:cxnLst/>
                  <a:rect l="l" t="t" r="r" b="b"/>
                  <a:pathLst>
                    <a:path w="112253" h="84004" extrusionOk="0">
                      <a:moveTo>
                        <a:pt x="14362" y="0"/>
                      </a:moveTo>
                      <a:lnTo>
                        <a:pt x="78589" y="7763"/>
                      </a:lnTo>
                      <a:cubicBezTo>
                        <a:pt x="99563" y="10296"/>
                        <a:pt x="114508" y="29366"/>
                        <a:pt x="111974" y="50330"/>
                      </a:cubicBezTo>
                      <a:cubicBezTo>
                        <a:pt x="109440" y="71314"/>
                        <a:pt x="90371" y="86258"/>
                        <a:pt x="69397" y="83725"/>
                      </a:cubicBezTo>
                      <a:lnTo>
                        <a:pt x="5170" y="75962"/>
                      </a:lnTo>
                      <a:cubicBezTo>
                        <a:pt x="903" y="66456"/>
                        <a:pt x="-907" y="55712"/>
                        <a:pt x="436" y="44625"/>
                      </a:cubicBezTo>
                      <a:lnTo>
                        <a:pt x="2293" y="29299"/>
                      </a:lnTo>
                      <a:cubicBezTo>
                        <a:pt x="3636" y="18212"/>
                        <a:pt x="7961" y="8211"/>
                        <a:pt x="14362"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5" name="Google Shape;2335;p65"/>
                <p:cNvSpPr/>
                <p:nvPr/>
              </p:nvSpPr>
              <p:spPr>
                <a:xfrm>
                  <a:off x="6303716" y="4518549"/>
                  <a:ext cx="105927" cy="200931"/>
                </a:xfrm>
                <a:custGeom>
                  <a:avLst/>
                  <a:gdLst/>
                  <a:ahLst/>
                  <a:cxnLst/>
                  <a:rect l="l" t="t" r="r" b="b"/>
                  <a:pathLst>
                    <a:path w="105927" h="200931" extrusionOk="0">
                      <a:moveTo>
                        <a:pt x="75500" y="29467"/>
                      </a:moveTo>
                      <a:lnTo>
                        <a:pt x="104894" y="153873"/>
                      </a:lnTo>
                      <a:cubicBezTo>
                        <a:pt x="109752" y="174437"/>
                        <a:pt x="97017" y="195040"/>
                        <a:pt x="76462" y="199897"/>
                      </a:cubicBezTo>
                      <a:cubicBezTo>
                        <a:pt x="55897" y="204755"/>
                        <a:pt x="35285" y="192030"/>
                        <a:pt x="30428" y="171466"/>
                      </a:cubicBezTo>
                      <a:lnTo>
                        <a:pt x="1033" y="47059"/>
                      </a:lnTo>
                      <a:cubicBezTo>
                        <a:pt x="-3824" y="26495"/>
                        <a:pt x="8911" y="5892"/>
                        <a:pt x="29475" y="1035"/>
                      </a:cubicBezTo>
                      <a:cubicBezTo>
                        <a:pt x="39752" y="-1394"/>
                        <a:pt x="50049" y="568"/>
                        <a:pt x="58374" y="5721"/>
                      </a:cubicBezTo>
                      <a:cubicBezTo>
                        <a:pt x="66699" y="10855"/>
                        <a:pt x="73071" y="19180"/>
                        <a:pt x="75500" y="29467"/>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6" name="Google Shape;2336;p65"/>
                <p:cNvSpPr/>
                <p:nvPr/>
              </p:nvSpPr>
              <p:spPr>
                <a:xfrm>
                  <a:off x="6319266" y="4606644"/>
                  <a:ext cx="90377" cy="112836"/>
                </a:xfrm>
                <a:custGeom>
                  <a:avLst/>
                  <a:gdLst/>
                  <a:ahLst/>
                  <a:cxnLst/>
                  <a:rect l="l" t="t" r="r" b="b"/>
                  <a:pathLst>
                    <a:path w="90377" h="112836" extrusionOk="0">
                      <a:moveTo>
                        <a:pt x="74466" y="2817"/>
                      </a:moveTo>
                      <a:lnTo>
                        <a:pt x="89345" y="65777"/>
                      </a:lnTo>
                      <a:cubicBezTo>
                        <a:pt x="94202" y="86342"/>
                        <a:pt x="81467" y="106944"/>
                        <a:pt x="60912" y="111802"/>
                      </a:cubicBezTo>
                      <a:cubicBezTo>
                        <a:pt x="40348" y="116660"/>
                        <a:pt x="19736" y="103935"/>
                        <a:pt x="14878" y="83370"/>
                      </a:cubicBezTo>
                      <a:lnTo>
                        <a:pt x="0" y="20410"/>
                      </a:lnTo>
                      <a:cubicBezTo>
                        <a:pt x="7448" y="13133"/>
                        <a:pt x="16907" y="7722"/>
                        <a:pt x="27775" y="5151"/>
                      </a:cubicBezTo>
                      <a:lnTo>
                        <a:pt x="42796" y="1598"/>
                      </a:lnTo>
                      <a:cubicBezTo>
                        <a:pt x="53664" y="-964"/>
                        <a:pt x="64551" y="-364"/>
                        <a:pt x="74466" y="2817"/>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7" name="Google Shape;2337;p65"/>
                <p:cNvSpPr/>
                <p:nvPr/>
              </p:nvSpPr>
              <p:spPr>
                <a:xfrm>
                  <a:off x="6836673" y="4610976"/>
                  <a:ext cx="101326" cy="201929"/>
                </a:xfrm>
                <a:custGeom>
                  <a:avLst/>
                  <a:gdLst/>
                  <a:ahLst/>
                  <a:cxnLst/>
                  <a:rect l="l" t="t" r="r" b="b"/>
                  <a:pathLst>
                    <a:path w="101326" h="201929" extrusionOk="0">
                      <a:moveTo>
                        <a:pt x="100593" y="45682"/>
                      </a:moveTo>
                      <a:lnTo>
                        <a:pt x="75800" y="171088"/>
                      </a:lnTo>
                      <a:cubicBezTo>
                        <a:pt x="71704" y="191814"/>
                        <a:pt x="51577" y="205292"/>
                        <a:pt x="30851" y="201196"/>
                      </a:cubicBezTo>
                      <a:cubicBezTo>
                        <a:pt x="10115" y="197101"/>
                        <a:pt x="-3363" y="176974"/>
                        <a:pt x="733" y="156248"/>
                      </a:cubicBezTo>
                      <a:lnTo>
                        <a:pt x="25527" y="30841"/>
                      </a:lnTo>
                      <a:cubicBezTo>
                        <a:pt x="29622" y="10115"/>
                        <a:pt x="49749" y="-3363"/>
                        <a:pt x="70485" y="733"/>
                      </a:cubicBezTo>
                      <a:cubicBezTo>
                        <a:pt x="80848" y="2781"/>
                        <a:pt x="89401" y="8839"/>
                        <a:pt x="94850" y="16973"/>
                      </a:cubicBezTo>
                      <a:cubicBezTo>
                        <a:pt x="100298" y="25098"/>
                        <a:pt x="102641" y="35318"/>
                        <a:pt x="100593" y="45682"/>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8" name="Google Shape;2338;p65"/>
                <p:cNvSpPr/>
                <p:nvPr/>
              </p:nvSpPr>
              <p:spPr>
                <a:xfrm>
                  <a:off x="6836683" y="4700243"/>
                  <a:ext cx="88344" cy="112662"/>
                </a:xfrm>
                <a:custGeom>
                  <a:avLst/>
                  <a:gdLst/>
                  <a:ahLst/>
                  <a:cxnLst/>
                  <a:rect l="l" t="t" r="r" b="b"/>
                  <a:pathLst>
                    <a:path w="88344" h="112662" extrusionOk="0">
                      <a:moveTo>
                        <a:pt x="88344" y="18356"/>
                      </a:moveTo>
                      <a:lnTo>
                        <a:pt x="75800" y="81821"/>
                      </a:lnTo>
                      <a:cubicBezTo>
                        <a:pt x="71704" y="102548"/>
                        <a:pt x="51578" y="116025"/>
                        <a:pt x="30851" y="111930"/>
                      </a:cubicBezTo>
                      <a:cubicBezTo>
                        <a:pt x="10115" y="107834"/>
                        <a:pt x="-3363" y="87708"/>
                        <a:pt x="733" y="66981"/>
                      </a:cubicBezTo>
                      <a:lnTo>
                        <a:pt x="13278" y="3516"/>
                      </a:lnTo>
                      <a:cubicBezTo>
                        <a:pt x="23069" y="-27"/>
                        <a:pt x="33918" y="-1027"/>
                        <a:pt x="44882" y="1135"/>
                      </a:cubicBezTo>
                      <a:lnTo>
                        <a:pt x="60026" y="4126"/>
                      </a:lnTo>
                      <a:cubicBezTo>
                        <a:pt x="70980" y="6297"/>
                        <a:pt x="80629" y="11355"/>
                        <a:pt x="88344" y="18356"/>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9" name="Google Shape;2339;p65"/>
                <p:cNvSpPr/>
                <p:nvPr/>
              </p:nvSpPr>
              <p:spPr>
                <a:xfrm>
                  <a:off x="6394325" y="4419334"/>
                  <a:ext cx="163005" cy="170639"/>
                </a:xfrm>
                <a:custGeom>
                  <a:avLst/>
                  <a:gdLst/>
                  <a:ahLst/>
                  <a:cxnLst/>
                  <a:rect l="l" t="t" r="r" b="b"/>
                  <a:pathLst>
                    <a:path w="163005" h="170639" extrusionOk="0">
                      <a:moveTo>
                        <a:pt x="152922" y="64130"/>
                      </a:moveTo>
                      <a:lnTo>
                        <a:pt x="66435" y="158266"/>
                      </a:lnTo>
                      <a:cubicBezTo>
                        <a:pt x="52138" y="173821"/>
                        <a:pt x="27944" y="174849"/>
                        <a:pt x="12380" y="160562"/>
                      </a:cubicBezTo>
                      <a:cubicBezTo>
                        <a:pt x="-3184" y="146265"/>
                        <a:pt x="-4212" y="122062"/>
                        <a:pt x="10085" y="106507"/>
                      </a:cubicBezTo>
                      <a:lnTo>
                        <a:pt x="96572" y="12372"/>
                      </a:lnTo>
                      <a:cubicBezTo>
                        <a:pt x="110869" y="-3183"/>
                        <a:pt x="135062" y="-4211"/>
                        <a:pt x="150636" y="10086"/>
                      </a:cubicBezTo>
                      <a:cubicBezTo>
                        <a:pt x="158418" y="17230"/>
                        <a:pt x="162561" y="26859"/>
                        <a:pt x="162971" y="36641"/>
                      </a:cubicBezTo>
                      <a:cubicBezTo>
                        <a:pt x="163390" y="46414"/>
                        <a:pt x="160075" y="56349"/>
                        <a:pt x="152922" y="64130"/>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0" name="Google Shape;2340;p65"/>
                <p:cNvSpPr/>
                <p:nvPr/>
              </p:nvSpPr>
              <p:spPr>
                <a:xfrm>
                  <a:off x="6394334" y="4478207"/>
                  <a:ext cx="110201" cy="111775"/>
                </a:xfrm>
                <a:custGeom>
                  <a:avLst/>
                  <a:gdLst/>
                  <a:ahLst/>
                  <a:cxnLst/>
                  <a:rect l="l" t="t" r="r" b="b"/>
                  <a:pathLst>
                    <a:path w="110201" h="111775" extrusionOk="0">
                      <a:moveTo>
                        <a:pt x="110202" y="51759"/>
                      </a:moveTo>
                      <a:lnTo>
                        <a:pt x="66435" y="99403"/>
                      </a:lnTo>
                      <a:cubicBezTo>
                        <a:pt x="52138" y="114957"/>
                        <a:pt x="27944" y="115986"/>
                        <a:pt x="12380" y="101698"/>
                      </a:cubicBezTo>
                      <a:cubicBezTo>
                        <a:pt x="-3184" y="87401"/>
                        <a:pt x="-4212" y="63198"/>
                        <a:pt x="10085" y="47644"/>
                      </a:cubicBezTo>
                      <a:lnTo>
                        <a:pt x="53852" y="0"/>
                      </a:lnTo>
                      <a:cubicBezTo>
                        <a:pt x="64063" y="2076"/>
                        <a:pt x="73845" y="6877"/>
                        <a:pt x="82065" y="14430"/>
                      </a:cubicBezTo>
                      <a:lnTo>
                        <a:pt x="93429" y="24870"/>
                      </a:lnTo>
                      <a:cubicBezTo>
                        <a:pt x="101658" y="32413"/>
                        <a:pt x="107268" y="41757"/>
                        <a:pt x="110202" y="5175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1" name="Google Shape;2341;p65"/>
                <p:cNvSpPr/>
                <p:nvPr/>
              </p:nvSpPr>
              <p:spPr>
                <a:xfrm>
                  <a:off x="6707304" y="4450367"/>
                  <a:ext cx="170639" cy="163004"/>
                </a:xfrm>
                <a:custGeom>
                  <a:avLst/>
                  <a:gdLst/>
                  <a:ahLst/>
                  <a:cxnLst/>
                  <a:rect l="l" t="t" r="r" b="b"/>
                  <a:pathLst>
                    <a:path w="170639" h="163004" extrusionOk="0">
                      <a:moveTo>
                        <a:pt x="106509" y="152922"/>
                      </a:moveTo>
                      <a:lnTo>
                        <a:pt x="12373" y="66435"/>
                      </a:lnTo>
                      <a:cubicBezTo>
                        <a:pt x="-3181" y="52138"/>
                        <a:pt x="-4210" y="27944"/>
                        <a:pt x="10078" y="12380"/>
                      </a:cubicBezTo>
                      <a:cubicBezTo>
                        <a:pt x="24375" y="-3184"/>
                        <a:pt x="48578" y="-4212"/>
                        <a:pt x="64132" y="10085"/>
                      </a:cubicBezTo>
                      <a:lnTo>
                        <a:pt x="158268" y="96572"/>
                      </a:lnTo>
                      <a:cubicBezTo>
                        <a:pt x="173822" y="110869"/>
                        <a:pt x="174851" y="135062"/>
                        <a:pt x="160554" y="150636"/>
                      </a:cubicBezTo>
                      <a:cubicBezTo>
                        <a:pt x="153410" y="158418"/>
                        <a:pt x="143780" y="162561"/>
                        <a:pt x="133998" y="162971"/>
                      </a:cubicBezTo>
                      <a:cubicBezTo>
                        <a:pt x="124225" y="163380"/>
                        <a:pt x="114291" y="160065"/>
                        <a:pt x="106509" y="152922"/>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2" name="Google Shape;2342;p65"/>
                <p:cNvSpPr/>
                <p:nvPr/>
              </p:nvSpPr>
              <p:spPr>
                <a:xfrm>
                  <a:off x="6707304" y="4450367"/>
                  <a:ext cx="111776" cy="110201"/>
                </a:xfrm>
                <a:custGeom>
                  <a:avLst/>
                  <a:gdLst/>
                  <a:ahLst/>
                  <a:cxnLst/>
                  <a:rect l="l" t="t" r="r" b="b"/>
                  <a:pathLst>
                    <a:path w="111776" h="110201" extrusionOk="0">
                      <a:moveTo>
                        <a:pt x="60017" y="110202"/>
                      </a:moveTo>
                      <a:lnTo>
                        <a:pt x="12373" y="66435"/>
                      </a:lnTo>
                      <a:cubicBezTo>
                        <a:pt x="-3181" y="52138"/>
                        <a:pt x="-4210" y="27944"/>
                        <a:pt x="10078" y="12380"/>
                      </a:cubicBezTo>
                      <a:cubicBezTo>
                        <a:pt x="24375" y="-3184"/>
                        <a:pt x="48578" y="-4212"/>
                        <a:pt x="64132" y="10085"/>
                      </a:cubicBezTo>
                      <a:lnTo>
                        <a:pt x="111776" y="53852"/>
                      </a:lnTo>
                      <a:cubicBezTo>
                        <a:pt x="109700" y="64063"/>
                        <a:pt x="104908" y="73845"/>
                        <a:pt x="97346" y="82065"/>
                      </a:cubicBezTo>
                      <a:lnTo>
                        <a:pt x="86906" y="93429"/>
                      </a:lnTo>
                      <a:cubicBezTo>
                        <a:pt x="79353" y="101658"/>
                        <a:pt x="70009" y="107268"/>
                        <a:pt x="60017" y="110202"/>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3" name="Google Shape;2343;p65"/>
                <p:cNvSpPr/>
                <p:nvPr/>
              </p:nvSpPr>
              <p:spPr>
                <a:xfrm>
                  <a:off x="6529044" y="4506435"/>
                  <a:ext cx="200371" cy="108224"/>
                </a:xfrm>
                <a:custGeom>
                  <a:avLst/>
                  <a:gdLst/>
                  <a:ahLst/>
                  <a:cxnLst/>
                  <a:rect l="l" t="t" r="r" b="b"/>
                  <a:pathLst>
                    <a:path w="200371" h="108224" extrusionOk="0">
                      <a:moveTo>
                        <a:pt x="152629" y="107027"/>
                      </a:moveTo>
                      <a:lnTo>
                        <a:pt x="28785" y="75337"/>
                      </a:lnTo>
                      <a:cubicBezTo>
                        <a:pt x="8315" y="70098"/>
                        <a:pt x="-4029" y="49257"/>
                        <a:pt x="1200" y="28788"/>
                      </a:cubicBezTo>
                      <a:cubicBezTo>
                        <a:pt x="6439" y="8310"/>
                        <a:pt x="27280" y="-4035"/>
                        <a:pt x="47749" y="1204"/>
                      </a:cubicBezTo>
                      <a:lnTo>
                        <a:pt x="171593" y="32894"/>
                      </a:lnTo>
                      <a:cubicBezTo>
                        <a:pt x="192062" y="38132"/>
                        <a:pt x="204407" y="58973"/>
                        <a:pt x="199168" y="79442"/>
                      </a:cubicBezTo>
                      <a:cubicBezTo>
                        <a:pt x="196548" y="89672"/>
                        <a:pt x="190033" y="97883"/>
                        <a:pt x="181604" y="102864"/>
                      </a:cubicBezTo>
                      <a:cubicBezTo>
                        <a:pt x="173184" y="107865"/>
                        <a:pt x="162859" y="109637"/>
                        <a:pt x="152629" y="107027"/>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4" name="Google Shape;2344;p65"/>
                <p:cNvSpPr/>
                <p:nvPr/>
              </p:nvSpPr>
              <p:spPr>
                <a:xfrm>
                  <a:off x="6529035" y="4506435"/>
                  <a:ext cx="112916" cy="91367"/>
                </a:xfrm>
                <a:custGeom>
                  <a:avLst/>
                  <a:gdLst/>
                  <a:ahLst/>
                  <a:cxnLst/>
                  <a:rect l="l" t="t" r="r" b="b"/>
                  <a:pathLst>
                    <a:path w="112916" h="91367" extrusionOk="0">
                      <a:moveTo>
                        <a:pt x="91459" y="91368"/>
                      </a:moveTo>
                      <a:lnTo>
                        <a:pt x="28784" y="75337"/>
                      </a:lnTo>
                      <a:cubicBezTo>
                        <a:pt x="8315" y="70098"/>
                        <a:pt x="-4029" y="49257"/>
                        <a:pt x="1200" y="28788"/>
                      </a:cubicBezTo>
                      <a:cubicBezTo>
                        <a:pt x="6439" y="8310"/>
                        <a:pt x="27280" y="-4035"/>
                        <a:pt x="47749" y="1204"/>
                      </a:cubicBezTo>
                      <a:lnTo>
                        <a:pt x="110423" y="17234"/>
                      </a:lnTo>
                      <a:cubicBezTo>
                        <a:pt x="113414" y="27207"/>
                        <a:pt x="113824" y="38094"/>
                        <a:pt x="111052" y="48924"/>
                      </a:cubicBezTo>
                      <a:lnTo>
                        <a:pt x="107223" y="63878"/>
                      </a:lnTo>
                      <a:cubicBezTo>
                        <a:pt x="104461" y="74708"/>
                        <a:pt x="98879" y="84062"/>
                        <a:pt x="91459" y="91368"/>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5" name="Google Shape;2345;p65"/>
                <p:cNvSpPr/>
                <p:nvPr/>
              </p:nvSpPr>
              <p:spPr>
                <a:xfrm>
                  <a:off x="6409954" y="4589974"/>
                  <a:ext cx="92512" cy="203356"/>
                </a:xfrm>
                <a:custGeom>
                  <a:avLst/>
                  <a:gdLst/>
                  <a:ahLst/>
                  <a:cxnLst/>
                  <a:rect l="l" t="t" r="r" b="b"/>
                  <a:pathLst>
                    <a:path w="92512" h="203356" extrusionOk="0">
                      <a:moveTo>
                        <a:pt x="92210" y="43042"/>
                      </a:moveTo>
                      <a:lnTo>
                        <a:pt x="76227" y="169877"/>
                      </a:lnTo>
                      <a:cubicBezTo>
                        <a:pt x="73589" y="190842"/>
                        <a:pt x="54453" y="205691"/>
                        <a:pt x="33489" y="203053"/>
                      </a:cubicBezTo>
                      <a:cubicBezTo>
                        <a:pt x="12515" y="200414"/>
                        <a:pt x="-2335" y="181279"/>
                        <a:pt x="304" y="160314"/>
                      </a:cubicBezTo>
                      <a:lnTo>
                        <a:pt x="16286" y="33479"/>
                      </a:lnTo>
                      <a:cubicBezTo>
                        <a:pt x="18925" y="12515"/>
                        <a:pt x="38061" y="-2335"/>
                        <a:pt x="59035" y="304"/>
                      </a:cubicBezTo>
                      <a:cubicBezTo>
                        <a:pt x="69512" y="1628"/>
                        <a:pt x="78475" y="7066"/>
                        <a:pt x="84467" y="14801"/>
                      </a:cubicBezTo>
                      <a:cubicBezTo>
                        <a:pt x="90477" y="22535"/>
                        <a:pt x="93525" y="32565"/>
                        <a:pt x="92210" y="43042"/>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6" name="Google Shape;2346;p65"/>
                <p:cNvSpPr/>
                <p:nvPr/>
              </p:nvSpPr>
              <p:spPr>
                <a:xfrm>
                  <a:off x="6409954" y="4681049"/>
                  <a:ext cx="84313" cy="112281"/>
                </a:xfrm>
                <a:custGeom>
                  <a:avLst/>
                  <a:gdLst/>
                  <a:ahLst/>
                  <a:cxnLst/>
                  <a:rect l="l" t="t" r="r" b="b"/>
                  <a:pathLst>
                    <a:path w="84313" h="112281" extrusionOk="0">
                      <a:moveTo>
                        <a:pt x="84314" y="14614"/>
                      </a:moveTo>
                      <a:lnTo>
                        <a:pt x="76227" y="78803"/>
                      </a:lnTo>
                      <a:cubicBezTo>
                        <a:pt x="73589" y="99767"/>
                        <a:pt x="54453" y="114617"/>
                        <a:pt x="33489" y="111978"/>
                      </a:cubicBezTo>
                      <a:cubicBezTo>
                        <a:pt x="12515" y="109340"/>
                        <a:pt x="-2335" y="90204"/>
                        <a:pt x="304" y="69240"/>
                      </a:cubicBezTo>
                      <a:lnTo>
                        <a:pt x="8390" y="5051"/>
                      </a:lnTo>
                      <a:cubicBezTo>
                        <a:pt x="17915" y="831"/>
                        <a:pt x="28669" y="-922"/>
                        <a:pt x="39747" y="469"/>
                      </a:cubicBezTo>
                      <a:lnTo>
                        <a:pt x="55063" y="2403"/>
                      </a:lnTo>
                      <a:cubicBezTo>
                        <a:pt x="66150" y="3803"/>
                        <a:pt x="76132" y="8165"/>
                        <a:pt x="84314" y="14614"/>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7" name="Google Shape;2347;p65"/>
                <p:cNvSpPr/>
                <p:nvPr/>
              </p:nvSpPr>
              <p:spPr>
                <a:xfrm>
                  <a:off x="6515002" y="4600058"/>
                  <a:ext cx="84653" cy="204088"/>
                </a:xfrm>
                <a:custGeom>
                  <a:avLst/>
                  <a:gdLst/>
                  <a:ahLst/>
                  <a:cxnLst/>
                  <a:rect l="l" t="t" r="r" b="b"/>
                  <a:pathLst>
                    <a:path w="84653" h="204088" extrusionOk="0">
                      <a:moveTo>
                        <a:pt x="8213" y="168271"/>
                      </a:moveTo>
                      <a:lnTo>
                        <a:pt x="79" y="40693"/>
                      </a:lnTo>
                      <a:cubicBezTo>
                        <a:pt x="-1264" y="19605"/>
                        <a:pt x="14738" y="1422"/>
                        <a:pt x="35817" y="79"/>
                      </a:cubicBezTo>
                      <a:cubicBezTo>
                        <a:pt x="56905" y="-1264"/>
                        <a:pt x="75098" y="14738"/>
                        <a:pt x="76441" y="35816"/>
                      </a:cubicBezTo>
                      <a:lnTo>
                        <a:pt x="84575" y="163394"/>
                      </a:lnTo>
                      <a:cubicBezTo>
                        <a:pt x="85918" y="184483"/>
                        <a:pt x="69916" y="202666"/>
                        <a:pt x="48828" y="204009"/>
                      </a:cubicBezTo>
                      <a:cubicBezTo>
                        <a:pt x="38284" y="204685"/>
                        <a:pt x="28463" y="201018"/>
                        <a:pt x="21120" y="194551"/>
                      </a:cubicBezTo>
                      <a:cubicBezTo>
                        <a:pt x="13766" y="188093"/>
                        <a:pt x="8890" y="178815"/>
                        <a:pt x="8213" y="168271"/>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8" name="Google Shape;2348;p65"/>
                <p:cNvSpPr/>
                <p:nvPr/>
              </p:nvSpPr>
              <p:spPr>
                <a:xfrm>
                  <a:off x="6515002" y="4600067"/>
                  <a:ext cx="80555" cy="111873"/>
                </a:xfrm>
                <a:custGeom>
                  <a:avLst/>
                  <a:gdLst/>
                  <a:ahLst/>
                  <a:cxnLst/>
                  <a:rect l="l" t="t" r="r" b="b"/>
                  <a:pathLst>
                    <a:path w="80555" h="111873" extrusionOk="0">
                      <a:moveTo>
                        <a:pt x="4194" y="105254"/>
                      </a:moveTo>
                      <a:lnTo>
                        <a:pt x="79" y="40693"/>
                      </a:lnTo>
                      <a:cubicBezTo>
                        <a:pt x="-1264" y="19605"/>
                        <a:pt x="14738" y="1422"/>
                        <a:pt x="35817" y="79"/>
                      </a:cubicBezTo>
                      <a:cubicBezTo>
                        <a:pt x="56905" y="-1264"/>
                        <a:pt x="75098" y="14738"/>
                        <a:pt x="76441" y="35817"/>
                      </a:cubicBezTo>
                      <a:lnTo>
                        <a:pt x="80555" y="100377"/>
                      </a:lnTo>
                      <a:cubicBezTo>
                        <a:pt x="71993" y="106311"/>
                        <a:pt x="61763" y="110055"/>
                        <a:pt x="50618" y="110769"/>
                      </a:cubicBezTo>
                      <a:lnTo>
                        <a:pt x="35217" y="111750"/>
                      </a:lnTo>
                      <a:cubicBezTo>
                        <a:pt x="24063" y="112464"/>
                        <a:pt x="13442" y="110045"/>
                        <a:pt x="4194" y="105254"/>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9" name="Google Shape;2349;p65"/>
                <p:cNvSpPr/>
                <p:nvPr/>
              </p:nvSpPr>
              <p:spPr>
                <a:xfrm>
                  <a:off x="6629222" y="4611844"/>
                  <a:ext cx="203763" cy="88788"/>
                </a:xfrm>
                <a:custGeom>
                  <a:avLst/>
                  <a:gdLst/>
                  <a:ahLst/>
                  <a:cxnLst/>
                  <a:rect l="l" t="t" r="r" b="b"/>
                  <a:pathLst>
                    <a:path w="203763" h="88788" extrusionOk="0">
                      <a:moveTo>
                        <a:pt x="34592" y="12438"/>
                      </a:moveTo>
                      <a:lnTo>
                        <a:pt x="161836" y="179"/>
                      </a:lnTo>
                      <a:cubicBezTo>
                        <a:pt x="182867" y="-1849"/>
                        <a:pt x="201556" y="13562"/>
                        <a:pt x="203584" y="34593"/>
                      </a:cubicBezTo>
                      <a:cubicBezTo>
                        <a:pt x="205613" y="55634"/>
                        <a:pt x="190202" y="74322"/>
                        <a:pt x="169171" y="76351"/>
                      </a:cubicBezTo>
                      <a:lnTo>
                        <a:pt x="41926" y="88609"/>
                      </a:lnTo>
                      <a:cubicBezTo>
                        <a:pt x="20895" y="90638"/>
                        <a:pt x="2207" y="75227"/>
                        <a:pt x="178" y="54186"/>
                      </a:cubicBezTo>
                      <a:cubicBezTo>
                        <a:pt x="-832" y="43671"/>
                        <a:pt x="2512" y="33736"/>
                        <a:pt x="8741" y="26192"/>
                      </a:cubicBezTo>
                      <a:cubicBezTo>
                        <a:pt x="14970" y="18629"/>
                        <a:pt x="24086" y="13448"/>
                        <a:pt x="34592" y="12438"/>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50" name="Google Shape;2350;p65"/>
                <p:cNvSpPr/>
                <p:nvPr/>
              </p:nvSpPr>
              <p:spPr>
                <a:xfrm>
                  <a:off x="6720897" y="4611844"/>
                  <a:ext cx="112097" cy="82551"/>
                </a:xfrm>
                <a:custGeom>
                  <a:avLst/>
                  <a:gdLst/>
                  <a:ahLst/>
                  <a:cxnLst/>
                  <a:rect l="l" t="t" r="r" b="b"/>
                  <a:pathLst>
                    <a:path w="112097" h="82551" extrusionOk="0">
                      <a:moveTo>
                        <a:pt x="5772" y="6380"/>
                      </a:moveTo>
                      <a:lnTo>
                        <a:pt x="70170" y="179"/>
                      </a:lnTo>
                      <a:cubicBezTo>
                        <a:pt x="91202" y="-1849"/>
                        <a:pt x="109890" y="13562"/>
                        <a:pt x="111918" y="34593"/>
                      </a:cubicBezTo>
                      <a:cubicBezTo>
                        <a:pt x="113947" y="55634"/>
                        <a:pt x="98536" y="74322"/>
                        <a:pt x="77505" y="76351"/>
                      </a:cubicBezTo>
                      <a:lnTo>
                        <a:pt x="13106" y="82552"/>
                      </a:lnTo>
                      <a:cubicBezTo>
                        <a:pt x="6905" y="74189"/>
                        <a:pt x="2829" y="64083"/>
                        <a:pt x="1752" y="52958"/>
                      </a:cubicBezTo>
                      <a:lnTo>
                        <a:pt x="276" y="37594"/>
                      </a:lnTo>
                      <a:cubicBezTo>
                        <a:pt x="-791" y="26478"/>
                        <a:pt x="1276" y="15781"/>
                        <a:pt x="5772" y="638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51" name="Google Shape;2351;p65"/>
              <p:cNvGrpSpPr/>
              <p:nvPr/>
            </p:nvGrpSpPr>
            <p:grpSpPr>
              <a:xfrm>
                <a:off x="2999125" y="1325451"/>
                <a:ext cx="2984959" cy="1147937"/>
                <a:chOff x="3998833" y="1767268"/>
                <a:chExt cx="3979945" cy="1530582"/>
              </a:xfrm>
            </p:grpSpPr>
            <p:grpSp>
              <p:nvGrpSpPr>
                <p:cNvPr id="2352" name="Google Shape;2352;p65"/>
                <p:cNvGrpSpPr/>
                <p:nvPr/>
              </p:nvGrpSpPr>
              <p:grpSpPr>
                <a:xfrm>
                  <a:off x="7774790" y="2604363"/>
                  <a:ext cx="171450" cy="171450"/>
                  <a:chOff x="7774790" y="2604363"/>
                  <a:chExt cx="171450" cy="171450"/>
                </a:xfrm>
              </p:grpSpPr>
              <p:sp>
                <p:nvSpPr>
                  <p:cNvPr id="2353" name="Google Shape;2353;p65"/>
                  <p:cNvSpPr/>
                  <p:nvPr/>
                </p:nvSpPr>
                <p:spPr>
                  <a:xfrm rot="5400000">
                    <a:off x="7831940" y="2604363"/>
                    <a:ext cx="57150" cy="171450"/>
                  </a:xfrm>
                  <a:custGeom>
                    <a:avLst/>
                    <a:gdLst/>
                    <a:ahLst/>
                    <a:cxnLst/>
                    <a:rect l="l" t="t" r="r" b="b"/>
                    <a:pathLst>
                      <a:path w="57150" h="171450" extrusionOk="0">
                        <a:moveTo>
                          <a:pt x="0" y="0"/>
                        </a:moveTo>
                        <a:lnTo>
                          <a:pt x="57150" y="0"/>
                        </a:lnTo>
                        <a:lnTo>
                          <a:pt x="57150" y="171450"/>
                        </a:lnTo>
                        <a:lnTo>
                          <a:pt x="0" y="1714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54" name="Google Shape;2354;p65"/>
                  <p:cNvSpPr/>
                  <p:nvPr/>
                </p:nvSpPr>
                <p:spPr>
                  <a:xfrm>
                    <a:off x="7831940" y="2604363"/>
                    <a:ext cx="57150" cy="171450"/>
                  </a:xfrm>
                  <a:custGeom>
                    <a:avLst/>
                    <a:gdLst/>
                    <a:ahLst/>
                    <a:cxnLst/>
                    <a:rect l="l" t="t" r="r" b="b"/>
                    <a:pathLst>
                      <a:path w="57150" h="171450" extrusionOk="0">
                        <a:moveTo>
                          <a:pt x="0" y="0"/>
                        </a:moveTo>
                        <a:lnTo>
                          <a:pt x="57150" y="0"/>
                        </a:lnTo>
                        <a:lnTo>
                          <a:pt x="57150" y="171450"/>
                        </a:lnTo>
                        <a:lnTo>
                          <a:pt x="0" y="1714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55" name="Google Shape;2355;p65"/>
                <p:cNvGrpSpPr/>
                <p:nvPr/>
              </p:nvGrpSpPr>
              <p:grpSpPr>
                <a:xfrm>
                  <a:off x="7807328" y="2908792"/>
                  <a:ext cx="171450" cy="171450"/>
                  <a:chOff x="7807328" y="2908792"/>
                  <a:chExt cx="171450" cy="171450"/>
                </a:xfrm>
              </p:grpSpPr>
              <p:sp>
                <p:nvSpPr>
                  <p:cNvPr id="2356" name="Google Shape;2356;p65"/>
                  <p:cNvSpPr/>
                  <p:nvPr/>
                </p:nvSpPr>
                <p:spPr>
                  <a:xfrm rot="5400000">
                    <a:off x="7864478" y="2908792"/>
                    <a:ext cx="57150" cy="171450"/>
                  </a:xfrm>
                  <a:custGeom>
                    <a:avLst/>
                    <a:gdLst/>
                    <a:ahLst/>
                    <a:cxnLst/>
                    <a:rect l="l" t="t" r="r" b="b"/>
                    <a:pathLst>
                      <a:path w="57150" h="171450" extrusionOk="0">
                        <a:moveTo>
                          <a:pt x="0" y="0"/>
                        </a:moveTo>
                        <a:lnTo>
                          <a:pt x="57150" y="0"/>
                        </a:lnTo>
                        <a:lnTo>
                          <a:pt x="57150" y="171450"/>
                        </a:lnTo>
                        <a:lnTo>
                          <a:pt x="0" y="1714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57" name="Google Shape;2357;p65"/>
                  <p:cNvSpPr/>
                  <p:nvPr/>
                </p:nvSpPr>
                <p:spPr>
                  <a:xfrm>
                    <a:off x="7864478" y="2908792"/>
                    <a:ext cx="57150" cy="171450"/>
                  </a:xfrm>
                  <a:custGeom>
                    <a:avLst/>
                    <a:gdLst/>
                    <a:ahLst/>
                    <a:cxnLst/>
                    <a:rect l="l" t="t" r="r" b="b"/>
                    <a:pathLst>
                      <a:path w="57150" h="171450" extrusionOk="0">
                        <a:moveTo>
                          <a:pt x="0" y="0"/>
                        </a:moveTo>
                        <a:lnTo>
                          <a:pt x="57150" y="0"/>
                        </a:lnTo>
                        <a:lnTo>
                          <a:pt x="57150" y="171450"/>
                        </a:lnTo>
                        <a:lnTo>
                          <a:pt x="0" y="1714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58" name="Google Shape;2358;p65"/>
                <p:cNvGrpSpPr/>
                <p:nvPr/>
              </p:nvGrpSpPr>
              <p:grpSpPr>
                <a:xfrm>
                  <a:off x="5525643" y="1778441"/>
                  <a:ext cx="171450" cy="171450"/>
                  <a:chOff x="5525643" y="1778441"/>
                  <a:chExt cx="171450" cy="171450"/>
                </a:xfrm>
              </p:grpSpPr>
              <p:sp>
                <p:nvSpPr>
                  <p:cNvPr id="2359" name="Google Shape;2359;p65"/>
                  <p:cNvSpPr/>
                  <p:nvPr/>
                </p:nvSpPr>
                <p:spPr>
                  <a:xfrm rot="5400000">
                    <a:off x="5582793" y="1778441"/>
                    <a:ext cx="57150" cy="171450"/>
                  </a:xfrm>
                  <a:custGeom>
                    <a:avLst/>
                    <a:gdLst/>
                    <a:ahLst/>
                    <a:cxnLst/>
                    <a:rect l="l" t="t" r="r" b="b"/>
                    <a:pathLst>
                      <a:path w="57150" h="171450" extrusionOk="0">
                        <a:moveTo>
                          <a:pt x="0" y="0"/>
                        </a:moveTo>
                        <a:lnTo>
                          <a:pt x="57150" y="0"/>
                        </a:lnTo>
                        <a:lnTo>
                          <a:pt x="57150" y="171450"/>
                        </a:lnTo>
                        <a:lnTo>
                          <a:pt x="0" y="1714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0" name="Google Shape;2360;p65"/>
                  <p:cNvSpPr/>
                  <p:nvPr/>
                </p:nvSpPr>
                <p:spPr>
                  <a:xfrm>
                    <a:off x="5582793" y="1778441"/>
                    <a:ext cx="57150" cy="171450"/>
                  </a:xfrm>
                  <a:custGeom>
                    <a:avLst/>
                    <a:gdLst/>
                    <a:ahLst/>
                    <a:cxnLst/>
                    <a:rect l="l" t="t" r="r" b="b"/>
                    <a:pathLst>
                      <a:path w="57150" h="171450" extrusionOk="0">
                        <a:moveTo>
                          <a:pt x="0" y="0"/>
                        </a:moveTo>
                        <a:lnTo>
                          <a:pt x="57150" y="0"/>
                        </a:lnTo>
                        <a:lnTo>
                          <a:pt x="57150" y="171450"/>
                        </a:lnTo>
                        <a:lnTo>
                          <a:pt x="0" y="1714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61" name="Google Shape;2361;p65"/>
                <p:cNvGrpSpPr/>
                <p:nvPr/>
              </p:nvGrpSpPr>
              <p:grpSpPr>
                <a:xfrm>
                  <a:off x="3998833" y="3126400"/>
                  <a:ext cx="171450" cy="171450"/>
                  <a:chOff x="3998833" y="3126400"/>
                  <a:chExt cx="171450" cy="171450"/>
                </a:xfrm>
              </p:grpSpPr>
              <p:sp>
                <p:nvSpPr>
                  <p:cNvPr id="2362" name="Google Shape;2362;p65"/>
                  <p:cNvSpPr/>
                  <p:nvPr/>
                </p:nvSpPr>
                <p:spPr>
                  <a:xfrm rot="5400000">
                    <a:off x="4055983" y="3126400"/>
                    <a:ext cx="57150" cy="171450"/>
                  </a:xfrm>
                  <a:custGeom>
                    <a:avLst/>
                    <a:gdLst/>
                    <a:ahLst/>
                    <a:cxnLst/>
                    <a:rect l="l" t="t" r="r" b="b"/>
                    <a:pathLst>
                      <a:path w="57150" h="171450" extrusionOk="0">
                        <a:moveTo>
                          <a:pt x="0" y="0"/>
                        </a:moveTo>
                        <a:lnTo>
                          <a:pt x="57150" y="0"/>
                        </a:lnTo>
                        <a:lnTo>
                          <a:pt x="57150" y="171450"/>
                        </a:lnTo>
                        <a:lnTo>
                          <a:pt x="0" y="1714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3" name="Google Shape;2363;p65"/>
                  <p:cNvSpPr/>
                  <p:nvPr/>
                </p:nvSpPr>
                <p:spPr>
                  <a:xfrm>
                    <a:off x="4055983" y="3126400"/>
                    <a:ext cx="57150" cy="171450"/>
                  </a:xfrm>
                  <a:custGeom>
                    <a:avLst/>
                    <a:gdLst/>
                    <a:ahLst/>
                    <a:cxnLst/>
                    <a:rect l="l" t="t" r="r" b="b"/>
                    <a:pathLst>
                      <a:path w="57150" h="171450" extrusionOk="0">
                        <a:moveTo>
                          <a:pt x="0" y="0"/>
                        </a:moveTo>
                        <a:lnTo>
                          <a:pt x="57150" y="0"/>
                        </a:lnTo>
                        <a:lnTo>
                          <a:pt x="57150" y="171450"/>
                        </a:lnTo>
                        <a:lnTo>
                          <a:pt x="0" y="1714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64" name="Google Shape;2364;p65"/>
                <p:cNvGrpSpPr/>
                <p:nvPr/>
              </p:nvGrpSpPr>
              <p:grpSpPr>
                <a:xfrm>
                  <a:off x="5144681" y="1767268"/>
                  <a:ext cx="171450" cy="171450"/>
                  <a:chOff x="5144681" y="1767268"/>
                  <a:chExt cx="171450" cy="171450"/>
                </a:xfrm>
              </p:grpSpPr>
              <p:sp>
                <p:nvSpPr>
                  <p:cNvPr id="2365" name="Google Shape;2365;p65"/>
                  <p:cNvSpPr/>
                  <p:nvPr/>
                </p:nvSpPr>
                <p:spPr>
                  <a:xfrm rot="5400000">
                    <a:off x="5201831" y="1767266"/>
                    <a:ext cx="57150" cy="171450"/>
                  </a:xfrm>
                  <a:custGeom>
                    <a:avLst/>
                    <a:gdLst/>
                    <a:ahLst/>
                    <a:cxnLst/>
                    <a:rect l="l" t="t" r="r" b="b"/>
                    <a:pathLst>
                      <a:path w="57150" h="171450" extrusionOk="0">
                        <a:moveTo>
                          <a:pt x="0" y="0"/>
                        </a:moveTo>
                        <a:lnTo>
                          <a:pt x="57150" y="0"/>
                        </a:lnTo>
                        <a:lnTo>
                          <a:pt x="57150" y="171450"/>
                        </a:lnTo>
                        <a:lnTo>
                          <a:pt x="0" y="1714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6" name="Google Shape;2366;p65"/>
                  <p:cNvSpPr/>
                  <p:nvPr/>
                </p:nvSpPr>
                <p:spPr>
                  <a:xfrm>
                    <a:off x="5201831" y="1767268"/>
                    <a:ext cx="57150" cy="171450"/>
                  </a:xfrm>
                  <a:custGeom>
                    <a:avLst/>
                    <a:gdLst/>
                    <a:ahLst/>
                    <a:cxnLst/>
                    <a:rect l="l" t="t" r="r" b="b"/>
                    <a:pathLst>
                      <a:path w="57150" h="171450" extrusionOk="0">
                        <a:moveTo>
                          <a:pt x="0" y="0"/>
                        </a:moveTo>
                        <a:lnTo>
                          <a:pt x="57150" y="0"/>
                        </a:lnTo>
                        <a:lnTo>
                          <a:pt x="57150" y="171450"/>
                        </a:lnTo>
                        <a:lnTo>
                          <a:pt x="0" y="1714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2367" name="Google Shape;2367;p65"/>
              <p:cNvSpPr/>
              <p:nvPr/>
            </p:nvSpPr>
            <p:spPr>
              <a:xfrm>
                <a:off x="5468264" y="2261192"/>
                <a:ext cx="37786" cy="37786"/>
              </a:xfrm>
              <a:custGeom>
                <a:avLst/>
                <a:gdLst/>
                <a:ahLst/>
                <a:cxnLst/>
                <a:rect l="l" t="t" r="r" b="b"/>
                <a:pathLst>
                  <a:path w="50381" h="50381" extrusionOk="0">
                    <a:moveTo>
                      <a:pt x="50375" y="25762"/>
                    </a:moveTo>
                    <a:cubicBezTo>
                      <a:pt x="50060" y="39669"/>
                      <a:pt x="38526" y="50689"/>
                      <a:pt x="24619" y="50375"/>
                    </a:cubicBezTo>
                    <a:cubicBezTo>
                      <a:pt x="10713" y="50060"/>
                      <a:pt x="-308" y="38526"/>
                      <a:pt x="7" y="24619"/>
                    </a:cubicBezTo>
                    <a:cubicBezTo>
                      <a:pt x="321" y="10713"/>
                      <a:pt x="11856" y="-308"/>
                      <a:pt x="25762" y="7"/>
                    </a:cubicBezTo>
                    <a:cubicBezTo>
                      <a:pt x="39669" y="321"/>
                      <a:pt x="50689" y="11856"/>
                      <a:pt x="50375" y="25762"/>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77"/>
        <p:cNvGrpSpPr/>
        <p:nvPr/>
      </p:nvGrpSpPr>
      <p:grpSpPr>
        <a:xfrm>
          <a:off x="0" y="0"/>
          <a:ext cx="0" cy="0"/>
          <a:chOff x="0" y="0"/>
          <a:chExt cx="0" cy="0"/>
        </a:xfrm>
      </p:grpSpPr>
      <p:sp>
        <p:nvSpPr>
          <p:cNvPr id="2378" name="Google Shape;2378;p6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379" name="Google Shape;2379;p67"/>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83"/>
        <p:cNvGrpSpPr/>
        <p:nvPr/>
      </p:nvGrpSpPr>
      <p:grpSpPr>
        <a:xfrm>
          <a:off x="0" y="0"/>
          <a:ext cx="0" cy="0"/>
          <a:chOff x="0" y="0"/>
          <a:chExt cx="0" cy="0"/>
        </a:xfrm>
      </p:grpSpPr>
      <p:sp>
        <p:nvSpPr>
          <p:cNvPr id="2384" name="Google Shape;2384;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
        <p:nvSpPr>
          <p:cNvPr id="2385" name="Google Shape;2385;p68"/>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a:t>
            </a:r>
            <a:r>
              <a:rPr lang="en" sz="1100">
                <a:solidFill>
                  <a:srgbClr val="869FB1"/>
                </a:solidFill>
              </a:rPr>
              <a:t> </a:t>
            </a:r>
            <a:r>
              <a:rPr lang="en" sz="1100" b="1" u="sng">
                <a:solidFill>
                  <a:srgbClr val="869FB1"/>
                </a:solidFill>
                <a:hlinkClick r:id="rId3">
                  <a:extLst>
                    <a:ext uri="{A12FA001-AC4F-418D-AE19-62706E023703}">
                      <ahyp:hlinkClr xmlns:ahyp="http://schemas.microsoft.com/office/drawing/2018/hyperlinkcolor" val="tx"/>
                    </a:ext>
                  </a:extLst>
                </a:hlinkClick>
              </a:rPr>
              <a:t>Slidesgo</a:t>
            </a:r>
            <a:r>
              <a:rPr lang="en" sz="1100" b="1">
                <a:solidFill>
                  <a:schemeClr val="hlink"/>
                </a:solidFill>
              </a:rPr>
              <a:t> </a:t>
            </a:r>
            <a:r>
              <a:rPr lang="en" sz="1100">
                <a:solidFill>
                  <a:schemeClr val="lt1"/>
                </a:solidFill>
              </a:rPr>
              <a:t>or keeping the </a:t>
            </a:r>
            <a:r>
              <a:rPr lang="en" sz="1100" b="1" u="sng">
                <a:solidFill>
                  <a:srgbClr val="869FB1"/>
                </a:solidFill>
                <a:hlinkClick r:id="rId4" action="ppaction://hlinksldjump">
                  <a:extLst>
                    <a:ext uri="{A12FA001-AC4F-418D-AE19-62706E023703}">
                      <ahyp:hlinkClr xmlns:ahyp="http://schemas.microsoft.com/office/drawing/2018/hyperlinkcolor" val="tx"/>
                    </a:ext>
                  </a:extLst>
                </a:hlinkClick>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rgbClr val="AABBC8"/>
                </a:solidFill>
              </a:rPr>
              <a:t>You are allowed to:</a:t>
            </a:r>
            <a:endParaRPr sz="1100" b="1">
              <a:solidFill>
                <a:srgbClr val="AABBC8"/>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rgbClr val="AABBC8"/>
                </a:solidFill>
              </a:rPr>
              <a:t>You are not allowed to:</a:t>
            </a:r>
            <a:endParaRPr sz="1100" b="1">
              <a:solidFill>
                <a:srgbClr val="AABBC8"/>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rgbClr val="AABBC8"/>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rgbClr val="AABBC8"/>
                </a:solidFill>
                <a:hlinkClick r:id="rId6">
                  <a:extLst>
                    <a:ext uri="{A12FA001-AC4F-418D-AE19-62706E023703}">
                      <ahyp:hlinkClr xmlns:ahyp="http://schemas.microsoft.com/office/drawing/2018/hyperlinkcolor" val="tx"/>
                    </a:ext>
                  </a:extLst>
                </a:hlinkClick>
              </a:rPr>
              <a:t>https://slidesgo.com/slidesgo-school</a:t>
            </a:r>
            <a:endParaRPr sz="1000">
              <a:solidFill>
                <a:srgbClr val="AABBC8"/>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89"/>
        <p:cNvGrpSpPr/>
        <p:nvPr/>
      </p:nvGrpSpPr>
      <p:grpSpPr>
        <a:xfrm>
          <a:off x="0" y="0"/>
          <a:ext cx="0" cy="0"/>
          <a:chOff x="0" y="0"/>
          <a:chExt cx="0" cy="0"/>
        </a:xfrm>
      </p:grpSpPr>
      <p:sp>
        <p:nvSpPr>
          <p:cNvPr id="2390" name="Google Shape;2390;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2391" name="Google Shape;2391;p69"/>
          <p:cNvSpPr txBox="1">
            <a:spLocks noGrp="1"/>
          </p:cNvSpPr>
          <p:nvPr>
            <p:ph type="body" idx="4294967295"/>
          </p:nvPr>
        </p:nvSpPr>
        <p:spPr>
          <a:xfrm>
            <a:off x="1068100" y="12292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92" name="Google Shape;2392;p69"/>
          <p:cNvSpPr txBox="1">
            <a:spLocks noGrp="1"/>
          </p:cNvSpPr>
          <p:nvPr>
            <p:ph type="body" idx="4294967295"/>
          </p:nvPr>
        </p:nvSpPr>
        <p:spPr>
          <a:xfrm>
            <a:off x="1068100" y="1538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Raleway</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u="sng">
                <a:solidFill>
                  <a:srgbClr val="FFFFFF"/>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https://fonts.google.com/specimen/Raleway?query=raleway</a:t>
            </a:r>
            <a:r>
              <a:rPr lang="en">
                <a:solidFill>
                  <a:srgbClr val="FFFFFF"/>
                </a:solidFill>
                <a:latin typeface="Arial"/>
                <a:ea typeface="Arial"/>
                <a:cs typeface="Arial"/>
                <a:sym typeface="Arial"/>
              </a:rPr>
              <a:t>) </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Open Sans</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rgbClr val="FFFFFF"/>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https://fonts.google.com/specimen/Open+Sans?query=open</a:t>
            </a:r>
            <a:r>
              <a:rPr lang="en">
                <a:solidFill>
                  <a:schemeClr val="lt1"/>
                </a:solidFill>
                <a:latin typeface="Arial"/>
                <a:ea typeface="Arial"/>
                <a:cs typeface="Arial"/>
                <a:sym typeface="Arial"/>
              </a:rPr>
              <a:t>) </a:t>
            </a:r>
            <a:endParaRPr>
              <a:solidFill>
                <a:srgbClr val="FFFFFF"/>
              </a:solidFill>
              <a:latin typeface="Arial"/>
              <a:ea typeface="Arial"/>
              <a:cs typeface="Arial"/>
              <a:sym typeface="Arial"/>
            </a:endParaRPr>
          </a:p>
        </p:txBody>
      </p:sp>
      <p:sp>
        <p:nvSpPr>
          <p:cNvPr id="2393" name="Google Shape;2393;p69"/>
          <p:cNvSpPr/>
          <p:nvPr/>
        </p:nvSpPr>
        <p:spPr>
          <a:xfrm>
            <a:off x="3125832" y="2947169"/>
            <a:ext cx="776752" cy="740438"/>
          </a:xfrm>
          <a:prstGeom prst="roundRect">
            <a:avLst>
              <a:gd name="adj" fmla="val 16667"/>
            </a:avLst>
          </a:prstGeom>
          <a:solidFill>
            <a:srgbClr val="E3F4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4189506" y="2947169"/>
            <a:ext cx="776752" cy="740438"/>
          </a:xfrm>
          <a:prstGeom prst="roundRect">
            <a:avLst>
              <a:gd name="adj" fmla="val 16667"/>
            </a:avLst>
          </a:prstGeom>
          <a:solidFill>
            <a:srgbClr val="00648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5234264" y="2947169"/>
            <a:ext cx="776752" cy="740438"/>
          </a:xfrm>
          <a:prstGeom prst="roundRect">
            <a:avLst>
              <a:gd name="adj" fmla="val 16667"/>
            </a:avLst>
          </a:prstGeom>
          <a:solidFill>
            <a:srgbClr val="B6E3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2090543" y="2947169"/>
            <a:ext cx="776752" cy="740438"/>
          </a:xfrm>
          <a:prstGeom prst="roundRect">
            <a:avLst>
              <a:gd name="adj" fmla="val 16667"/>
            </a:avLst>
          </a:prstGeom>
          <a:solidFill>
            <a:srgbClr val="04183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2397" name="Google Shape;2397;p69"/>
          <p:cNvSpPr txBox="1"/>
          <p:nvPr/>
        </p:nvSpPr>
        <p:spPr>
          <a:xfrm>
            <a:off x="3125832" y="3101331"/>
            <a:ext cx="776752" cy="4319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#e3f4fa</a:t>
            </a:r>
            <a:endParaRPr sz="1000">
              <a:solidFill>
                <a:schemeClr val="dk1"/>
              </a:solidFill>
            </a:endParaRPr>
          </a:p>
        </p:txBody>
      </p:sp>
      <p:sp>
        <p:nvSpPr>
          <p:cNvPr id="2398" name="Google Shape;2398;p69"/>
          <p:cNvSpPr txBox="1"/>
          <p:nvPr/>
        </p:nvSpPr>
        <p:spPr>
          <a:xfrm>
            <a:off x="4189506" y="3101331"/>
            <a:ext cx="776752" cy="4319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#00648f</a:t>
            </a:r>
            <a:endParaRPr sz="1000">
              <a:solidFill>
                <a:srgbClr val="FFFFFF"/>
              </a:solidFill>
            </a:endParaRPr>
          </a:p>
        </p:txBody>
      </p:sp>
      <p:sp>
        <p:nvSpPr>
          <p:cNvPr id="2399" name="Google Shape;2399;p69"/>
          <p:cNvSpPr txBox="1"/>
          <p:nvPr/>
        </p:nvSpPr>
        <p:spPr>
          <a:xfrm>
            <a:off x="5234264" y="3101331"/>
            <a:ext cx="776752" cy="4319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#b6e3f1</a:t>
            </a:r>
            <a:endParaRPr sz="1000">
              <a:solidFill>
                <a:schemeClr val="dk1"/>
              </a:solidFill>
            </a:endParaRPr>
          </a:p>
        </p:txBody>
      </p:sp>
      <p:sp>
        <p:nvSpPr>
          <p:cNvPr id="2400" name="Google Shape;2400;p69"/>
          <p:cNvSpPr txBox="1"/>
          <p:nvPr/>
        </p:nvSpPr>
        <p:spPr>
          <a:xfrm>
            <a:off x="2052691" y="3101347"/>
            <a:ext cx="852440" cy="4319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accent6"/>
                </a:solidFill>
              </a:rPr>
              <a:t>#041834</a:t>
            </a:r>
            <a:endParaRPr sz="1000">
              <a:solidFill>
                <a:schemeClr val="accent6"/>
              </a:solidFill>
            </a:endParaRPr>
          </a:p>
        </p:txBody>
      </p:sp>
      <p:sp>
        <p:nvSpPr>
          <p:cNvPr id="2401" name="Google Shape;2401;p69"/>
          <p:cNvSpPr/>
          <p:nvPr/>
        </p:nvSpPr>
        <p:spPr>
          <a:xfrm>
            <a:off x="6276708" y="2947169"/>
            <a:ext cx="776752" cy="740438"/>
          </a:xfrm>
          <a:prstGeom prst="roundRect">
            <a:avLst>
              <a:gd name="adj" fmla="val 16667"/>
            </a:avLst>
          </a:prstGeom>
          <a:solidFill>
            <a:srgbClr val="6BC1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txBox="1"/>
          <p:nvPr/>
        </p:nvSpPr>
        <p:spPr>
          <a:xfrm>
            <a:off x="6238879" y="3101347"/>
            <a:ext cx="852440" cy="4319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#6bc1d1</a:t>
            </a:r>
            <a:endParaRPr sz="1000">
              <a:solidFill>
                <a:srgbClr val="FFFFFF"/>
              </a:solidFill>
            </a:endParaRPr>
          </a:p>
        </p:txBody>
      </p:sp>
      <p:sp>
        <p:nvSpPr>
          <p:cNvPr id="2403" name="Google Shape;2403;p69"/>
          <p:cNvSpPr/>
          <p:nvPr/>
        </p:nvSpPr>
        <p:spPr>
          <a:xfrm>
            <a:off x="2090567" y="3919352"/>
            <a:ext cx="776752" cy="740438"/>
          </a:xfrm>
          <a:prstGeom prst="roundRect">
            <a:avLst>
              <a:gd name="adj" fmla="val 16667"/>
            </a:avLst>
          </a:prstGeom>
          <a:solidFill>
            <a:srgbClr val="0596A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txBox="1"/>
          <p:nvPr/>
        </p:nvSpPr>
        <p:spPr>
          <a:xfrm>
            <a:off x="2052723" y="4073530"/>
            <a:ext cx="852440" cy="4319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#0596a2</a:t>
            </a:r>
            <a:endParaRPr sz="1000">
              <a:solidFill>
                <a:srgbClr val="FFFFFF"/>
              </a:solidFill>
            </a:endParaRPr>
          </a:p>
        </p:txBody>
      </p:sp>
      <p:sp>
        <p:nvSpPr>
          <p:cNvPr id="2405" name="Google Shape;2405;p69"/>
          <p:cNvSpPr/>
          <p:nvPr/>
        </p:nvSpPr>
        <p:spPr>
          <a:xfrm>
            <a:off x="3125857" y="3919352"/>
            <a:ext cx="776752" cy="740438"/>
          </a:xfrm>
          <a:prstGeom prst="roundRect">
            <a:avLst>
              <a:gd name="adj" fmla="val 16667"/>
            </a:avLst>
          </a:prstGeom>
          <a:solidFill>
            <a:srgbClr val="F693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txBox="1"/>
          <p:nvPr/>
        </p:nvSpPr>
        <p:spPr>
          <a:xfrm>
            <a:off x="3088013" y="4073530"/>
            <a:ext cx="852440" cy="4319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#f69380</a:t>
            </a:r>
            <a:endParaRPr sz="1000">
              <a:solidFill>
                <a:schemeClr val="dk1"/>
              </a:solidFill>
            </a:endParaRPr>
          </a:p>
        </p:txBody>
      </p:sp>
      <p:sp>
        <p:nvSpPr>
          <p:cNvPr id="2407" name="Google Shape;2407;p69"/>
          <p:cNvSpPr/>
          <p:nvPr/>
        </p:nvSpPr>
        <p:spPr>
          <a:xfrm>
            <a:off x="4189531" y="3919352"/>
            <a:ext cx="776752" cy="740438"/>
          </a:xfrm>
          <a:prstGeom prst="roundRect">
            <a:avLst>
              <a:gd name="adj" fmla="val 16667"/>
            </a:avLst>
          </a:prstGeom>
          <a:solidFill>
            <a:srgbClr val="E2583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txBox="1"/>
          <p:nvPr/>
        </p:nvSpPr>
        <p:spPr>
          <a:xfrm>
            <a:off x="4151681" y="4073530"/>
            <a:ext cx="852440" cy="4319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#e2583e</a:t>
            </a:r>
            <a:endParaRPr sz="1000">
              <a:solidFill>
                <a:schemeClr val="lt1"/>
              </a:solidFill>
            </a:endParaRPr>
          </a:p>
        </p:txBody>
      </p:sp>
      <p:sp>
        <p:nvSpPr>
          <p:cNvPr id="2409" name="Google Shape;2409;p69"/>
          <p:cNvSpPr/>
          <p:nvPr/>
        </p:nvSpPr>
        <p:spPr>
          <a:xfrm>
            <a:off x="5234288" y="3919352"/>
            <a:ext cx="776752" cy="740438"/>
          </a:xfrm>
          <a:prstGeom prst="roundRect">
            <a:avLst>
              <a:gd name="adj" fmla="val 16667"/>
            </a:avLst>
          </a:prstGeom>
          <a:solidFill>
            <a:srgbClr val="D6B6C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txBox="1"/>
          <p:nvPr/>
        </p:nvSpPr>
        <p:spPr>
          <a:xfrm>
            <a:off x="5196445" y="4073530"/>
            <a:ext cx="852440" cy="4319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#d6b6c8</a:t>
            </a:r>
            <a:endParaRPr sz="1000"/>
          </a:p>
        </p:txBody>
      </p:sp>
      <p:sp>
        <p:nvSpPr>
          <p:cNvPr id="2411" name="Google Shape;2411;p69"/>
          <p:cNvSpPr/>
          <p:nvPr/>
        </p:nvSpPr>
        <p:spPr>
          <a:xfrm>
            <a:off x="6276732" y="3919352"/>
            <a:ext cx="776752" cy="740438"/>
          </a:xfrm>
          <a:prstGeom prst="roundRect">
            <a:avLst>
              <a:gd name="adj" fmla="val 16667"/>
            </a:avLst>
          </a:prstGeom>
          <a:solidFill>
            <a:srgbClr val="FCFB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txBox="1"/>
          <p:nvPr/>
        </p:nvSpPr>
        <p:spPr>
          <a:xfrm>
            <a:off x="6276760" y="4073530"/>
            <a:ext cx="776752" cy="4319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#fcfbf7</a:t>
            </a:r>
            <a:endParaRPr sz="100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16"/>
        <p:cNvGrpSpPr/>
        <p:nvPr/>
      </p:nvGrpSpPr>
      <p:grpSpPr>
        <a:xfrm>
          <a:off x="0" y="0"/>
          <a:ext cx="0" cy="0"/>
          <a:chOff x="0" y="0"/>
          <a:chExt cx="0" cy="0"/>
        </a:xfrm>
      </p:grpSpPr>
      <p:sp>
        <p:nvSpPr>
          <p:cNvPr id="2417" name="Google Shape;2417;p70"/>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2418" name="Google Shape;2418;p7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2419" name="Google Shape;2419;p7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420" name="Google Shape;2420;p7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2421" name="Google Shape;2421;p7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2422" name="Google Shape;2422;p7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2423" name="Google Shape;2423;p7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2424" name="Google Shape;2424;p7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425" name="Google Shape;2425;p7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426" name="Google Shape;2426;p7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427" name="Google Shape;2427;p7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428" name="Google Shape;2428;p7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32"/>
        <p:cNvGrpSpPr/>
        <p:nvPr/>
      </p:nvGrpSpPr>
      <p:grpSpPr>
        <a:xfrm>
          <a:off x="0" y="0"/>
          <a:ext cx="0" cy="0"/>
          <a:chOff x="0" y="0"/>
          <a:chExt cx="0" cy="0"/>
        </a:xfrm>
      </p:grpSpPr>
      <p:grpSp>
        <p:nvGrpSpPr>
          <p:cNvPr id="2433" name="Google Shape;2433;p71"/>
          <p:cNvGrpSpPr/>
          <p:nvPr/>
        </p:nvGrpSpPr>
        <p:grpSpPr>
          <a:xfrm>
            <a:off x="5048544" y="3019584"/>
            <a:ext cx="442841" cy="514271"/>
            <a:chOff x="4727025" y="1332775"/>
            <a:chExt cx="59900" cy="69625"/>
          </a:xfrm>
        </p:grpSpPr>
        <p:sp>
          <p:nvSpPr>
            <p:cNvPr id="2434" name="Google Shape;2434;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6" name="Google Shape;2436;p71"/>
          <p:cNvGrpSpPr/>
          <p:nvPr/>
        </p:nvGrpSpPr>
        <p:grpSpPr>
          <a:xfrm>
            <a:off x="5723860" y="2267072"/>
            <a:ext cx="500909" cy="500899"/>
            <a:chOff x="4820425" y="1329900"/>
            <a:chExt cx="70175" cy="70350"/>
          </a:xfrm>
        </p:grpSpPr>
        <p:sp>
          <p:nvSpPr>
            <p:cNvPr id="2437" name="Google Shape;2437;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 name="Google Shape;2441;p71"/>
          <p:cNvGrpSpPr/>
          <p:nvPr/>
        </p:nvGrpSpPr>
        <p:grpSpPr>
          <a:xfrm>
            <a:off x="6376484" y="2278862"/>
            <a:ext cx="538135" cy="493119"/>
            <a:chOff x="4903200" y="1331525"/>
            <a:chExt cx="73575" cy="67425"/>
          </a:xfrm>
        </p:grpSpPr>
        <p:sp>
          <p:nvSpPr>
            <p:cNvPr id="2442" name="Google Shape;2442;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43" name="Google Shape;2443;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71"/>
          <p:cNvGrpSpPr/>
          <p:nvPr/>
        </p:nvGrpSpPr>
        <p:grpSpPr>
          <a:xfrm>
            <a:off x="5636435" y="3020840"/>
            <a:ext cx="544563" cy="511895"/>
            <a:chOff x="4815575" y="1416800"/>
            <a:chExt cx="73750" cy="71400"/>
          </a:xfrm>
        </p:grpSpPr>
        <p:sp>
          <p:nvSpPr>
            <p:cNvPr id="2445" name="Google Shape;2445;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8" name="Google Shape;2448;p71"/>
          <p:cNvGrpSpPr/>
          <p:nvPr/>
        </p:nvGrpSpPr>
        <p:grpSpPr>
          <a:xfrm>
            <a:off x="6333060" y="3020546"/>
            <a:ext cx="602914" cy="512477"/>
            <a:chOff x="4902475" y="1418875"/>
            <a:chExt cx="74500" cy="63775"/>
          </a:xfrm>
        </p:grpSpPr>
        <p:sp>
          <p:nvSpPr>
            <p:cNvPr id="2449" name="Google Shape;2449;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71"/>
          <p:cNvGrpSpPr/>
          <p:nvPr/>
        </p:nvGrpSpPr>
        <p:grpSpPr>
          <a:xfrm>
            <a:off x="5748932" y="3759785"/>
            <a:ext cx="515391" cy="525699"/>
            <a:chOff x="4818100" y="1507675"/>
            <a:chExt cx="71225" cy="71625"/>
          </a:xfrm>
        </p:grpSpPr>
        <p:sp>
          <p:nvSpPr>
            <p:cNvPr id="2452" name="Google Shape;2452;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6" name="Google Shape;2456;p71"/>
          <p:cNvGrpSpPr/>
          <p:nvPr/>
        </p:nvGrpSpPr>
        <p:grpSpPr>
          <a:xfrm>
            <a:off x="5087034" y="3781317"/>
            <a:ext cx="522956" cy="489869"/>
            <a:chOff x="4721450" y="1509475"/>
            <a:chExt cx="79350" cy="74325"/>
          </a:xfrm>
        </p:grpSpPr>
        <p:sp>
          <p:nvSpPr>
            <p:cNvPr id="2457" name="Google Shape;2457;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71"/>
          <p:cNvGrpSpPr/>
          <p:nvPr/>
        </p:nvGrpSpPr>
        <p:grpSpPr>
          <a:xfrm>
            <a:off x="6410277" y="3761069"/>
            <a:ext cx="525704" cy="535436"/>
            <a:chOff x="4906800" y="1507500"/>
            <a:chExt cx="70350" cy="71075"/>
          </a:xfrm>
        </p:grpSpPr>
        <p:sp>
          <p:nvSpPr>
            <p:cNvPr id="2462" name="Google Shape;2462;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 name="Google Shape;2467;p71"/>
          <p:cNvGrpSpPr/>
          <p:nvPr/>
        </p:nvGrpSpPr>
        <p:grpSpPr>
          <a:xfrm>
            <a:off x="4443099" y="2267050"/>
            <a:ext cx="508054" cy="508095"/>
            <a:chOff x="3736598" y="2170606"/>
            <a:chExt cx="404889" cy="404889"/>
          </a:xfrm>
        </p:grpSpPr>
        <p:sp>
          <p:nvSpPr>
            <p:cNvPr id="2468" name="Google Shape;2468;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2" name="Google Shape;2472;p71"/>
          <p:cNvGrpSpPr/>
          <p:nvPr/>
        </p:nvGrpSpPr>
        <p:grpSpPr>
          <a:xfrm>
            <a:off x="3731139" y="2267145"/>
            <a:ext cx="575790" cy="507904"/>
            <a:chOff x="3161917" y="2170682"/>
            <a:chExt cx="458870" cy="404737"/>
          </a:xfrm>
        </p:grpSpPr>
        <p:sp>
          <p:nvSpPr>
            <p:cNvPr id="2473" name="Google Shape;2473;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74" name="Google Shape;2474;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71"/>
          <p:cNvGrpSpPr/>
          <p:nvPr/>
        </p:nvGrpSpPr>
        <p:grpSpPr>
          <a:xfrm>
            <a:off x="3758669" y="3027517"/>
            <a:ext cx="520730" cy="498567"/>
            <a:chOff x="3179914" y="2889488"/>
            <a:chExt cx="422876" cy="404911"/>
          </a:xfrm>
        </p:grpSpPr>
        <p:sp>
          <p:nvSpPr>
            <p:cNvPr id="2477" name="Google Shape;2477;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 name="Google Shape;2483;p71"/>
          <p:cNvGrpSpPr/>
          <p:nvPr/>
        </p:nvGrpSpPr>
        <p:grpSpPr>
          <a:xfrm>
            <a:off x="4387349" y="3027477"/>
            <a:ext cx="516145" cy="498648"/>
            <a:chOff x="3729467" y="2889422"/>
            <a:chExt cx="419153" cy="404977"/>
          </a:xfrm>
        </p:grpSpPr>
        <p:sp>
          <p:nvSpPr>
            <p:cNvPr id="2484" name="Google Shape;2484;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1" name="Google Shape;2491;p71"/>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5" name="Google Shape;2495;p71"/>
          <p:cNvGrpSpPr/>
          <p:nvPr/>
        </p:nvGrpSpPr>
        <p:grpSpPr>
          <a:xfrm>
            <a:off x="7107677" y="2474362"/>
            <a:ext cx="166473" cy="141497"/>
            <a:chOff x="4660325" y="1866850"/>
            <a:chExt cx="68350" cy="58100"/>
          </a:xfrm>
        </p:grpSpPr>
        <p:sp>
          <p:nvSpPr>
            <p:cNvPr id="2496" name="Google Shape;2496;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71"/>
          <p:cNvGrpSpPr/>
          <p:nvPr/>
        </p:nvGrpSpPr>
        <p:grpSpPr>
          <a:xfrm>
            <a:off x="7417022" y="2500086"/>
            <a:ext cx="162515" cy="90049"/>
            <a:chOff x="4791775" y="1877500"/>
            <a:chExt cx="66725" cy="36975"/>
          </a:xfrm>
        </p:grpSpPr>
        <p:sp>
          <p:nvSpPr>
            <p:cNvPr id="2499" name="Google Shape;2499;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71"/>
          <p:cNvGrpSpPr/>
          <p:nvPr/>
        </p:nvGrpSpPr>
        <p:grpSpPr>
          <a:xfrm>
            <a:off x="7738734" y="2500086"/>
            <a:ext cx="144979" cy="90049"/>
            <a:chOff x="4923925" y="1877500"/>
            <a:chExt cx="59525" cy="36975"/>
          </a:xfrm>
        </p:grpSpPr>
        <p:sp>
          <p:nvSpPr>
            <p:cNvPr id="2502" name="Google Shape;2502;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71"/>
          <p:cNvGrpSpPr/>
          <p:nvPr/>
        </p:nvGrpSpPr>
        <p:grpSpPr>
          <a:xfrm>
            <a:off x="8033226" y="2482277"/>
            <a:ext cx="141447" cy="125667"/>
            <a:chOff x="5058450" y="1870100"/>
            <a:chExt cx="58075" cy="51600"/>
          </a:xfrm>
        </p:grpSpPr>
        <p:sp>
          <p:nvSpPr>
            <p:cNvPr id="2505" name="Google Shape;2505;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7" name="Google Shape;2507;p71"/>
          <p:cNvGrpSpPr/>
          <p:nvPr/>
        </p:nvGrpSpPr>
        <p:grpSpPr>
          <a:xfrm>
            <a:off x="7447741" y="2904685"/>
            <a:ext cx="101077" cy="107645"/>
            <a:chOff x="4811425" y="2065025"/>
            <a:chExt cx="41500" cy="44200"/>
          </a:xfrm>
        </p:grpSpPr>
        <p:sp>
          <p:nvSpPr>
            <p:cNvPr id="2508" name="Google Shape;2508;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71"/>
          <p:cNvGrpSpPr/>
          <p:nvPr/>
        </p:nvGrpSpPr>
        <p:grpSpPr>
          <a:xfrm>
            <a:off x="7740178" y="2904898"/>
            <a:ext cx="120867" cy="107218"/>
            <a:chOff x="4929875" y="2065025"/>
            <a:chExt cx="49625" cy="44025"/>
          </a:xfrm>
        </p:grpSpPr>
        <p:sp>
          <p:nvSpPr>
            <p:cNvPr id="2511" name="Google Shape;2511;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71"/>
          <p:cNvGrpSpPr/>
          <p:nvPr/>
        </p:nvGrpSpPr>
        <p:grpSpPr>
          <a:xfrm>
            <a:off x="8068847" y="2907912"/>
            <a:ext cx="70206" cy="101191"/>
            <a:chOff x="5083925" y="2066350"/>
            <a:chExt cx="28825" cy="41550"/>
          </a:xfrm>
        </p:grpSpPr>
        <p:sp>
          <p:nvSpPr>
            <p:cNvPr id="2514" name="Google Shape;2514;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71"/>
          <p:cNvGrpSpPr/>
          <p:nvPr/>
        </p:nvGrpSpPr>
        <p:grpSpPr>
          <a:xfrm>
            <a:off x="7100401" y="2923559"/>
            <a:ext cx="181026" cy="69896"/>
            <a:chOff x="4659775" y="2072775"/>
            <a:chExt cx="74325" cy="28700"/>
          </a:xfrm>
        </p:grpSpPr>
        <p:sp>
          <p:nvSpPr>
            <p:cNvPr id="2517" name="Google Shape;2517;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0" name="Google Shape;2520;p71"/>
          <p:cNvGrpSpPr/>
          <p:nvPr/>
        </p:nvGrpSpPr>
        <p:grpSpPr>
          <a:xfrm>
            <a:off x="8020257" y="2714124"/>
            <a:ext cx="167387" cy="89197"/>
            <a:chOff x="4662475" y="1976500"/>
            <a:chExt cx="68725" cy="36625"/>
          </a:xfrm>
        </p:grpSpPr>
        <p:sp>
          <p:nvSpPr>
            <p:cNvPr id="2521" name="Google Shape;2521;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71"/>
          <p:cNvGrpSpPr/>
          <p:nvPr/>
        </p:nvGrpSpPr>
        <p:grpSpPr>
          <a:xfrm>
            <a:off x="7717162" y="2717564"/>
            <a:ext cx="166899" cy="82317"/>
            <a:chOff x="4920150" y="1977875"/>
            <a:chExt cx="68525" cy="33800"/>
          </a:xfrm>
        </p:grpSpPr>
        <p:sp>
          <p:nvSpPr>
            <p:cNvPr id="2525" name="Google Shape;2525;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8" name="Google Shape;2528;p71"/>
          <p:cNvGrpSpPr/>
          <p:nvPr/>
        </p:nvGrpSpPr>
        <p:grpSpPr>
          <a:xfrm>
            <a:off x="7128319" y="3121482"/>
            <a:ext cx="125190" cy="127858"/>
            <a:chOff x="4676550" y="2160575"/>
            <a:chExt cx="51400" cy="52500"/>
          </a:xfrm>
        </p:grpSpPr>
        <p:sp>
          <p:nvSpPr>
            <p:cNvPr id="2529" name="Google Shape;2529;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71"/>
          <p:cNvGrpSpPr/>
          <p:nvPr/>
        </p:nvGrpSpPr>
        <p:grpSpPr>
          <a:xfrm>
            <a:off x="7425577" y="3128514"/>
            <a:ext cx="145405" cy="113794"/>
            <a:chOff x="4768325" y="2163475"/>
            <a:chExt cx="59700" cy="46725"/>
          </a:xfrm>
        </p:grpSpPr>
        <p:sp>
          <p:nvSpPr>
            <p:cNvPr id="2533" name="Google Shape;2533;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5" name="Google Shape;2535;p71"/>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1" name="Google Shape;2541;p71"/>
          <p:cNvGrpSpPr/>
          <p:nvPr/>
        </p:nvGrpSpPr>
        <p:grpSpPr>
          <a:xfrm>
            <a:off x="7441895" y="3383608"/>
            <a:ext cx="112768" cy="106853"/>
            <a:chOff x="4768575" y="2253950"/>
            <a:chExt cx="46300" cy="43875"/>
          </a:xfrm>
        </p:grpSpPr>
        <p:sp>
          <p:nvSpPr>
            <p:cNvPr id="2542" name="Google Shape;2542;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 name="Google Shape;2544;p71"/>
          <p:cNvGrpSpPr/>
          <p:nvPr/>
        </p:nvGrpSpPr>
        <p:grpSpPr>
          <a:xfrm>
            <a:off x="7741518" y="3872634"/>
            <a:ext cx="118187" cy="146246"/>
            <a:chOff x="4960900" y="2433225"/>
            <a:chExt cx="48525" cy="60050"/>
          </a:xfrm>
        </p:grpSpPr>
        <p:sp>
          <p:nvSpPr>
            <p:cNvPr id="2545" name="Google Shape;2545;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7" name="Google Shape;2547;p71"/>
          <p:cNvGrpSpPr/>
          <p:nvPr/>
        </p:nvGrpSpPr>
        <p:grpSpPr>
          <a:xfrm>
            <a:off x="7430083" y="4136695"/>
            <a:ext cx="136394" cy="143810"/>
            <a:chOff x="4854075" y="2527625"/>
            <a:chExt cx="56000" cy="59050"/>
          </a:xfrm>
        </p:grpSpPr>
        <p:sp>
          <p:nvSpPr>
            <p:cNvPr id="2548" name="Google Shape;2548;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0" name="Google Shape;2550;p71"/>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3" name="Google Shape;2553;p71"/>
          <p:cNvGrpSpPr/>
          <p:nvPr/>
        </p:nvGrpSpPr>
        <p:grpSpPr>
          <a:xfrm>
            <a:off x="8054294" y="3600439"/>
            <a:ext cx="99312" cy="160797"/>
            <a:chOff x="5059700" y="2334775"/>
            <a:chExt cx="40775" cy="66025"/>
          </a:xfrm>
        </p:grpSpPr>
        <p:sp>
          <p:nvSpPr>
            <p:cNvPr id="2554" name="Google Shape;2554;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71"/>
          <p:cNvGrpSpPr/>
          <p:nvPr/>
        </p:nvGrpSpPr>
        <p:grpSpPr>
          <a:xfrm>
            <a:off x="8011458" y="3865571"/>
            <a:ext cx="184984" cy="160371"/>
            <a:chOff x="5037700" y="2430325"/>
            <a:chExt cx="75950" cy="65850"/>
          </a:xfrm>
        </p:grpSpPr>
        <p:sp>
          <p:nvSpPr>
            <p:cNvPr id="2564" name="Google Shape;2564;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2566;p71"/>
          <p:cNvGrpSpPr/>
          <p:nvPr/>
        </p:nvGrpSpPr>
        <p:grpSpPr>
          <a:xfrm>
            <a:off x="7430964" y="3632023"/>
            <a:ext cx="173014" cy="97629"/>
            <a:chOff x="4756975" y="2341800"/>
            <a:chExt cx="91975" cy="51925"/>
          </a:xfrm>
        </p:grpSpPr>
        <p:sp>
          <p:nvSpPr>
            <p:cNvPr id="2567" name="Google Shape;2567;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7" name="Google Shape;2587;p71"/>
          <p:cNvGrpSpPr/>
          <p:nvPr/>
        </p:nvGrpSpPr>
        <p:grpSpPr>
          <a:xfrm>
            <a:off x="7697901" y="4120720"/>
            <a:ext cx="212497" cy="175761"/>
            <a:chOff x="4943575" y="2516350"/>
            <a:chExt cx="98675" cy="81700"/>
          </a:xfrm>
        </p:grpSpPr>
        <p:sp>
          <p:nvSpPr>
            <p:cNvPr id="2588" name="Google Shape;2588;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 name="Google Shape;2666;p71"/>
          <p:cNvGrpSpPr/>
          <p:nvPr/>
        </p:nvGrpSpPr>
        <p:grpSpPr>
          <a:xfrm>
            <a:off x="1955962" y="3346963"/>
            <a:ext cx="965351" cy="134611"/>
            <a:chOff x="4411970" y="2962952"/>
            <a:chExt cx="706544" cy="104212"/>
          </a:xfrm>
        </p:grpSpPr>
        <p:sp>
          <p:nvSpPr>
            <p:cNvPr id="2667" name="Google Shape;2667;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71"/>
          <p:cNvGrpSpPr/>
          <p:nvPr/>
        </p:nvGrpSpPr>
        <p:grpSpPr>
          <a:xfrm>
            <a:off x="1955962" y="2935877"/>
            <a:ext cx="960158" cy="289172"/>
            <a:chOff x="4411970" y="2726085"/>
            <a:chExt cx="643107" cy="193659"/>
          </a:xfrm>
        </p:grpSpPr>
        <p:sp>
          <p:nvSpPr>
            <p:cNvPr id="2672" name="Google Shape;2672;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71"/>
          <p:cNvGrpSpPr/>
          <p:nvPr/>
        </p:nvGrpSpPr>
        <p:grpSpPr>
          <a:xfrm>
            <a:off x="958854" y="3201987"/>
            <a:ext cx="833173" cy="259209"/>
            <a:chOff x="4411970" y="4340222"/>
            <a:chExt cx="779467" cy="242683"/>
          </a:xfrm>
        </p:grpSpPr>
        <p:sp>
          <p:nvSpPr>
            <p:cNvPr id="2676" name="Google Shape;2676;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 name="Google Shape;2679;p71"/>
          <p:cNvGrpSpPr/>
          <p:nvPr/>
        </p:nvGrpSpPr>
        <p:grpSpPr>
          <a:xfrm>
            <a:off x="1955962" y="2597733"/>
            <a:ext cx="965160" cy="216230"/>
            <a:chOff x="4411970" y="2468674"/>
            <a:chExt cx="747317" cy="167425"/>
          </a:xfrm>
        </p:grpSpPr>
        <p:sp>
          <p:nvSpPr>
            <p:cNvPr id="2680" name="Google Shape;2680;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2" name="Google Shape;2682;p71"/>
          <p:cNvGrpSpPr/>
          <p:nvPr/>
        </p:nvGrpSpPr>
        <p:grpSpPr>
          <a:xfrm>
            <a:off x="954709" y="2502450"/>
            <a:ext cx="810451" cy="319148"/>
            <a:chOff x="4411970" y="3686602"/>
            <a:chExt cx="797845" cy="314215"/>
          </a:xfrm>
        </p:grpSpPr>
        <p:sp>
          <p:nvSpPr>
            <p:cNvPr id="2683" name="Google Shape;2683;p71"/>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8" name="Google Shape;2688;p71"/>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9" name="Google Shape;2689;p71"/>
          <p:cNvGrpSpPr/>
          <p:nvPr/>
        </p:nvGrpSpPr>
        <p:grpSpPr>
          <a:xfrm>
            <a:off x="954806" y="2256974"/>
            <a:ext cx="1970333" cy="208784"/>
            <a:chOff x="6336019" y="3733725"/>
            <a:chExt cx="2566206" cy="351310"/>
          </a:xfrm>
        </p:grpSpPr>
        <p:sp>
          <p:nvSpPr>
            <p:cNvPr id="2690" name="Google Shape;2690;p71"/>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 name="Google Shape;2694;p71"/>
          <p:cNvGrpSpPr/>
          <p:nvPr/>
        </p:nvGrpSpPr>
        <p:grpSpPr>
          <a:xfrm>
            <a:off x="1955962" y="3864529"/>
            <a:ext cx="946551" cy="153200"/>
            <a:chOff x="4404545" y="3301592"/>
            <a:chExt cx="782403" cy="129272"/>
          </a:xfrm>
        </p:grpSpPr>
        <p:sp>
          <p:nvSpPr>
            <p:cNvPr id="2695" name="Google Shape;2695;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7" name="Google Shape;2697;p71"/>
          <p:cNvGrpSpPr/>
          <p:nvPr/>
        </p:nvGrpSpPr>
        <p:grpSpPr>
          <a:xfrm>
            <a:off x="1955962" y="3603488"/>
            <a:ext cx="962257" cy="139127"/>
            <a:chOff x="4411970" y="3131459"/>
            <a:chExt cx="710520" cy="117397"/>
          </a:xfrm>
        </p:grpSpPr>
        <p:sp>
          <p:nvSpPr>
            <p:cNvPr id="2698" name="Google Shape;2698;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0" name="Google Shape;2700;p71"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1" name="Google Shape;2701;p71"/>
          <p:cNvGrpSpPr/>
          <p:nvPr/>
        </p:nvGrpSpPr>
        <p:grpSpPr>
          <a:xfrm>
            <a:off x="956107" y="3538282"/>
            <a:ext cx="823838" cy="458988"/>
            <a:chOff x="4411970" y="1801825"/>
            <a:chExt cx="734586" cy="409262"/>
          </a:xfrm>
        </p:grpSpPr>
        <p:sp>
          <p:nvSpPr>
            <p:cNvPr id="2702" name="Google Shape;2702;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71"/>
          <p:cNvGrpSpPr/>
          <p:nvPr/>
        </p:nvGrpSpPr>
        <p:grpSpPr>
          <a:xfrm>
            <a:off x="956107" y="4086708"/>
            <a:ext cx="856348" cy="212039"/>
            <a:chOff x="4411970" y="2233974"/>
            <a:chExt cx="763574" cy="189068"/>
          </a:xfrm>
        </p:grpSpPr>
        <p:sp>
          <p:nvSpPr>
            <p:cNvPr id="2705" name="Google Shape;2705;p71"/>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7" name="Google Shape;2707;p71"/>
          <p:cNvGrpSpPr/>
          <p:nvPr/>
        </p:nvGrpSpPr>
        <p:grpSpPr>
          <a:xfrm>
            <a:off x="3066303" y="2262044"/>
            <a:ext cx="511602" cy="511602"/>
            <a:chOff x="5681300" y="2527788"/>
            <a:chExt cx="805800" cy="805800"/>
          </a:xfrm>
        </p:grpSpPr>
        <p:sp>
          <p:nvSpPr>
            <p:cNvPr id="2708" name="Google Shape;2708;p71"/>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 name="Google Shape;2710;p71"/>
          <p:cNvGrpSpPr/>
          <p:nvPr/>
        </p:nvGrpSpPr>
        <p:grpSpPr>
          <a:xfrm>
            <a:off x="3063497" y="3028627"/>
            <a:ext cx="513021" cy="512935"/>
            <a:chOff x="4049800" y="640400"/>
            <a:chExt cx="858900" cy="858900"/>
          </a:xfrm>
        </p:grpSpPr>
        <p:sp>
          <p:nvSpPr>
            <p:cNvPr id="2711" name="Google Shape;2711;p71"/>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71"/>
          <p:cNvGrpSpPr/>
          <p:nvPr/>
        </p:nvGrpSpPr>
        <p:grpSpPr>
          <a:xfrm>
            <a:off x="2980696" y="3680519"/>
            <a:ext cx="686489" cy="686585"/>
            <a:chOff x="5080188" y="927900"/>
            <a:chExt cx="961200" cy="961200"/>
          </a:xfrm>
        </p:grpSpPr>
        <p:sp>
          <p:nvSpPr>
            <p:cNvPr id="2714" name="Google Shape;2714;p71"/>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2" name="Google Shape;2722;p71"/>
          <p:cNvGrpSpPr/>
          <p:nvPr/>
        </p:nvGrpSpPr>
        <p:grpSpPr>
          <a:xfrm>
            <a:off x="3763848" y="3773248"/>
            <a:ext cx="510373" cy="510937"/>
            <a:chOff x="7508249" y="1522825"/>
            <a:chExt cx="1326332" cy="1322987"/>
          </a:xfrm>
        </p:grpSpPr>
        <p:sp>
          <p:nvSpPr>
            <p:cNvPr id="2723" name="Google Shape;2723;p71"/>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71"/>
          <p:cNvGrpSpPr/>
          <p:nvPr/>
        </p:nvGrpSpPr>
        <p:grpSpPr>
          <a:xfrm>
            <a:off x="4455441" y="3774653"/>
            <a:ext cx="492652" cy="503348"/>
            <a:chOff x="6039282" y="1042577"/>
            <a:chExt cx="734315" cy="731929"/>
          </a:xfrm>
        </p:grpSpPr>
        <p:sp>
          <p:nvSpPr>
            <p:cNvPr id="2734" name="Google Shape;2734;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71"/>
          <p:cNvGrpSpPr/>
          <p:nvPr/>
        </p:nvGrpSpPr>
        <p:grpSpPr>
          <a:xfrm>
            <a:off x="5095855" y="2270694"/>
            <a:ext cx="483304" cy="504902"/>
            <a:chOff x="1825800" y="1651625"/>
            <a:chExt cx="568125" cy="591775"/>
          </a:xfrm>
        </p:grpSpPr>
        <p:sp>
          <p:nvSpPr>
            <p:cNvPr id="2756" name="Google Shape;2756;p71"/>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2" name="Google Shape;2762;p71"/>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767" name="Google Shape;2767;p7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771"/>
        <p:cNvGrpSpPr/>
        <p:nvPr/>
      </p:nvGrpSpPr>
      <p:grpSpPr>
        <a:xfrm>
          <a:off x="0" y="0"/>
          <a:ext cx="0" cy="0"/>
          <a:chOff x="0" y="0"/>
          <a:chExt cx="0" cy="0"/>
        </a:xfrm>
      </p:grpSpPr>
      <p:grpSp>
        <p:nvGrpSpPr>
          <p:cNvPr id="2772" name="Google Shape;2772;p72"/>
          <p:cNvGrpSpPr/>
          <p:nvPr/>
        </p:nvGrpSpPr>
        <p:grpSpPr>
          <a:xfrm>
            <a:off x="722059" y="955168"/>
            <a:ext cx="2492868" cy="1379876"/>
            <a:chOff x="2654821" y="2311071"/>
            <a:chExt cx="2279715" cy="1262120"/>
          </a:xfrm>
        </p:grpSpPr>
        <p:grpSp>
          <p:nvGrpSpPr>
            <p:cNvPr id="2773" name="Google Shape;2773;p72"/>
            <p:cNvGrpSpPr/>
            <p:nvPr/>
          </p:nvGrpSpPr>
          <p:grpSpPr>
            <a:xfrm>
              <a:off x="4034269" y="2840745"/>
              <a:ext cx="40212" cy="36437"/>
              <a:chOff x="4293400" y="2574725"/>
              <a:chExt cx="84425" cy="80100"/>
            </a:xfrm>
          </p:grpSpPr>
          <p:sp>
            <p:nvSpPr>
              <p:cNvPr id="2774" name="Google Shape;2774;p7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it-IT"/>
              </a:p>
            </p:txBody>
          </p:sp>
          <p:sp>
            <p:nvSpPr>
              <p:cNvPr id="2775" name="Google Shape;2775;p7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6" name="Google Shape;2776;p72"/>
            <p:cNvGrpSpPr/>
            <p:nvPr/>
          </p:nvGrpSpPr>
          <p:grpSpPr>
            <a:xfrm>
              <a:off x="3894606" y="2334874"/>
              <a:ext cx="913198" cy="518984"/>
              <a:chOff x="4000175" y="1462675"/>
              <a:chExt cx="1917275" cy="1140875"/>
            </a:xfrm>
          </p:grpSpPr>
          <p:sp>
            <p:nvSpPr>
              <p:cNvPr id="2777" name="Google Shape;2777;p7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it-IT"/>
              </a:p>
            </p:txBody>
          </p:sp>
          <p:grpSp>
            <p:nvGrpSpPr>
              <p:cNvPr id="2778" name="Google Shape;2778;p72"/>
              <p:cNvGrpSpPr/>
              <p:nvPr/>
            </p:nvGrpSpPr>
            <p:grpSpPr>
              <a:xfrm>
                <a:off x="4000175" y="1462675"/>
                <a:ext cx="1917275" cy="1140875"/>
                <a:chOff x="4000175" y="1462675"/>
                <a:chExt cx="1917275" cy="1140875"/>
              </a:xfrm>
            </p:grpSpPr>
            <p:sp>
              <p:nvSpPr>
                <p:cNvPr id="2779" name="Google Shape;2779;p7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it-IT"/>
                </a:p>
              </p:txBody>
            </p:sp>
            <p:sp>
              <p:nvSpPr>
                <p:cNvPr id="2780" name="Google Shape;2780;p7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84" name="Google Shape;2784;p7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85" name="Google Shape;2785;p72"/>
            <p:cNvGrpSpPr/>
            <p:nvPr/>
          </p:nvGrpSpPr>
          <p:grpSpPr>
            <a:xfrm>
              <a:off x="3875768" y="2846704"/>
              <a:ext cx="44796" cy="47366"/>
              <a:chOff x="3960625" y="2587825"/>
              <a:chExt cx="94050" cy="104125"/>
            </a:xfrm>
          </p:grpSpPr>
          <p:sp>
            <p:nvSpPr>
              <p:cNvPr id="2786" name="Google Shape;2786;p7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it-IT"/>
              </a:p>
            </p:txBody>
          </p:sp>
          <p:sp>
            <p:nvSpPr>
              <p:cNvPr id="2787" name="Google Shape;2787;p7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8" name="Google Shape;2788;p72"/>
            <p:cNvGrpSpPr/>
            <p:nvPr/>
          </p:nvGrpSpPr>
          <p:grpSpPr>
            <a:xfrm>
              <a:off x="3782759" y="2807162"/>
              <a:ext cx="82686" cy="85487"/>
              <a:chOff x="3765350" y="2500900"/>
              <a:chExt cx="173600" cy="187925"/>
            </a:xfrm>
          </p:grpSpPr>
          <p:sp>
            <p:nvSpPr>
              <p:cNvPr id="2789" name="Google Shape;2789;p7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it-IT"/>
              </a:p>
            </p:txBody>
          </p:sp>
          <p:sp>
            <p:nvSpPr>
              <p:cNvPr id="2790" name="Google Shape;2790;p7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72"/>
            <p:cNvGrpSpPr/>
            <p:nvPr/>
          </p:nvGrpSpPr>
          <p:grpSpPr>
            <a:xfrm>
              <a:off x="3775674" y="2798496"/>
              <a:ext cx="40545" cy="23564"/>
              <a:chOff x="3750475" y="2481850"/>
              <a:chExt cx="85125" cy="51800"/>
            </a:xfrm>
          </p:grpSpPr>
          <p:sp>
            <p:nvSpPr>
              <p:cNvPr id="2796" name="Google Shape;2796;p7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it-IT"/>
              </a:p>
            </p:txBody>
          </p:sp>
        </p:grpSp>
        <p:grpSp>
          <p:nvGrpSpPr>
            <p:cNvPr id="2798" name="Google Shape;2798;p72"/>
            <p:cNvGrpSpPr/>
            <p:nvPr/>
          </p:nvGrpSpPr>
          <p:grpSpPr>
            <a:xfrm>
              <a:off x="3716946" y="2776024"/>
              <a:ext cx="81971" cy="76912"/>
              <a:chOff x="3627175" y="2432450"/>
              <a:chExt cx="172100" cy="169075"/>
            </a:xfrm>
          </p:grpSpPr>
          <p:sp>
            <p:nvSpPr>
              <p:cNvPr id="2799" name="Google Shape;2799;p7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it-IT"/>
              </a:p>
            </p:txBody>
          </p:sp>
          <p:sp>
            <p:nvSpPr>
              <p:cNvPr id="2801" name="Google Shape;2801;p7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it-IT"/>
              </a:p>
            </p:txBody>
          </p:sp>
        </p:grpSp>
        <p:grpSp>
          <p:nvGrpSpPr>
            <p:cNvPr id="2802" name="Google Shape;2802;p72"/>
            <p:cNvGrpSpPr/>
            <p:nvPr/>
          </p:nvGrpSpPr>
          <p:grpSpPr>
            <a:xfrm>
              <a:off x="3685682" y="2845624"/>
              <a:ext cx="29311" cy="45055"/>
              <a:chOff x="3561536" y="2585450"/>
              <a:chExt cx="61539" cy="99045"/>
            </a:xfrm>
          </p:grpSpPr>
          <p:sp>
            <p:nvSpPr>
              <p:cNvPr id="2803" name="Google Shape;2803;p7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it-IT"/>
              </a:p>
            </p:txBody>
          </p:sp>
        </p:grpSp>
        <p:grpSp>
          <p:nvGrpSpPr>
            <p:cNvPr id="2805" name="Google Shape;2805;p72"/>
            <p:cNvGrpSpPr/>
            <p:nvPr/>
          </p:nvGrpSpPr>
          <p:grpSpPr>
            <a:xfrm>
              <a:off x="3849905" y="2572252"/>
              <a:ext cx="74339" cy="119559"/>
              <a:chOff x="3906325" y="1984500"/>
              <a:chExt cx="156075" cy="262825"/>
            </a:xfrm>
          </p:grpSpPr>
          <p:sp>
            <p:nvSpPr>
              <p:cNvPr id="2806" name="Google Shape;2806;p7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it-IT"/>
              </a:p>
            </p:txBody>
          </p:sp>
          <p:sp>
            <p:nvSpPr>
              <p:cNvPr id="2807" name="Google Shape;2807;p7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8" name="Google Shape;2808;p72"/>
            <p:cNvGrpSpPr/>
            <p:nvPr/>
          </p:nvGrpSpPr>
          <p:grpSpPr>
            <a:xfrm>
              <a:off x="2654821" y="2414345"/>
              <a:ext cx="667570" cy="558731"/>
              <a:chOff x="1397225" y="1637375"/>
              <a:chExt cx="1401575" cy="1228250"/>
            </a:xfrm>
          </p:grpSpPr>
          <p:sp>
            <p:nvSpPr>
              <p:cNvPr id="2809" name="Google Shape;2809;p7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it-IT"/>
              </a:p>
            </p:txBody>
          </p:sp>
          <p:grpSp>
            <p:nvGrpSpPr>
              <p:cNvPr id="2810" name="Google Shape;2810;p72"/>
              <p:cNvGrpSpPr/>
              <p:nvPr/>
            </p:nvGrpSpPr>
            <p:grpSpPr>
              <a:xfrm>
                <a:off x="1397225" y="1637375"/>
                <a:ext cx="1398775" cy="1228250"/>
                <a:chOff x="1397225" y="1637375"/>
                <a:chExt cx="1398775" cy="1228250"/>
              </a:xfrm>
            </p:grpSpPr>
            <p:sp>
              <p:nvSpPr>
                <p:cNvPr id="2811" name="Google Shape;2811;p7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13" name="Google Shape;2813;p72"/>
            <p:cNvGrpSpPr/>
            <p:nvPr/>
          </p:nvGrpSpPr>
          <p:grpSpPr>
            <a:xfrm>
              <a:off x="3230417" y="3103734"/>
              <a:ext cx="282982" cy="280332"/>
              <a:chOff x="2605700" y="3152850"/>
              <a:chExt cx="594125" cy="616250"/>
            </a:xfrm>
          </p:grpSpPr>
          <p:sp>
            <p:nvSpPr>
              <p:cNvPr id="2814" name="Google Shape;2814;p7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it-IT"/>
              </a:p>
            </p:txBody>
          </p:sp>
          <p:sp>
            <p:nvSpPr>
              <p:cNvPr id="2815" name="Google Shape;2815;p7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816" name="Google Shape;2816;p72"/>
            <p:cNvGrpSpPr/>
            <p:nvPr/>
          </p:nvGrpSpPr>
          <p:grpSpPr>
            <a:xfrm>
              <a:off x="3265985" y="3226989"/>
              <a:ext cx="87151" cy="346202"/>
              <a:chOff x="2680375" y="3423800"/>
              <a:chExt cx="182975" cy="761050"/>
            </a:xfrm>
          </p:grpSpPr>
          <p:sp>
            <p:nvSpPr>
              <p:cNvPr id="2817" name="Google Shape;2817;p7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it-IT"/>
              </a:p>
            </p:txBody>
          </p:sp>
          <p:sp>
            <p:nvSpPr>
              <p:cNvPr id="2818" name="Google Shape;2818;p7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9" name="Google Shape;2819;p72"/>
            <p:cNvGrpSpPr/>
            <p:nvPr/>
          </p:nvGrpSpPr>
          <p:grpSpPr>
            <a:xfrm>
              <a:off x="3855466" y="3289811"/>
              <a:ext cx="112514" cy="94210"/>
              <a:chOff x="3918000" y="3561900"/>
              <a:chExt cx="236225" cy="207100"/>
            </a:xfrm>
          </p:grpSpPr>
          <p:sp>
            <p:nvSpPr>
              <p:cNvPr id="2820" name="Google Shape;2820;p7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it-IT"/>
              </a:p>
            </p:txBody>
          </p:sp>
          <p:sp>
            <p:nvSpPr>
              <p:cNvPr id="2821" name="Google Shape;2821;p7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2" name="Google Shape;2822;p7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825" name="Google Shape;2825;p72"/>
            <p:cNvGrpSpPr/>
            <p:nvPr/>
          </p:nvGrpSpPr>
          <p:grpSpPr>
            <a:xfrm>
              <a:off x="2905224" y="2311071"/>
              <a:ext cx="596721" cy="528992"/>
              <a:chOff x="1922950" y="1410350"/>
              <a:chExt cx="1252825" cy="1162875"/>
            </a:xfrm>
          </p:grpSpPr>
          <p:sp>
            <p:nvSpPr>
              <p:cNvPr id="2826" name="Google Shape;2826;p7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842" name="Google Shape;2842;p7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62" name="Google Shape;2862;p7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63" name="Google Shape;2863;p7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4" name="Google Shape;2864;p72"/>
            <p:cNvGrpSpPr/>
            <p:nvPr/>
          </p:nvGrpSpPr>
          <p:grpSpPr>
            <a:xfrm>
              <a:off x="3280929" y="3294542"/>
              <a:ext cx="109894" cy="272224"/>
              <a:chOff x="2711750" y="3572300"/>
              <a:chExt cx="230725" cy="598425"/>
            </a:xfrm>
          </p:grpSpPr>
          <p:sp>
            <p:nvSpPr>
              <p:cNvPr id="2865" name="Google Shape;2865;p7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7" name="Google Shape;2867;p7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8" name="Google Shape;2868;p72"/>
            <p:cNvGrpSpPr/>
            <p:nvPr/>
          </p:nvGrpSpPr>
          <p:grpSpPr>
            <a:xfrm>
              <a:off x="3790439" y="2408636"/>
              <a:ext cx="73017" cy="75684"/>
              <a:chOff x="3781475" y="1624825"/>
              <a:chExt cx="153300" cy="166375"/>
            </a:xfrm>
          </p:grpSpPr>
          <p:sp>
            <p:nvSpPr>
              <p:cNvPr id="2869" name="Google Shape;2869;p7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3" name="Google Shape;2873;p7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0" name="Google Shape;2880;p72"/>
            <p:cNvGrpSpPr/>
            <p:nvPr/>
          </p:nvGrpSpPr>
          <p:grpSpPr>
            <a:xfrm>
              <a:off x="4403342" y="3107749"/>
              <a:ext cx="316680" cy="101374"/>
              <a:chOff x="5068275" y="3161675"/>
              <a:chExt cx="664875" cy="222850"/>
            </a:xfrm>
          </p:grpSpPr>
          <p:sp>
            <p:nvSpPr>
              <p:cNvPr id="2881" name="Google Shape;2881;p7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5" name="Google Shape;2885;p7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4" name="Google Shape;2914;p72"/>
            <p:cNvGrpSpPr/>
            <p:nvPr/>
          </p:nvGrpSpPr>
          <p:grpSpPr>
            <a:xfrm>
              <a:off x="3697513" y="2707266"/>
              <a:ext cx="59549" cy="79733"/>
              <a:chOff x="3586375" y="2281300"/>
              <a:chExt cx="125025" cy="175275"/>
            </a:xfrm>
          </p:grpSpPr>
          <p:sp>
            <p:nvSpPr>
              <p:cNvPr id="2915" name="Google Shape;2915;p7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7" name="Google Shape;2917;p7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8" name="Google Shape;2918;p72"/>
            <p:cNvGrpSpPr/>
            <p:nvPr/>
          </p:nvGrpSpPr>
          <p:grpSpPr>
            <a:xfrm>
              <a:off x="4513224" y="3221724"/>
              <a:ext cx="274563" cy="280321"/>
              <a:chOff x="5298975" y="3412225"/>
              <a:chExt cx="576450" cy="616225"/>
            </a:xfrm>
          </p:grpSpPr>
          <p:sp>
            <p:nvSpPr>
              <p:cNvPr id="2919" name="Google Shape;2919;p7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20" name="Google Shape;2920;p7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1" name="Google Shape;2921;p72"/>
            <p:cNvGrpSpPr/>
            <p:nvPr/>
          </p:nvGrpSpPr>
          <p:grpSpPr>
            <a:xfrm>
              <a:off x="4824403" y="3421846"/>
              <a:ext cx="110132" cy="130647"/>
              <a:chOff x="5952300" y="3852150"/>
              <a:chExt cx="231225" cy="287200"/>
            </a:xfrm>
          </p:grpSpPr>
          <p:sp>
            <p:nvSpPr>
              <p:cNvPr id="2922" name="Google Shape;2922;p7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4" name="Google Shape;2924;p7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2" name="Google Shape;2932;p72"/>
            <p:cNvGrpSpPr/>
            <p:nvPr/>
          </p:nvGrpSpPr>
          <p:grpSpPr>
            <a:xfrm>
              <a:off x="4295710" y="3079670"/>
              <a:ext cx="14968" cy="27135"/>
              <a:chOff x="4842300" y="3099950"/>
              <a:chExt cx="31425" cy="59650"/>
            </a:xfrm>
          </p:grpSpPr>
          <p:sp>
            <p:nvSpPr>
              <p:cNvPr id="2933" name="Google Shape;2933;p7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7" name="Google Shape;2937;p7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5" name="Google Shape;2945;p72"/>
            <p:cNvGrpSpPr/>
            <p:nvPr/>
          </p:nvGrpSpPr>
          <p:grpSpPr>
            <a:xfrm>
              <a:off x="3831056" y="2816010"/>
              <a:ext cx="37378" cy="27612"/>
              <a:chOff x="3866750" y="2520350"/>
              <a:chExt cx="78475" cy="60700"/>
            </a:xfrm>
          </p:grpSpPr>
          <p:sp>
            <p:nvSpPr>
              <p:cNvPr id="2946" name="Google Shape;2946;p7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0" name="Google Shape;2950;p7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67" name="Google Shape;2967;p7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79" name="Google Shape;2979;p7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2" name="Google Shape;2992;p72"/>
            <p:cNvGrpSpPr/>
            <p:nvPr/>
          </p:nvGrpSpPr>
          <p:grpSpPr>
            <a:xfrm>
              <a:off x="3632736" y="3051591"/>
              <a:ext cx="63288" cy="45217"/>
              <a:chOff x="3450375" y="3038225"/>
              <a:chExt cx="132875" cy="99400"/>
            </a:xfrm>
          </p:grpSpPr>
          <p:sp>
            <p:nvSpPr>
              <p:cNvPr id="2993" name="Google Shape;2993;p7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5" name="Google Shape;2995;p7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04" name="Google Shape;3004;p7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14" name="Google Shape;3014;p7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20" name="Google Shape;3020;p7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0" name="Google Shape;3030;p72"/>
          <p:cNvGrpSpPr/>
          <p:nvPr/>
        </p:nvGrpSpPr>
        <p:grpSpPr>
          <a:xfrm>
            <a:off x="719116" y="2850945"/>
            <a:ext cx="2622876" cy="1333540"/>
            <a:chOff x="238125" y="1038125"/>
            <a:chExt cx="7146800" cy="3633625"/>
          </a:xfrm>
        </p:grpSpPr>
        <p:sp>
          <p:nvSpPr>
            <p:cNvPr id="3031" name="Google Shape;3031;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72"/>
          <p:cNvGrpSpPr/>
          <p:nvPr/>
        </p:nvGrpSpPr>
        <p:grpSpPr>
          <a:xfrm>
            <a:off x="5834044" y="993055"/>
            <a:ext cx="2590840" cy="1380235"/>
            <a:chOff x="233350" y="949250"/>
            <a:chExt cx="7137300" cy="3802300"/>
          </a:xfrm>
        </p:grpSpPr>
        <p:sp>
          <p:nvSpPr>
            <p:cNvPr id="4604" name="Google Shape;4604;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72"/>
          <p:cNvGrpSpPr/>
          <p:nvPr/>
        </p:nvGrpSpPr>
        <p:grpSpPr>
          <a:xfrm>
            <a:off x="7648473" y="3037828"/>
            <a:ext cx="104231" cy="320340"/>
            <a:chOff x="7564426" y="3224343"/>
            <a:chExt cx="119985" cy="368801"/>
          </a:xfrm>
        </p:grpSpPr>
        <p:sp>
          <p:nvSpPr>
            <p:cNvPr id="4656" name="Google Shape;4656;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72"/>
          <p:cNvGrpSpPr/>
          <p:nvPr/>
        </p:nvGrpSpPr>
        <p:grpSpPr>
          <a:xfrm>
            <a:off x="7347962" y="3031929"/>
            <a:ext cx="189489" cy="332132"/>
            <a:chOff x="8370831" y="3202002"/>
            <a:chExt cx="218129" cy="382376"/>
          </a:xfrm>
        </p:grpSpPr>
        <p:sp>
          <p:nvSpPr>
            <p:cNvPr id="4659" name="Google Shape;4659;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1" name="Google Shape;4661;p72"/>
          <p:cNvGrpSpPr/>
          <p:nvPr/>
        </p:nvGrpSpPr>
        <p:grpSpPr>
          <a:xfrm>
            <a:off x="8071351" y="3443061"/>
            <a:ext cx="309429" cy="267000"/>
            <a:chOff x="6742064" y="3750480"/>
            <a:chExt cx="399315" cy="344560"/>
          </a:xfrm>
        </p:grpSpPr>
        <p:sp>
          <p:nvSpPr>
            <p:cNvPr id="4662" name="Google Shape;4662;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72"/>
          <p:cNvGrpSpPr/>
          <p:nvPr/>
        </p:nvGrpSpPr>
        <p:grpSpPr>
          <a:xfrm>
            <a:off x="7610370" y="3794109"/>
            <a:ext cx="180437" cy="281608"/>
            <a:chOff x="7248525" y="3739696"/>
            <a:chExt cx="230531" cy="359790"/>
          </a:xfrm>
        </p:grpSpPr>
        <p:sp>
          <p:nvSpPr>
            <p:cNvPr id="4665" name="Google Shape;4665;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7" name="Google Shape;4667;p72"/>
          <p:cNvGrpSpPr/>
          <p:nvPr/>
        </p:nvGrpSpPr>
        <p:grpSpPr>
          <a:xfrm>
            <a:off x="7856289" y="3437333"/>
            <a:ext cx="162896" cy="278710"/>
            <a:chOff x="7601242" y="3729267"/>
            <a:chExt cx="222566" cy="380803"/>
          </a:xfrm>
        </p:grpSpPr>
        <p:sp>
          <p:nvSpPr>
            <p:cNvPr id="4668" name="Google Shape;4668;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0" name="Google Shape;4670;p72"/>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1" name="Google Shape;4671;p72"/>
          <p:cNvGrpSpPr/>
          <p:nvPr/>
        </p:nvGrpSpPr>
        <p:grpSpPr>
          <a:xfrm>
            <a:off x="7345935" y="3438473"/>
            <a:ext cx="193543" cy="275990"/>
            <a:chOff x="8304647" y="3738687"/>
            <a:chExt cx="225076" cy="320956"/>
          </a:xfrm>
        </p:grpSpPr>
        <p:sp>
          <p:nvSpPr>
            <p:cNvPr id="4672" name="Google Shape;4672;p7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5" name="Google Shape;4675;p72"/>
          <p:cNvGrpSpPr/>
          <p:nvPr/>
        </p:nvGrpSpPr>
        <p:grpSpPr>
          <a:xfrm>
            <a:off x="7618427" y="3438473"/>
            <a:ext cx="178492" cy="275990"/>
            <a:chOff x="8615101" y="3738687"/>
            <a:chExt cx="207573" cy="320956"/>
          </a:xfrm>
        </p:grpSpPr>
        <p:sp>
          <p:nvSpPr>
            <p:cNvPr id="4676" name="Google Shape;4676;p7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9" name="Google Shape;4679;p72"/>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0" name="Google Shape;4680;p72"/>
          <p:cNvGrpSpPr/>
          <p:nvPr/>
        </p:nvGrpSpPr>
        <p:grpSpPr>
          <a:xfrm>
            <a:off x="6013132" y="3559961"/>
            <a:ext cx="557671" cy="511283"/>
            <a:chOff x="6015419" y="3716859"/>
            <a:chExt cx="557671" cy="511283"/>
          </a:xfrm>
        </p:grpSpPr>
        <p:sp>
          <p:nvSpPr>
            <p:cNvPr id="4681" name="Google Shape;4681;p7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2" name="Google Shape;4682;p72"/>
            <p:cNvGrpSpPr/>
            <p:nvPr/>
          </p:nvGrpSpPr>
          <p:grpSpPr>
            <a:xfrm>
              <a:off x="6036094" y="3716980"/>
              <a:ext cx="529860" cy="510468"/>
              <a:chOff x="6036094" y="3716980"/>
              <a:chExt cx="529860" cy="510468"/>
            </a:xfrm>
          </p:grpSpPr>
          <p:sp>
            <p:nvSpPr>
              <p:cNvPr id="4683" name="Google Shape;4683;p7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3" name="Google Shape;4693;p72"/>
          <p:cNvGrpSpPr/>
          <p:nvPr/>
        </p:nvGrpSpPr>
        <p:grpSpPr>
          <a:xfrm>
            <a:off x="6642017" y="2916730"/>
            <a:ext cx="576302" cy="511871"/>
            <a:chOff x="6644304" y="3073628"/>
            <a:chExt cx="576302" cy="511871"/>
          </a:xfrm>
        </p:grpSpPr>
        <p:sp>
          <p:nvSpPr>
            <p:cNvPr id="4694" name="Google Shape;4694;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5" name="Google Shape;4695;p72"/>
            <p:cNvGrpSpPr/>
            <p:nvPr/>
          </p:nvGrpSpPr>
          <p:grpSpPr>
            <a:xfrm>
              <a:off x="6712169" y="3085440"/>
              <a:ext cx="481622" cy="494913"/>
              <a:chOff x="6712169" y="3085440"/>
              <a:chExt cx="481622" cy="494913"/>
            </a:xfrm>
          </p:grpSpPr>
          <p:sp>
            <p:nvSpPr>
              <p:cNvPr id="4696" name="Google Shape;4696;p7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1" name="Google Shape;4701;p7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4" name="Google Shape;4704;p72"/>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5" name="Google Shape;4705;p72"/>
          <p:cNvGrpSpPr/>
          <p:nvPr/>
        </p:nvGrpSpPr>
        <p:grpSpPr>
          <a:xfrm>
            <a:off x="6649868" y="3559725"/>
            <a:ext cx="560631" cy="511352"/>
            <a:chOff x="6652154" y="3716623"/>
            <a:chExt cx="560631" cy="511352"/>
          </a:xfrm>
        </p:grpSpPr>
        <p:sp>
          <p:nvSpPr>
            <p:cNvPr id="4706" name="Google Shape;4706;p7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7" name="Google Shape;4707;p72"/>
            <p:cNvGrpSpPr/>
            <p:nvPr/>
          </p:nvGrpSpPr>
          <p:grpSpPr>
            <a:xfrm>
              <a:off x="6669657" y="3716715"/>
              <a:ext cx="466779" cy="464290"/>
              <a:chOff x="6669657" y="3716715"/>
              <a:chExt cx="466779" cy="464290"/>
            </a:xfrm>
          </p:grpSpPr>
          <p:sp>
            <p:nvSpPr>
              <p:cNvPr id="4708" name="Google Shape;4708;p7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1" name="Google Shape;4721;p72"/>
          <p:cNvGrpSpPr/>
          <p:nvPr/>
        </p:nvGrpSpPr>
        <p:grpSpPr>
          <a:xfrm>
            <a:off x="7843959" y="3841134"/>
            <a:ext cx="187557" cy="187557"/>
            <a:chOff x="8565775" y="671075"/>
            <a:chExt cx="441000" cy="441000"/>
          </a:xfrm>
        </p:grpSpPr>
        <p:sp>
          <p:nvSpPr>
            <p:cNvPr id="4722" name="Google Shape;4722;p7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4" name="Google Shape;4724;p72"/>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6" name="Google Shape;4726;p72"/>
          <p:cNvGrpSpPr/>
          <p:nvPr/>
        </p:nvGrpSpPr>
        <p:grpSpPr>
          <a:xfrm>
            <a:off x="5997814" y="2919352"/>
            <a:ext cx="587871" cy="512373"/>
            <a:chOff x="6000100" y="3076250"/>
            <a:chExt cx="587871" cy="512373"/>
          </a:xfrm>
        </p:grpSpPr>
        <p:sp>
          <p:nvSpPr>
            <p:cNvPr id="4727" name="Google Shape;4727;p7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8" name="Google Shape;4728;p72"/>
            <p:cNvGrpSpPr/>
            <p:nvPr/>
          </p:nvGrpSpPr>
          <p:grpSpPr>
            <a:xfrm>
              <a:off x="6031360" y="3076713"/>
              <a:ext cx="539107" cy="480965"/>
              <a:chOff x="6031360" y="3076713"/>
              <a:chExt cx="539107" cy="480965"/>
            </a:xfrm>
          </p:grpSpPr>
          <p:sp>
            <p:nvSpPr>
              <p:cNvPr id="4729" name="Google Shape;4729;p7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36" name="Google Shape;4736;p72"/>
          <p:cNvGrpSpPr/>
          <p:nvPr/>
        </p:nvGrpSpPr>
        <p:grpSpPr>
          <a:xfrm>
            <a:off x="3369305" y="938716"/>
            <a:ext cx="2310381" cy="1488888"/>
            <a:chOff x="229225" y="549050"/>
            <a:chExt cx="7161750" cy="4615275"/>
          </a:xfrm>
        </p:grpSpPr>
        <p:sp>
          <p:nvSpPr>
            <p:cNvPr id="4737" name="Google Shape;4737;p7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4" name="Google Shape;4854;p72"/>
          <p:cNvGrpSpPr/>
          <p:nvPr/>
        </p:nvGrpSpPr>
        <p:grpSpPr>
          <a:xfrm>
            <a:off x="3514723" y="2830563"/>
            <a:ext cx="2310282" cy="1374222"/>
            <a:chOff x="238125" y="732525"/>
            <a:chExt cx="7130500" cy="4241425"/>
          </a:xfrm>
        </p:grpSpPr>
        <p:sp>
          <p:nvSpPr>
            <p:cNvPr id="4855" name="Google Shape;4855;p7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972"/>
        <p:cNvGrpSpPr/>
        <p:nvPr/>
      </p:nvGrpSpPr>
      <p:grpSpPr>
        <a:xfrm>
          <a:off x="0" y="0"/>
          <a:ext cx="0" cy="0"/>
          <a:chOff x="0" y="0"/>
          <a:chExt cx="0" cy="0"/>
        </a:xfrm>
      </p:grpSpPr>
      <p:grpSp>
        <p:nvGrpSpPr>
          <p:cNvPr id="4973" name="Google Shape;4973;p73"/>
          <p:cNvGrpSpPr/>
          <p:nvPr/>
        </p:nvGrpSpPr>
        <p:grpSpPr>
          <a:xfrm>
            <a:off x="725414" y="969763"/>
            <a:ext cx="2507799" cy="206239"/>
            <a:chOff x="106648" y="895722"/>
            <a:chExt cx="4481413" cy="374300"/>
          </a:xfrm>
        </p:grpSpPr>
        <p:grpSp>
          <p:nvGrpSpPr>
            <p:cNvPr id="4974" name="Google Shape;4974;p73"/>
            <p:cNvGrpSpPr/>
            <p:nvPr/>
          </p:nvGrpSpPr>
          <p:grpSpPr>
            <a:xfrm>
              <a:off x="2233276" y="895722"/>
              <a:ext cx="1082667" cy="223591"/>
              <a:chOff x="4808316" y="2800065"/>
              <a:chExt cx="1999386" cy="412910"/>
            </a:xfrm>
          </p:grpSpPr>
          <p:sp>
            <p:nvSpPr>
              <p:cNvPr id="4975" name="Google Shape;4975;p7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6" name="Google Shape;4976;p73"/>
              <p:cNvGrpSpPr/>
              <p:nvPr/>
            </p:nvGrpSpPr>
            <p:grpSpPr>
              <a:xfrm>
                <a:off x="4808316" y="2800065"/>
                <a:ext cx="92400" cy="411825"/>
                <a:chOff x="845575" y="2563700"/>
                <a:chExt cx="92400" cy="411825"/>
              </a:xfrm>
            </p:grpSpPr>
            <p:cxnSp>
              <p:nvCxnSpPr>
                <p:cNvPr id="4977" name="Google Shape;4977;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78" name="Google Shape;4978;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9" name="Google Shape;4979;p73"/>
            <p:cNvGrpSpPr/>
            <p:nvPr/>
          </p:nvGrpSpPr>
          <p:grpSpPr>
            <a:xfrm>
              <a:off x="106648" y="895722"/>
              <a:ext cx="1088401" cy="223591"/>
              <a:chOff x="881025" y="2800065"/>
              <a:chExt cx="2009975" cy="412910"/>
            </a:xfrm>
          </p:grpSpPr>
          <p:sp>
            <p:nvSpPr>
              <p:cNvPr id="4980" name="Google Shape;4980;p7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1" name="Google Shape;4981;p73"/>
              <p:cNvGrpSpPr/>
              <p:nvPr/>
            </p:nvGrpSpPr>
            <p:grpSpPr>
              <a:xfrm>
                <a:off x="881025" y="2800065"/>
                <a:ext cx="92400" cy="411825"/>
                <a:chOff x="845575" y="2563700"/>
                <a:chExt cx="92400" cy="411825"/>
              </a:xfrm>
            </p:grpSpPr>
            <p:cxnSp>
              <p:nvCxnSpPr>
                <p:cNvPr id="4982" name="Google Shape;4982;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83" name="Google Shape;4983;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4" name="Google Shape;4984;p73"/>
            <p:cNvGrpSpPr/>
            <p:nvPr/>
          </p:nvGrpSpPr>
          <p:grpSpPr>
            <a:xfrm>
              <a:off x="1172346" y="1047018"/>
              <a:ext cx="1083151" cy="223003"/>
              <a:chOff x="2849073" y="3079467"/>
              <a:chExt cx="2000279" cy="411825"/>
            </a:xfrm>
          </p:grpSpPr>
          <p:sp>
            <p:nvSpPr>
              <p:cNvPr id="4985" name="Google Shape;4985;p7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6" name="Google Shape;4986;p73"/>
              <p:cNvGrpSpPr/>
              <p:nvPr/>
            </p:nvGrpSpPr>
            <p:grpSpPr>
              <a:xfrm rot="10800000">
                <a:off x="2849073" y="3079467"/>
                <a:ext cx="92400" cy="411825"/>
                <a:chOff x="2070100" y="2563700"/>
                <a:chExt cx="92400" cy="411825"/>
              </a:xfrm>
            </p:grpSpPr>
            <p:cxnSp>
              <p:nvCxnSpPr>
                <p:cNvPr id="4987" name="Google Shape;4987;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88" name="Google Shape;4988;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9" name="Google Shape;4989;p73"/>
            <p:cNvGrpSpPr/>
            <p:nvPr/>
          </p:nvGrpSpPr>
          <p:grpSpPr>
            <a:xfrm>
              <a:off x="3290132" y="1047018"/>
              <a:ext cx="1297929" cy="223003"/>
              <a:chOff x="6760035" y="3079467"/>
              <a:chExt cx="2396914" cy="411825"/>
            </a:xfrm>
          </p:grpSpPr>
          <p:sp>
            <p:nvSpPr>
              <p:cNvPr id="4990" name="Google Shape;4990;p7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1" name="Google Shape;4991;p73"/>
              <p:cNvGrpSpPr/>
              <p:nvPr/>
            </p:nvGrpSpPr>
            <p:grpSpPr>
              <a:xfrm rot="10800000">
                <a:off x="6760035" y="3079467"/>
                <a:ext cx="92400" cy="411825"/>
                <a:chOff x="2070100" y="2563700"/>
                <a:chExt cx="92400" cy="411825"/>
              </a:xfrm>
            </p:grpSpPr>
            <p:cxnSp>
              <p:nvCxnSpPr>
                <p:cNvPr id="4992" name="Google Shape;4992;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93" name="Google Shape;4993;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94" name="Google Shape;4994;p73"/>
          <p:cNvGrpSpPr/>
          <p:nvPr/>
        </p:nvGrpSpPr>
        <p:grpSpPr>
          <a:xfrm>
            <a:off x="2143176" y="3369134"/>
            <a:ext cx="1086701" cy="799429"/>
            <a:chOff x="2183288" y="3555572"/>
            <a:chExt cx="1136241" cy="835873"/>
          </a:xfrm>
        </p:grpSpPr>
        <p:sp>
          <p:nvSpPr>
            <p:cNvPr id="4995" name="Google Shape;4995;p7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6" name="Google Shape;4996;p73"/>
            <p:cNvGrpSpPr/>
            <p:nvPr/>
          </p:nvGrpSpPr>
          <p:grpSpPr>
            <a:xfrm>
              <a:off x="2205895" y="3637269"/>
              <a:ext cx="1089848" cy="724993"/>
              <a:chOff x="2205895" y="3637269"/>
              <a:chExt cx="1089848" cy="724993"/>
            </a:xfrm>
          </p:grpSpPr>
          <p:sp>
            <p:nvSpPr>
              <p:cNvPr id="4997" name="Google Shape;4997;p7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3" name="Google Shape;5003;p7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04" name="Google Shape;5004;p7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005" name="Google Shape;5005;p73"/>
            <p:cNvGrpSpPr/>
            <p:nvPr/>
          </p:nvGrpSpPr>
          <p:grpSpPr>
            <a:xfrm>
              <a:off x="3173850" y="3779426"/>
              <a:ext cx="145679" cy="70048"/>
              <a:chOff x="3173850" y="3779426"/>
              <a:chExt cx="145679" cy="70048"/>
            </a:xfrm>
          </p:grpSpPr>
          <p:cxnSp>
            <p:nvCxnSpPr>
              <p:cNvPr id="5006" name="Google Shape;5006;p7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007" name="Google Shape;5007;p7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73"/>
            <p:cNvGrpSpPr/>
            <p:nvPr/>
          </p:nvGrpSpPr>
          <p:grpSpPr>
            <a:xfrm>
              <a:off x="2183288" y="4139483"/>
              <a:ext cx="145133" cy="70048"/>
              <a:chOff x="2183288" y="4139483"/>
              <a:chExt cx="145133" cy="70048"/>
            </a:xfrm>
          </p:grpSpPr>
          <p:cxnSp>
            <p:nvCxnSpPr>
              <p:cNvPr id="5009" name="Google Shape;5009;p7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010" name="Google Shape;5010;p7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1" name="Google Shape;5011;p7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12" name="Google Shape;5012;p7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013" name="Google Shape;5013;p73"/>
            <p:cNvGrpSpPr/>
            <p:nvPr/>
          </p:nvGrpSpPr>
          <p:grpSpPr>
            <a:xfrm>
              <a:off x="2943836" y="4268886"/>
              <a:ext cx="60717" cy="122559"/>
              <a:chOff x="2943836" y="4268886"/>
              <a:chExt cx="60717" cy="122559"/>
            </a:xfrm>
          </p:grpSpPr>
          <p:sp>
            <p:nvSpPr>
              <p:cNvPr id="5014" name="Google Shape;5014;p7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15" name="Google Shape;5015;p7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016" name="Google Shape;5016;p73"/>
          <p:cNvGrpSpPr/>
          <p:nvPr/>
        </p:nvGrpSpPr>
        <p:grpSpPr>
          <a:xfrm>
            <a:off x="3406121" y="1290134"/>
            <a:ext cx="1675870" cy="758251"/>
            <a:chOff x="3530532" y="1496185"/>
            <a:chExt cx="1562000" cy="706730"/>
          </a:xfrm>
        </p:grpSpPr>
        <p:cxnSp>
          <p:nvCxnSpPr>
            <p:cNvPr id="5017" name="Google Shape;5017;p7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018" name="Google Shape;5018;p73"/>
            <p:cNvGrpSpPr/>
            <p:nvPr/>
          </p:nvGrpSpPr>
          <p:grpSpPr>
            <a:xfrm>
              <a:off x="3530532" y="1496185"/>
              <a:ext cx="323430" cy="463587"/>
              <a:chOff x="3530532" y="1496185"/>
              <a:chExt cx="323430" cy="463587"/>
            </a:xfrm>
          </p:grpSpPr>
          <p:grpSp>
            <p:nvGrpSpPr>
              <p:cNvPr id="5019" name="Google Shape;5019;p73"/>
              <p:cNvGrpSpPr/>
              <p:nvPr/>
            </p:nvGrpSpPr>
            <p:grpSpPr>
              <a:xfrm>
                <a:off x="3567462" y="1496185"/>
                <a:ext cx="286500" cy="361376"/>
                <a:chOff x="3567462" y="1496185"/>
                <a:chExt cx="286500" cy="361376"/>
              </a:xfrm>
            </p:grpSpPr>
            <p:cxnSp>
              <p:nvCxnSpPr>
                <p:cNvPr id="5020" name="Google Shape;5020;p7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021" name="Google Shape;5021;p7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2" name="Google Shape;5022;p7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73"/>
            <p:cNvGrpSpPr/>
            <p:nvPr/>
          </p:nvGrpSpPr>
          <p:grpSpPr>
            <a:xfrm>
              <a:off x="3891569" y="1779209"/>
              <a:ext cx="323945" cy="423706"/>
              <a:chOff x="3891569" y="1779209"/>
              <a:chExt cx="323945" cy="423706"/>
            </a:xfrm>
          </p:grpSpPr>
          <p:grpSp>
            <p:nvGrpSpPr>
              <p:cNvPr id="5024" name="Google Shape;5024;p73"/>
              <p:cNvGrpSpPr/>
              <p:nvPr/>
            </p:nvGrpSpPr>
            <p:grpSpPr>
              <a:xfrm>
                <a:off x="3929014" y="1881638"/>
                <a:ext cx="286500" cy="321278"/>
                <a:chOff x="3929014" y="1881638"/>
                <a:chExt cx="286500" cy="321278"/>
              </a:xfrm>
            </p:grpSpPr>
            <p:cxnSp>
              <p:nvCxnSpPr>
                <p:cNvPr id="5025" name="Google Shape;5025;p7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026" name="Google Shape;5026;p7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7" name="Google Shape;5027;p7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73"/>
            <p:cNvGrpSpPr/>
            <p:nvPr/>
          </p:nvGrpSpPr>
          <p:grpSpPr>
            <a:xfrm>
              <a:off x="4252606" y="1496185"/>
              <a:ext cx="324721" cy="463587"/>
              <a:chOff x="4252606" y="1496185"/>
              <a:chExt cx="324721" cy="463587"/>
            </a:xfrm>
          </p:grpSpPr>
          <p:grpSp>
            <p:nvGrpSpPr>
              <p:cNvPr id="5029" name="Google Shape;5029;p73"/>
              <p:cNvGrpSpPr/>
              <p:nvPr/>
            </p:nvGrpSpPr>
            <p:grpSpPr>
              <a:xfrm>
                <a:off x="4290828" y="1496185"/>
                <a:ext cx="286500" cy="361376"/>
                <a:chOff x="4290828" y="1496185"/>
                <a:chExt cx="286500" cy="361376"/>
              </a:xfrm>
            </p:grpSpPr>
            <p:cxnSp>
              <p:nvCxnSpPr>
                <p:cNvPr id="5030" name="Google Shape;5030;p7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031" name="Google Shape;5031;p7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2" name="Google Shape;5032;p7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73"/>
            <p:cNvGrpSpPr/>
            <p:nvPr/>
          </p:nvGrpSpPr>
          <p:grpSpPr>
            <a:xfrm>
              <a:off x="4613643" y="1763716"/>
              <a:ext cx="325308" cy="439200"/>
              <a:chOff x="4613643" y="1763716"/>
              <a:chExt cx="325308" cy="439200"/>
            </a:xfrm>
          </p:grpSpPr>
          <p:grpSp>
            <p:nvGrpSpPr>
              <p:cNvPr id="5034" name="Google Shape;5034;p73"/>
              <p:cNvGrpSpPr/>
              <p:nvPr/>
            </p:nvGrpSpPr>
            <p:grpSpPr>
              <a:xfrm>
                <a:off x="4652451" y="1879538"/>
                <a:ext cx="286500" cy="323378"/>
                <a:chOff x="4652451" y="1879538"/>
                <a:chExt cx="286500" cy="323378"/>
              </a:xfrm>
            </p:grpSpPr>
            <p:cxnSp>
              <p:nvCxnSpPr>
                <p:cNvPr id="5035" name="Google Shape;5035;p7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036" name="Google Shape;5036;p7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7" name="Google Shape;5037;p7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8" name="Google Shape;5038;p73"/>
          <p:cNvGrpSpPr/>
          <p:nvPr/>
        </p:nvGrpSpPr>
        <p:grpSpPr>
          <a:xfrm>
            <a:off x="3417981" y="2143759"/>
            <a:ext cx="1652173" cy="391517"/>
            <a:chOff x="3512551" y="2358270"/>
            <a:chExt cx="1597383" cy="378533"/>
          </a:xfrm>
        </p:grpSpPr>
        <p:cxnSp>
          <p:nvCxnSpPr>
            <p:cNvPr id="5039" name="Google Shape;5039;p73"/>
            <p:cNvCxnSpPr>
              <a:stCxn id="5040" idx="6"/>
              <a:endCxn id="5041"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042" name="Google Shape;5042;p73"/>
            <p:cNvGrpSpPr/>
            <p:nvPr/>
          </p:nvGrpSpPr>
          <p:grpSpPr>
            <a:xfrm>
              <a:off x="3512551" y="2358270"/>
              <a:ext cx="225647" cy="307714"/>
              <a:chOff x="2182679" y="2004714"/>
              <a:chExt cx="792300" cy="1080458"/>
            </a:xfrm>
          </p:grpSpPr>
          <p:cxnSp>
            <p:nvCxnSpPr>
              <p:cNvPr id="5043" name="Google Shape;5043;p73"/>
              <p:cNvCxnSpPr>
                <a:stCxn id="5044"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040" name="Google Shape;5040;p7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73"/>
            <p:cNvGrpSpPr/>
            <p:nvPr/>
          </p:nvGrpSpPr>
          <p:grpSpPr>
            <a:xfrm>
              <a:off x="3969644" y="2440153"/>
              <a:ext cx="225853" cy="296651"/>
              <a:chOff x="3775710" y="1729289"/>
              <a:chExt cx="136500" cy="179289"/>
            </a:xfrm>
          </p:grpSpPr>
          <p:cxnSp>
            <p:nvCxnSpPr>
              <p:cNvPr id="5046" name="Google Shape;5046;p7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047" name="Google Shape;5047;p7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73"/>
            <p:cNvGrpSpPr/>
            <p:nvPr/>
          </p:nvGrpSpPr>
          <p:grpSpPr>
            <a:xfrm>
              <a:off x="4427051" y="2358270"/>
              <a:ext cx="225647" cy="307714"/>
              <a:chOff x="5393704" y="2004714"/>
              <a:chExt cx="792300" cy="1080458"/>
            </a:xfrm>
          </p:grpSpPr>
          <p:cxnSp>
            <p:nvCxnSpPr>
              <p:cNvPr id="5050" name="Google Shape;5050;p73"/>
              <p:cNvCxnSpPr>
                <a:stCxn id="5051"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052" name="Google Shape;5052;p7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73"/>
            <p:cNvGrpSpPr/>
            <p:nvPr/>
          </p:nvGrpSpPr>
          <p:grpSpPr>
            <a:xfrm>
              <a:off x="4884287" y="2440252"/>
              <a:ext cx="225647" cy="296532"/>
              <a:chOff x="6999166" y="2292572"/>
              <a:chExt cx="792300" cy="1041192"/>
            </a:xfrm>
          </p:grpSpPr>
          <p:cxnSp>
            <p:nvCxnSpPr>
              <p:cNvPr id="5054" name="Google Shape;5054;p7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041" name="Google Shape;5041;p7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6" name="Google Shape;5056;p73"/>
          <p:cNvGrpSpPr/>
          <p:nvPr/>
        </p:nvGrpSpPr>
        <p:grpSpPr>
          <a:xfrm>
            <a:off x="6838789" y="979959"/>
            <a:ext cx="1581844" cy="732818"/>
            <a:chOff x="634175" y="2986275"/>
            <a:chExt cx="3147949" cy="1458344"/>
          </a:xfrm>
        </p:grpSpPr>
        <p:cxnSp>
          <p:nvCxnSpPr>
            <p:cNvPr id="5057" name="Google Shape;5057;p73"/>
            <p:cNvCxnSpPr>
              <a:stCxn id="5058" idx="4"/>
              <a:endCxn id="5059"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060" name="Google Shape;5060;p73"/>
            <p:cNvCxnSpPr>
              <a:stCxn id="5059" idx="0"/>
              <a:endCxn id="506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62" name="Google Shape;5062;p73"/>
            <p:cNvCxnSpPr>
              <a:stCxn id="5061" idx="4"/>
              <a:endCxn id="5063"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64" name="Google Shape;5064;p73"/>
            <p:cNvCxnSpPr>
              <a:stCxn id="5063" idx="0"/>
              <a:endCxn id="5065"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065" name="Google Shape;5065;p7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61" name="Google Shape;5061;p7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58" name="Google Shape;5058;p7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63" name="Google Shape;5063;p7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59" name="Google Shape;5059;p7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066" name="Google Shape;5066;p73"/>
          <p:cNvGrpSpPr/>
          <p:nvPr/>
        </p:nvGrpSpPr>
        <p:grpSpPr>
          <a:xfrm>
            <a:off x="3406504" y="2674269"/>
            <a:ext cx="1675128" cy="313674"/>
            <a:chOff x="998425" y="1182125"/>
            <a:chExt cx="1065400" cy="199500"/>
          </a:xfrm>
        </p:grpSpPr>
        <p:sp>
          <p:nvSpPr>
            <p:cNvPr id="5067" name="Google Shape;5067;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73"/>
          <p:cNvGrpSpPr/>
          <p:nvPr/>
        </p:nvGrpSpPr>
        <p:grpSpPr>
          <a:xfrm>
            <a:off x="3406503" y="3630235"/>
            <a:ext cx="1675129" cy="525345"/>
            <a:chOff x="5194708" y="3484366"/>
            <a:chExt cx="3148148" cy="987304"/>
          </a:xfrm>
        </p:grpSpPr>
        <p:grpSp>
          <p:nvGrpSpPr>
            <p:cNvPr id="5073" name="Google Shape;5073;p73"/>
            <p:cNvGrpSpPr/>
            <p:nvPr/>
          </p:nvGrpSpPr>
          <p:grpSpPr>
            <a:xfrm>
              <a:off x="7531521" y="3484366"/>
              <a:ext cx="811335" cy="987304"/>
              <a:chOff x="3379425" y="1617275"/>
              <a:chExt cx="1090650" cy="1327200"/>
            </a:xfrm>
          </p:grpSpPr>
          <p:sp>
            <p:nvSpPr>
              <p:cNvPr id="5074" name="Google Shape;5074;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73"/>
            <p:cNvGrpSpPr/>
            <p:nvPr/>
          </p:nvGrpSpPr>
          <p:grpSpPr>
            <a:xfrm>
              <a:off x="6752546" y="3484366"/>
              <a:ext cx="811428" cy="987304"/>
              <a:chOff x="2332275" y="1617275"/>
              <a:chExt cx="1090775" cy="1327200"/>
            </a:xfrm>
          </p:grpSpPr>
          <p:sp>
            <p:nvSpPr>
              <p:cNvPr id="5078" name="Google Shape;5078;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73"/>
            <p:cNvGrpSpPr/>
            <p:nvPr/>
          </p:nvGrpSpPr>
          <p:grpSpPr>
            <a:xfrm>
              <a:off x="5973664" y="3484366"/>
              <a:ext cx="811335" cy="987304"/>
              <a:chOff x="1285250" y="1617275"/>
              <a:chExt cx="1090650" cy="1327200"/>
            </a:xfrm>
          </p:grpSpPr>
          <p:sp>
            <p:nvSpPr>
              <p:cNvPr id="5082" name="Google Shape;5082;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73"/>
            <p:cNvGrpSpPr/>
            <p:nvPr/>
          </p:nvGrpSpPr>
          <p:grpSpPr>
            <a:xfrm>
              <a:off x="5194708" y="3484366"/>
              <a:ext cx="811409" cy="987304"/>
              <a:chOff x="238125" y="1617275"/>
              <a:chExt cx="1090750" cy="1327200"/>
            </a:xfrm>
          </p:grpSpPr>
          <p:sp>
            <p:nvSpPr>
              <p:cNvPr id="5086" name="Google Shape;5086;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9" name="Google Shape;5089;p73"/>
          <p:cNvGrpSpPr/>
          <p:nvPr/>
        </p:nvGrpSpPr>
        <p:grpSpPr>
          <a:xfrm>
            <a:off x="6840188" y="2276124"/>
            <a:ext cx="1579046" cy="522230"/>
            <a:chOff x="6853641" y="2534077"/>
            <a:chExt cx="1515545" cy="501229"/>
          </a:xfrm>
        </p:grpSpPr>
        <p:grpSp>
          <p:nvGrpSpPr>
            <p:cNvPr id="5090" name="Google Shape;5090;p73"/>
            <p:cNvGrpSpPr/>
            <p:nvPr/>
          </p:nvGrpSpPr>
          <p:grpSpPr>
            <a:xfrm>
              <a:off x="6853641" y="2618923"/>
              <a:ext cx="1515545" cy="324556"/>
              <a:chOff x="6853641" y="2618923"/>
              <a:chExt cx="1515545" cy="324556"/>
            </a:xfrm>
          </p:grpSpPr>
          <p:sp>
            <p:nvSpPr>
              <p:cNvPr id="5091" name="Google Shape;5091;p7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7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73"/>
          <p:cNvGrpSpPr/>
          <p:nvPr/>
        </p:nvGrpSpPr>
        <p:grpSpPr>
          <a:xfrm>
            <a:off x="3435080" y="3151165"/>
            <a:ext cx="1617976" cy="346616"/>
            <a:chOff x="1808063" y="4294338"/>
            <a:chExt cx="3370782" cy="721817"/>
          </a:xfrm>
        </p:grpSpPr>
        <p:sp>
          <p:nvSpPr>
            <p:cNvPr id="5102" name="Google Shape;5102;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2" name="Google Shape;5112;p73"/>
          <p:cNvGrpSpPr/>
          <p:nvPr/>
        </p:nvGrpSpPr>
        <p:grpSpPr>
          <a:xfrm>
            <a:off x="5261076" y="3817915"/>
            <a:ext cx="1417067" cy="350605"/>
            <a:chOff x="4234950" y="2101012"/>
            <a:chExt cx="4219974" cy="1044090"/>
          </a:xfrm>
        </p:grpSpPr>
        <p:sp>
          <p:nvSpPr>
            <p:cNvPr id="5113" name="Google Shape;5113;p7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73"/>
          <p:cNvGrpSpPr/>
          <p:nvPr/>
        </p:nvGrpSpPr>
        <p:grpSpPr>
          <a:xfrm>
            <a:off x="6836548" y="1808672"/>
            <a:ext cx="1586327" cy="371557"/>
            <a:chOff x="1247650" y="2075423"/>
            <a:chExt cx="6648477" cy="1557238"/>
          </a:xfrm>
        </p:grpSpPr>
        <p:sp>
          <p:nvSpPr>
            <p:cNvPr id="5130" name="Google Shape;5130;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73"/>
          <p:cNvGrpSpPr/>
          <p:nvPr/>
        </p:nvGrpSpPr>
        <p:grpSpPr>
          <a:xfrm>
            <a:off x="5267818" y="961862"/>
            <a:ext cx="1415601" cy="1648533"/>
            <a:chOff x="1839112" y="2209163"/>
            <a:chExt cx="1918159" cy="2233784"/>
          </a:xfrm>
        </p:grpSpPr>
        <p:sp>
          <p:nvSpPr>
            <p:cNvPr id="5137" name="Google Shape;5137;p7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40" name="Google Shape;5140;p73"/>
            <p:cNvCxnSpPr>
              <a:stCxn id="5137" idx="6"/>
              <a:endCxn id="5138"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141" name="Google Shape;5141;p73"/>
            <p:cNvCxnSpPr>
              <a:stCxn id="5138" idx="4"/>
              <a:endCxn id="5142"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143" name="Google Shape;5143;p73"/>
            <p:cNvCxnSpPr>
              <a:stCxn id="5142" idx="6"/>
              <a:endCxn id="5139"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144" name="Google Shape;5144;p73"/>
            <p:cNvCxnSpPr>
              <a:stCxn id="5139" idx="4"/>
              <a:endCxn id="5145"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142" name="Google Shape;5142;p7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47" name="Google Shape;5147;p73"/>
            <p:cNvCxnSpPr>
              <a:endCxn id="5146"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148" name="Google Shape;5148;p73"/>
          <p:cNvGrpSpPr/>
          <p:nvPr/>
        </p:nvGrpSpPr>
        <p:grpSpPr>
          <a:xfrm>
            <a:off x="3425084" y="979946"/>
            <a:ext cx="1637968" cy="154942"/>
            <a:chOff x="238125" y="2506075"/>
            <a:chExt cx="7115411" cy="673075"/>
          </a:xfrm>
        </p:grpSpPr>
        <p:sp>
          <p:nvSpPr>
            <p:cNvPr id="5149" name="Google Shape;5149;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73"/>
          <p:cNvGrpSpPr/>
          <p:nvPr/>
        </p:nvGrpSpPr>
        <p:grpSpPr>
          <a:xfrm>
            <a:off x="1965820" y="1294664"/>
            <a:ext cx="1262932" cy="785408"/>
            <a:chOff x="548861" y="389676"/>
            <a:chExt cx="3843371" cy="2390163"/>
          </a:xfrm>
        </p:grpSpPr>
        <p:cxnSp>
          <p:nvCxnSpPr>
            <p:cNvPr id="5155" name="Google Shape;5155;p7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56" name="Google Shape;5156;p7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57" name="Google Shape;5157;p7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58" name="Google Shape;5158;p7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159" name="Google Shape;5159;p7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160" name="Google Shape;5160;p7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61" name="Google Shape;5161;p7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162" name="Google Shape;5162;p7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73"/>
          <p:cNvGrpSpPr/>
          <p:nvPr/>
        </p:nvGrpSpPr>
        <p:grpSpPr>
          <a:xfrm>
            <a:off x="753952" y="2401541"/>
            <a:ext cx="1412054" cy="633562"/>
            <a:chOff x="1187400" y="2529299"/>
            <a:chExt cx="6769193" cy="2241903"/>
          </a:xfrm>
        </p:grpSpPr>
        <p:sp>
          <p:nvSpPr>
            <p:cNvPr id="5169" name="Google Shape;5169;p7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170" name="Google Shape;5170;p7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71" name="Google Shape;5171;p7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72" name="Google Shape;5172;p7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73" name="Google Shape;5173;p7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74" name="Google Shape;5174;p7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75" name="Google Shape;5175;p7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176" name="Google Shape;5176;p73"/>
            <p:cNvCxnSpPr>
              <a:stCxn id="5169" idx="2"/>
              <a:endCxn id="5170"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77" name="Google Shape;5177;p73"/>
            <p:cNvCxnSpPr>
              <a:stCxn id="5171" idx="0"/>
              <a:endCxn id="5169"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78" name="Google Shape;5178;p73"/>
            <p:cNvCxnSpPr>
              <a:stCxn id="5171" idx="2"/>
              <a:endCxn id="5173"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79" name="Google Shape;5179;p73"/>
            <p:cNvCxnSpPr>
              <a:stCxn id="5172" idx="0"/>
              <a:endCxn id="5171"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80" name="Google Shape;5180;p73"/>
            <p:cNvCxnSpPr>
              <a:stCxn id="5170" idx="2"/>
              <a:endCxn id="5175"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81" name="Google Shape;5181;p73"/>
            <p:cNvCxnSpPr>
              <a:stCxn id="5174" idx="0"/>
              <a:endCxn id="5170"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182" name="Google Shape;5182;p73"/>
          <p:cNvGrpSpPr/>
          <p:nvPr/>
        </p:nvGrpSpPr>
        <p:grpSpPr>
          <a:xfrm>
            <a:off x="6840198" y="2894250"/>
            <a:ext cx="1579035" cy="540873"/>
            <a:chOff x="6895650" y="3126697"/>
            <a:chExt cx="1436662" cy="492105"/>
          </a:xfrm>
        </p:grpSpPr>
        <p:sp>
          <p:nvSpPr>
            <p:cNvPr id="5183" name="Google Shape;5183;p7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8" name="Google Shape;5188;p73"/>
            <p:cNvGrpSpPr/>
            <p:nvPr/>
          </p:nvGrpSpPr>
          <p:grpSpPr>
            <a:xfrm>
              <a:off x="6995957" y="3335810"/>
              <a:ext cx="1230393" cy="71754"/>
              <a:chOff x="6995957" y="3287964"/>
              <a:chExt cx="1230393" cy="71754"/>
            </a:xfrm>
          </p:grpSpPr>
          <p:sp>
            <p:nvSpPr>
              <p:cNvPr id="5189" name="Google Shape;5189;p7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4" name="Google Shape;5194;p73"/>
          <p:cNvGrpSpPr/>
          <p:nvPr/>
        </p:nvGrpSpPr>
        <p:grpSpPr>
          <a:xfrm>
            <a:off x="6838780" y="3531013"/>
            <a:ext cx="1581862" cy="650625"/>
            <a:chOff x="6777990" y="3710194"/>
            <a:chExt cx="1646915" cy="677382"/>
          </a:xfrm>
        </p:grpSpPr>
        <p:grpSp>
          <p:nvGrpSpPr>
            <p:cNvPr id="5195" name="Google Shape;5195;p73"/>
            <p:cNvGrpSpPr/>
            <p:nvPr/>
          </p:nvGrpSpPr>
          <p:grpSpPr>
            <a:xfrm>
              <a:off x="6777990" y="3874492"/>
              <a:ext cx="411129" cy="513083"/>
              <a:chOff x="6777990" y="3874492"/>
              <a:chExt cx="411129" cy="513083"/>
            </a:xfrm>
          </p:grpSpPr>
          <p:cxnSp>
            <p:nvCxnSpPr>
              <p:cNvPr id="5196" name="Google Shape;5196;p7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97" name="Google Shape;5197;p7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73"/>
            <p:cNvGrpSpPr/>
            <p:nvPr/>
          </p:nvGrpSpPr>
          <p:grpSpPr>
            <a:xfrm>
              <a:off x="7188425" y="3710194"/>
              <a:ext cx="411123" cy="520535"/>
              <a:chOff x="7188425" y="3710194"/>
              <a:chExt cx="411123" cy="520535"/>
            </a:xfrm>
          </p:grpSpPr>
          <p:cxnSp>
            <p:nvCxnSpPr>
              <p:cNvPr id="5199" name="Google Shape;5199;p7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200" name="Google Shape;5200;p7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73"/>
            <p:cNvGrpSpPr/>
            <p:nvPr/>
          </p:nvGrpSpPr>
          <p:grpSpPr>
            <a:xfrm>
              <a:off x="7603341" y="3874492"/>
              <a:ext cx="411474" cy="513083"/>
              <a:chOff x="7603341" y="3874492"/>
              <a:chExt cx="411474" cy="513083"/>
            </a:xfrm>
          </p:grpSpPr>
          <p:cxnSp>
            <p:nvCxnSpPr>
              <p:cNvPr id="5202" name="Google Shape;5202;p7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203" name="Google Shape;5203;p7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73"/>
            <p:cNvGrpSpPr/>
            <p:nvPr/>
          </p:nvGrpSpPr>
          <p:grpSpPr>
            <a:xfrm>
              <a:off x="8013776" y="3722847"/>
              <a:ext cx="411129" cy="507881"/>
              <a:chOff x="8013776" y="3722847"/>
              <a:chExt cx="411129" cy="507881"/>
            </a:xfrm>
          </p:grpSpPr>
          <p:cxnSp>
            <p:nvCxnSpPr>
              <p:cNvPr id="5205" name="Google Shape;5205;p7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206" name="Google Shape;5206;p7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7" name="Google Shape;5207;p73"/>
          <p:cNvGrpSpPr/>
          <p:nvPr/>
        </p:nvGrpSpPr>
        <p:grpSpPr>
          <a:xfrm>
            <a:off x="5258295" y="2703853"/>
            <a:ext cx="1421889" cy="1020603"/>
            <a:chOff x="5190863" y="2824811"/>
            <a:chExt cx="1544860" cy="1108869"/>
          </a:xfrm>
        </p:grpSpPr>
        <p:grpSp>
          <p:nvGrpSpPr>
            <p:cNvPr id="5208" name="Google Shape;5208;p73"/>
            <p:cNvGrpSpPr/>
            <p:nvPr/>
          </p:nvGrpSpPr>
          <p:grpSpPr>
            <a:xfrm>
              <a:off x="5938695" y="3176919"/>
              <a:ext cx="685761" cy="404739"/>
              <a:chOff x="5938695" y="3176919"/>
              <a:chExt cx="685761" cy="404739"/>
            </a:xfrm>
          </p:grpSpPr>
          <p:grpSp>
            <p:nvGrpSpPr>
              <p:cNvPr id="5209" name="Google Shape;5209;p73"/>
              <p:cNvGrpSpPr/>
              <p:nvPr/>
            </p:nvGrpSpPr>
            <p:grpSpPr>
              <a:xfrm>
                <a:off x="5938695" y="3176919"/>
                <a:ext cx="685761" cy="404739"/>
                <a:chOff x="5938695" y="3176919"/>
                <a:chExt cx="685761" cy="404739"/>
              </a:xfrm>
            </p:grpSpPr>
            <p:sp>
              <p:nvSpPr>
                <p:cNvPr id="5210" name="Google Shape;5210;p7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2" name="Google Shape;5212;p7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73"/>
            <p:cNvGrpSpPr/>
            <p:nvPr/>
          </p:nvGrpSpPr>
          <p:grpSpPr>
            <a:xfrm>
              <a:off x="5305233" y="3176835"/>
              <a:ext cx="685971" cy="404655"/>
              <a:chOff x="5305233" y="3176835"/>
              <a:chExt cx="685971" cy="404655"/>
            </a:xfrm>
          </p:grpSpPr>
          <p:grpSp>
            <p:nvGrpSpPr>
              <p:cNvPr id="5214" name="Google Shape;5214;p73"/>
              <p:cNvGrpSpPr/>
              <p:nvPr/>
            </p:nvGrpSpPr>
            <p:grpSpPr>
              <a:xfrm>
                <a:off x="5305233" y="3176835"/>
                <a:ext cx="685971" cy="404655"/>
                <a:chOff x="5305233" y="3176835"/>
                <a:chExt cx="685971" cy="404655"/>
              </a:xfrm>
            </p:grpSpPr>
            <p:sp>
              <p:nvSpPr>
                <p:cNvPr id="5215" name="Google Shape;5215;p7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7" name="Google Shape;5217;p7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8" name="Google Shape;5218;p7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9" name="Google Shape;5219;p73"/>
            <p:cNvGrpSpPr/>
            <p:nvPr/>
          </p:nvGrpSpPr>
          <p:grpSpPr>
            <a:xfrm>
              <a:off x="5657361" y="2824811"/>
              <a:ext cx="1078361" cy="404655"/>
              <a:chOff x="5657361" y="2824811"/>
              <a:chExt cx="1078361" cy="404655"/>
            </a:xfrm>
          </p:grpSpPr>
          <p:grpSp>
            <p:nvGrpSpPr>
              <p:cNvPr id="5220" name="Google Shape;5220;p73"/>
              <p:cNvGrpSpPr/>
              <p:nvPr/>
            </p:nvGrpSpPr>
            <p:grpSpPr>
              <a:xfrm>
                <a:off x="5657361" y="2824811"/>
                <a:ext cx="1078361" cy="404655"/>
                <a:chOff x="5657361" y="2824811"/>
                <a:chExt cx="1078361" cy="404655"/>
              </a:xfrm>
            </p:grpSpPr>
            <p:grpSp>
              <p:nvGrpSpPr>
                <p:cNvPr id="5221" name="Google Shape;5221;p73"/>
                <p:cNvGrpSpPr/>
                <p:nvPr/>
              </p:nvGrpSpPr>
              <p:grpSpPr>
                <a:xfrm>
                  <a:off x="5938485" y="2824811"/>
                  <a:ext cx="797237" cy="404655"/>
                  <a:chOff x="5938485" y="2824811"/>
                  <a:chExt cx="797237" cy="404655"/>
                </a:xfrm>
              </p:grpSpPr>
              <p:sp>
                <p:nvSpPr>
                  <p:cNvPr id="5222" name="Google Shape;5222;p7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4" name="Google Shape;5224;p7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5" name="Google Shape;5225;p7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73"/>
            <p:cNvGrpSpPr/>
            <p:nvPr/>
          </p:nvGrpSpPr>
          <p:grpSpPr>
            <a:xfrm>
              <a:off x="5190863" y="3528942"/>
              <a:ext cx="1078026" cy="404739"/>
              <a:chOff x="5190863" y="3528942"/>
              <a:chExt cx="1078026" cy="404739"/>
            </a:xfrm>
          </p:grpSpPr>
          <p:sp>
            <p:nvSpPr>
              <p:cNvPr id="5227" name="Google Shape;5227;p7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8" name="Google Shape;5228;p73"/>
              <p:cNvGrpSpPr/>
              <p:nvPr/>
            </p:nvGrpSpPr>
            <p:grpSpPr>
              <a:xfrm>
                <a:off x="5190863" y="3528942"/>
                <a:ext cx="1078026" cy="404739"/>
                <a:chOff x="5190863" y="3528942"/>
                <a:chExt cx="1078026" cy="404739"/>
              </a:xfrm>
            </p:grpSpPr>
            <p:sp>
              <p:nvSpPr>
                <p:cNvPr id="5229" name="Google Shape;5229;p7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31" name="Google Shape;5231;p73"/>
          <p:cNvGrpSpPr/>
          <p:nvPr/>
        </p:nvGrpSpPr>
        <p:grpSpPr>
          <a:xfrm>
            <a:off x="724302" y="1268321"/>
            <a:ext cx="1086719" cy="879487"/>
            <a:chOff x="803162" y="1474292"/>
            <a:chExt cx="1086719" cy="879487"/>
          </a:xfrm>
        </p:grpSpPr>
        <p:grpSp>
          <p:nvGrpSpPr>
            <p:cNvPr id="5232" name="Google Shape;5232;p73"/>
            <p:cNvGrpSpPr/>
            <p:nvPr/>
          </p:nvGrpSpPr>
          <p:grpSpPr>
            <a:xfrm>
              <a:off x="803162" y="1625948"/>
              <a:ext cx="445856" cy="576579"/>
              <a:chOff x="803162" y="1625948"/>
              <a:chExt cx="445856" cy="576579"/>
            </a:xfrm>
          </p:grpSpPr>
          <p:sp>
            <p:nvSpPr>
              <p:cNvPr id="5233" name="Google Shape;5233;p7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4" name="Google Shape;5234;p73"/>
              <p:cNvGrpSpPr/>
              <p:nvPr/>
            </p:nvGrpSpPr>
            <p:grpSpPr>
              <a:xfrm>
                <a:off x="1056023" y="1625948"/>
                <a:ext cx="192995" cy="576579"/>
                <a:chOff x="1056023" y="1625948"/>
                <a:chExt cx="192995" cy="576579"/>
              </a:xfrm>
            </p:grpSpPr>
            <p:sp>
              <p:nvSpPr>
                <p:cNvPr id="5235" name="Google Shape;5235;p7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0" name="Google Shape;5240;p73"/>
            <p:cNvGrpSpPr/>
            <p:nvPr/>
          </p:nvGrpSpPr>
          <p:grpSpPr>
            <a:xfrm>
              <a:off x="1371406" y="1474292"/>
              <a:ext cx="518475" cy="879487"/>
              <a:chOff x="1398231" y="1474292"/>
              <a:chExt cx="518475" cy="879487"/>
            </a:xfrm>
          </p:grpSpPr>
          <p:grpSp>
            <p:nvGrpSpPr>
              <p:cNvPr id="5241" name="Google Shape;5241;p73"/>
              <p:cNvGrpSpPr/>
              <p:nvPr/>
            </p:nvGrpSpPr>
            <p:grpSpPr>
              <a:xfrm>
                <a:off x="1398231" y="1474292"/>
                <a:ext cx="518475" cy="341643"/>
                <a:chOff x="1398231" y="1474292"/>
                <a:chExt cx="518475" cy="341643"/>
              </a:xfrm>
            </p:grpSpPr>
            <p:sp>
              <p:nvSpPr>
                <p:cNvPr id="5242" name="Google Shape;5242;p7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3" name="Google Shape;5243;p73"/>
                <p:cNvGrpSpPr/>
                <p:nvPr/>
              </p:nvGrpSpPr>
              <p:grpSpPr>
                <a:xfrm>
                  <a:off x="1616453" y="1474292"/>
                  <a:ext cx="300253" cy="341643"/>
                  <a:chOff x="1616453" y="1475379"/>
                  <a:chExt cx="300253" cy="341643"/>
                </a:xfrm>
              </p:grpSpPr>
              <p:sp>
                <p:nvSpPr>
                  <p:cNvPr id="5244" name="Google Shape;5244;p7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1" name="Google Shape;5251;p73"/>
                  <p:cNvGrpSpPr/>
                  <p:nvPr/>
                </p:nvGrpSpPr>
                <p:grpSpPr>
                  <a:xfrm>
                    <a:off x="1839639" y="1475379"/>
                    <a:ext cx="77067" cy="341643"/>
                    <a:chOff x="1839639" y="1475379"/>
                    <a:chExt cx="77067" cy="341643"/>
                  </a:xfrm>
                </p:grpSpPr>
                <p:sp>
                  <p:nvSpPr>
                    <p:cNvPr id="5252" name="Google Shape;5252;p7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54" name="Google Shape;5254;p73"/>
              <p:cNvGrpSpPr/>
              <p:nvPr/>
            </p:nvGrpSpPr>
            <p:grpSpPr>
              <a:xfrm>
                <a:off x="1398451" y="2012951"/>
                <a:ext cx="518255" cy="340828"/>
                <a:chOff x="1398451" y="2012951"/>
                <a:chExt cx="518255" cy="340828"/>
              </a:xfrm>
            </p:grpSpPr>
            <p:sp>
              <p:nvSpPr>
                <p:cNvPr id="5255" name="Google Shape;5255;p7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6" name="Google Shape;5256;p73"/>
                <p:cNvGrpSpPr/>
                <p:nvPr/>
              </p:nvGrpSpPr>
              <p:grpSpPr>
                <a:xfrm>
                  <a:off x="1616453" y="2012951"/>
                  <a:ext cx="300253" cy="340828"/>
                  <a:chOff x="1616453" y="2013538"/>
                  <a:chExt cx="300253" cy="340828"/>
                </a:xfrm>
              </p:grpSpPr>
              <p:sp>
                <p:nvSpPr>
                  <p:cNvPr id="5257" name="Google Shape;5257;p7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4" name="Google Shape;5264;p73"/>
                  <p:cNvGrpSpPr/>
                  <p:nvPr/>
                </p:nvGrpSpPr>
                <p:grpSpPr>
                  <a:xfrm>
                    <a:off x="1839639" y="2013538"/>
                    <a:ext cx="77067" cy="340828"/>
                    <a:chOff x="1839639" y="2013538"/>
                    <a:chExt cx="77067" cy="340828"/>
                  </a:xfrm>
                </p:grpSpPr>
                <p:sp>
                  <p:nvSpPr>
                    <p:cNvPr id="5265" name="Google Shape;5265;p7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67" name="Google Shape;5267;p73"/>
          <p:cNvGrpSpPr/>
          <p:nvPr/>
        </p:nvGrpSpPr>
        <p:grpSpPr>
          <a:xfrm>
            <a:off x="721126" y="3399508"/>
            <a:ext cx="1368681" cy="682918"/>
            <a:chOff x="724986" y="3605478"/>
            <a:chExt cx="1368681" cy="682918"/>
          </a:xfrm>
        </p:grpSpPr>
        <p:grpSp>
          <p:nvGrpSpPr>
            <p:cNvPr id="5268" name="Google Shape;5268;p73"/>
            <p:cNvGrpSpPr/>
            <p:nvPr/>
          </p:nvGrpSpPr>
          <p:grpSpPr>
            <a:xfrm>
              <a:off x="1289102" y="3823629"/>
              <a:ext cx="240442" cy="250435"/>
              <a:chOff x="-165066" y="3843615"/>
              <a:chExt cx="221259" cy="230455"/>
            </a:xfrm>
          </p:grpSpPr>
          <p:sp>
            <p:nvSpPr>
              <p:cNvPr id="5269" name="Google Shape;5269;p7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73"/>
            <p:cNvGrpSpPr/>
            <p:nvPr/>
          </p:nvGrpSpPr>
          <p:grpSpPr>
            <a:xfrm>
              <a:off x="724986" y="3605478"/>
              <a:ext cx="1368681" cy="682918"/>
              <a:chOff x="724986" y="3605478"/>
              <a:chExt cx="1368681" cy="682918"/>
            </a:xfrm>
          </p:grpSpPr>
          <p:grpSp>
            <p:nvGrpSpPr>
              <p:cNvPr id="5290" name="Google Shape;5290;p73"/>
              <p:cNvGrpSpPr/>
              <p:nvPr/>
            </p:nvGrpSpPr>
            <p:grpSpPr>
              <a:xfrm>
                <a:off x="1498221" y="4047614"/>
                <a:ext cx="529172" cy="240783"/>
                <a:chOff x="1498221" y="4047614"/>
                <a:chExt cx="529172" cy="240783"/>
              </a:xfrm>
            </p:grpSpPr>
            <p:grpSp>
              <p:nvGrpSpPr>
                <p:cNvPr id="5291" name="Google Shape;5291;p73"/>
                <p:cNvGrpSpPr/>
                <p:nvPr/>
              </p:nvGrpSpPr>
              <p:grpSpPr>
                <a:xfrm>
                  <a:off x="1826655" y="4224370"/>
                  <a:ext cx="200738" cy="25631"/>
                  <a:chOff x="1826655" y="4224370"/>
                  <a:chExt cx="200738" cy="25631"/>
                </a:xfrm>
              </p:grpSpPr>
              <p:sp>
                <p:nvSpPr>
                  <p:cNvPr id="5292" name="Google Shape;5292;p7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73"/>
                <p:cNvGrpSpPr/>
                <p:nvPr/>
              </p:nvGrpSpPr>
              <p:grpSpPr>
                <a:xfrm>
                  <a:off x="1498221" y="4047614"/>
                  <a:ext cx="328444" cy="240783"/>
                  <a:chOff x="1498221" y="4047614"/>
                  <a:chExt cx="328444" cy="240783"/>
                </a:xfrm>
              </p:grpSpPr>
              <p:sp>
                <p:nvSpPr>
                  <p:cNvPr id="5295" name="Google Shape;5295;p7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6" name="Google Shape;5296;p73"/>
                  <p:cNvGrpSpPr/>
                  <p:nvPr/>
                </p:nvGrpSpPr>
                <p:grpSpPr>
                  <a:xfrm>
                    <a:off x="1498221" y="4047614"/>
                    <a:ext cx="150566" cy="190416"/>
                    <a:chOff x="1498221" y="4047614"/>
                    <a:chExt cx="150566" cy="190416"/>
                  </a:xfrm>
                </p:grpSpPr>
                <p:sp>
                  <p:nvSpPr>
                    <p:cNvPr id="5297" name="Google Shape;5297;p7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99" name="Google Shape;5299;p73"/>
              <p:cNvGrpSpPr/>
              <p:nvPr/>
            </p:nvGrpSpPr>
            <p:grpSpPr>
              <a:xfrm>
                <a:off x="1560718" y="3800594"/>
                <a:ext cx="532948" cy="302090"/>
                <a:chOff x="1560718" y="3800594"/>
                <a:chExt cx="532948" cy="302090"/>
              </a:xfrm>
            </p:grpSpPr>
            <p:grpSp>
              <p:nvGrpSpPr>
                <p:cNvPr id="5300" name="Google Shape;5300;p73"/>
                <p:cNvGrpSpPr/>
                <p:nvPr/>
              </p:nvGrpSpPr>
              <p:grpSpPr>
                <a:xfrm>
                  <a:off x="1912179" y="3827344"/>
                  <a:ext cx="181487" cy="25631"/>
                  <a:chOff x="1912179" y="3827344"/>
                  <a:chExt cx="181487" cy="25631"/>
                </a:xfrm>
              </p:grpSpPr>
              <p:sp>
                <p:nvSpPr>
                  <p:cNvPr id="5301" name="Google Shape;5301;p7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73"/>
                <p:cNvGrpSpPr/>
                <p:nvPr/>
              </p:nvGrpSpPr>
              <p:grpSpPr>
                <a:xfrm>
                  <a:off x="1912179" y="4044505"/>
                  <a:ext cx="181487" cy="25622"/>
                  <a:chOff x="1912179" y="4044506"/>
                  <a:chExt cx="181487" cy="25622"/>
                </a:xfrm>
              </p:grpSpPr>
              <p:sp>
                <p:nvSpPr>
                  <p:cNvPr id="5304" name="Google Shape;5304;p7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73"/>
                <p:cNvGrpSpPr/>
                <p:nvPr/>
              </p:nvGrpSpPr>
              <p:grpSpPr>
                <a:xfrm>
                  <a:off x="1560718" y="3800594"/>
                  <a:ext cx="351472" cy="302090"/>
                  <a:chOff x="1560718" y="3800594"/>
                  <a:chExt cx="351472" cy="302090"/>
                </a:xfrm>
              </p:grpSpPr>
              <p:grpSp>
                <p:nvGrpSpPr>
                  <p:cNvPr id="5307" name="Google Shape;5307;p73"/>
                  <p:cNvGrpSpPr/>
                  <p:nvPr/>
                </p:nvGrpSpPr>
                <p:grpSpPr>
                  <a:xfrm>
                    <a:off x="1560718" y="3842857"/>
                    <a:ext cx="173586" cy="217131"/>
                    <a:chOff x="1560718" y="3842857"/>
                    <a:chExt cx="173586" cy="217131"/>
                  </a:xfrm>
                </p:grpSpPr>
                <p:sp>
                  <p:nvSpPr>
                    <p:cNvPr id="5308" name="Google Shape;5308;p7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1" name="Google Shape;5311;p7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13" name="Google Shape;5313;p7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73"/>
              <p:cNvGrpSpPr/>
              <p:nvPr/>
            </p:nvGrpSpPr>
            <p:grpSpPr>
              <a:xfrm>
                <a:off x="785350" y="3605478"/>
                <a:ext cx="535311" cy="249245"/>
                <a:chOff x="785350" y="3605478"/>
                <a:chExt cx="535311" cy="249245"/>
              </a:xfrm>
            </p:grpSpPr>
            <p:grpSp>
              <p:nvGrpSpPr>
                <p:cNvPr id="5315" name="Google Shape;5315;p73"/>
                <p:cNvGrpSpPr/>
                <p:nvPr/>
              </p:nvGrpSpPr>
              <p:grpSpPr>
                <a:xfrm>
                  <a:off x="785350" y="3605478"/>
                  <a:ext cx="376191" cy="102736"/>
                  <a:chOff x="785350" y="3605478"/>
                  <a:chExt cx="376191" cy="102736"/>
                </a:xfrm>
              </p:grpSpPr>
              <p:sp>
                <p:nvSpPr>
                  <p:cNvPr id="5316" name="Google Shape;5316;p7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73"/>
                <p:cNvGrpSpPr/>
                <p:nvPr/>
              </p:nvGrpSpPr>
              <p:grpSpPr>
                <a:xfrm>
                  <a:off x="1161530" y="3655851"/>
                  <a:ext cx="159131" cy="198872"/>
                  <a:chOff x="1161530" y="3655851"/>
                  <a:chExt cx="159131" cy="198872"/>
                </a:xfrm>
              </p:grpSpPr>
              <p:sp>
                <p:nvSpPr>
                  <p:cNvPr id="5320" name="Google Shape;5320;p7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2" name="Google Shape;5322;p73"/>
              <p:cNvGrpSpPr/>
              <p:nvPr/>
            </p:nvGrpSpPr>
            <p:grpSpPr>
              <a:xfrm>
                <a:off x="785350" y="4047614"/>
                <a:ext cx="535311" cy="240783"/>
                <a:chOff x="785350" y="4047614"/>
                <a:chExt cx="535311" cy="240783"/>
              </a:xfrm>
            </p:grpSpPr>
            <p:grpSp>
              <p:nvGrpSpPr>
                <p:cNvPr id="5323" name="Google Shape;5323;p73"/>
                <p:cNvGrpSpPr/>
                <p:nvPr/>
              </p:nvGrpSpPr>
              <p:grpSpPr>
                <a:xfrm>
                  <a:off x="1161636" y="4047614"/>
                  <a:ext cx="159025" cy="190415"/>
                  <a:chOff x="1161636" y="4047614"/>
                  <a:chExt cx="159025" cy="190415"/>
                </a:xfrm>
              </p:grpSpPr>
              <p:sp>
                <p:nvSpPr>
                  <p:cNvPr id="5324" name="Google Shape;5324;p7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6" name="Google Shape;5326;p73"/>
                <p:cNvGrpSpPr/>
                <p:nvPr/>
              </p:nvGrpSpPr>
              <p:grpSpPr>
                <a:xfrm>
                  <a:off x="785350" y="4185661"/>
                  <a:ext cx="376191" cy="102736"/>
                  <a:chOff x="785350" y="4185661"/>
                  <a:chExt cx="376191" cy="102736"/>
                </a:xfrm>
              </p:grpSpPr>
              <p:sp>
                <p:nvSpPr>
                  <p:cNvPr id="5327" name="Google Shape;5327;p7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0" name="Google Shape;5330;p73"/>
              <p:cNvGrpSpPr/>
              <p:nvPr/>
            </p:nvGrpSpPr>
            <p:grpSpPr>
              <a:xfrm>
                <a:off x="1501054" y="3605478"/>
                <a:ext cx="526340" cy="249240"/>
                <a:chOff x="1501054" y="3605478"/>
                <a:chExt cx="526340" cy="249240"/>
              </a:xfrm>
            </p:grpSpPr>
            <p:grpSp>
              <p:nvGrpSpPr>
                <p:cNvPr id="5331" name="Google Shape;5331;p73"/>
                <p:cNvGrpSpPr/>
                <p:nvPr/>
              </p:nvGrpSpPr>
              <p:grpSpPr>
                <a:xfrm>
                  <a:off x="1834208" y="3643867"/>
                  <a:ext cx="193185" cy="25622"/>
                  <a:chOff x="1834208" y="3643867"/>
                  <a:chExt cx="193185" cy="25622"/>
                </a:xfrm>
              </p:grpSpPr>
              <p:sp>
                <p:nvSpPr>
                  <p:cNvPr id="5332" name="Google Shape;5332;p7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73"/>
                <p:cNvGrpSpPr/>
                <p:nvPr/>
              </p:nvGrpSpPr>
              <p:grpSpPr>
                <a:xfrm>
                  <a:off x="1501054" y="3605478"/>
                  <a:ext cx="333165" cy="249240"/>
                  <a:chOff x="1501054" y="3605478"/>
                  <a:chExt cx="333165" cy="249240"/>
                </a:xfrm>
              </p:grpSpPr>
              <p:sp>
                <p:nvSpPr>
                  <p:cNvPr id="5335" name="Google Shape;5335;p7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6" name="Google Shape;5336;p73"/>
                  <p:cNvGrpSpPr/>
                  <p:nvPr/>
                </p:nvGrpSpPr>
                <p:grpSpPr>
                  <a:xfrm>
                    <a:off x="1501054" y="3655851"/>
                    <a:ext cx="155286" cy="198867"/>
                    <a:chOff x="1501054" y="3655851"/>
                    <a:chExt cx="155286" cy="198867"/>
                  </a:xfrm>
                </p:grpSpPr>
                <p:sp>
                  <p:nvSpPr>
                    <p:cNvPr id="5337" name="Google Shape;5337;p7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39" name="Google Shape;5339;p73"/>
              <p:cNvGrpSpPr/>
              <p:nvPr/>
            </p:nvGrpSpPr>
            <p:grpSpPr>
              <a:xfrm>
                <a:off x="724986" y="3800594"/>
                <a:ext cx="532950" cy="302090"/>
                <a:chOff x="724986" y="3800594"/>
                <a:chExt cx="532950" cy="302090"/>
              </a:xfrm>
            </p:grpSpPr>
            <p:grpSp>
              <p:nvGrpSpPr>
                <p:cNvPr id="5340" name="Google Shape;5340;p73"/>
                <p:cNvGrpSpPr/>
                <p:nvPr/>
              </p:nvGrpSpPr>
              <p:grpSpPr>
                <a:xfrm>
                  <a:off x="724986" y="4044367"/>
                  <a:ext cx="181314" cy="25626"/>
                  <a:chOff x="724986" y="4044367"/>
                  <a:chExt cx="181314" cy="25626"/>
                </a:xfrm>
              </p:grpSpPr>
              <p:sp>
                <p:nvSpPr>
                  <p:cNvPr id="5341" name="Google Shape;5341;p7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3" name="Google Shape;5343;p73"/>
                <p:cNvGrpSpPr/>
                <p:nvPr/>
              </p:nvGrpSpPr>
              <p:grpSpPr>
                <a:xfrm>
                  <a:off x="906290" y="3800594"/>
                  <a:ext cx="351646" cy="302090"/>
                  <a:chOff x="906290" y="3800594"/>
                  <a:chExt cx="351646" cy="302090"/>
                </a:xfrm>
              </p:grpSpPr>
              <p:grpSp>
                <p:nvGrpSpPr>
                  <p:cNvPr id="5344" name="Google Shape;5344;p73"/>
                  <p:cNvGrpSpPr/>
                  <p:nvPr/>
                </p:nvGrpSpPr>
                <p:grpSpPr>
                  <a:xfrm>
                    <a:off x="1084172" y="3842857"/>
                    <a:ext cx="173764" cy="217131"/>
                    <a:chOff x="1084172" y="3842857"/>
                    <a:chExt cx="173764" cy="217131"/>
                  </a:xfrm>
                </p:grpSpPr>
                <p:grpSp>
                  <p:nvGrpSpPr>
                    <p:cNvPr id="5345" name="Google Shape;5345;p73"/>
                    <p:cNvGrpSpPr/>
                    <p:nvPr/>
                  </p:nvGrpSpPr>
                  <p:grpSpPr>
                    <a:xfrm>
                      <a:off x="1156862" y="3936509"/>
                      <a:ext cx="101073" cy="25622"/>
                      <a:chOff x="1156862" y="3936509"/>
                      <a:chExt cx="101073" cy="25622"/>
                    </a:xfrm>
                  </p:grpSpPr>
                  <p:sp>
                    <p:nvSpPr>
                      <p:cNvPr id="5346" name="Google Shape;5346;p7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8" name="Google Shape;5348;p7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9" name="Google Shape;5349;p7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73"/>
                <p:cNvGrpSpPr/>
                <p:nvPr/>
              </p:nvGrpSpPr>
              <p:grpSpPr>
                <a:xfrm>
                  <a:off x="724986" y="3830189"/>
                  <a:ext cx="189533" cy="25626"/>
                  <a:chOff x="724986" y="3830189"/>
                  <a:chExt cx="189533" cy="25626"/>
                </a:xfrm>
              </p:grpSpPr>
              <p:sp>
                <p:nvSpPr>
                  <p:cNvPr id="5352" name="Google Shape;5352;p7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354" name="Google Shape;5354;p73"/>
          <p:cNvGrpSpPr/>
          <p:nvPr/>
        </p:nvGrpSpPr>
        <p:grpSpPr>
          <a:xfrm>
            <a:off x="2249438" y="2249669"/>
            <a:ext cx="948701" cy="935378"/>
            <a:chOff x="2253298" y="2428317"/>
            <a:chExt cx="948701" cy="935378"/>
          </a:xfrm>
        </p:grpSpPr>
        <p:sp>
          <p:nvSpPr>
            <p:cNvPr id="5355" name="Google Shape;5355;p7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2">
          <a:extLst>
            <a:ext uri="{FF2B5EF4-FFF2-40B4-BE49-F238E27FC236}">
              <a16:creationId xmlns:a16="http://schemas.microsoft.com/office/drawing/2014/main" id="{A6D0242C-6322-E58C-9F66-0938BF50AB7E}"/>
            </a:ext>
          </a:extLst>
        </p:cNvPr>
        <p:cNvGrpSpPr/>
        <p:nvPr/>
      </p:nvGrpSpPr>
      <p:grpSpPr>
        <a:xfrm>
          <a:off x="0" y="0"/>
          <a:ext cx="0" cy="0"/>
          <a:chOff x="0" y="0"/>
          <a:chExt cx="0" cy="0"/>
        </a:xfrm>
      </p:grpSpPr>
      <p:sp>
        <p:nvSpPr>
          <p:cNvPr id="823" name="Google Shape;823;p37">
            <a:extLst>
              <a:ext uri="{FF2B5EF4-FFF2-40B4-BE49-F238E27FC236}">
                <a16:creationId xmlns:a16="http://schemas.microsoft.com/office/drawing/2014/main" id="{C557813D-457F-43D8-DCAE-5E2C34605451}"/>
              </a:ext>
            </a:extLst>
          </p:cNvPr>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a:extLst>
              <a:ext uri="{FF2B5EF4-FFF2-40B4-BE49-F238E27FC236}">
                <a16:creationId xmlns:a16="http://schemas.microsoft.com/office/drawing/2014/main" id="{5A973AC6-A425-F84C-0A90-85B8FDD7850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 e Stato dell’arte</a:t>
            </a:r>
            <a:endParaRPr/>
          </a:p>
        </p:txBody>
      </p:sp>
      <p:sp>
        <p:nvSpPr>
          <p:cNvPr id="826" name="Google Shape;826;p37">
            <a:extLst>
              <a:ext uri="{FF2B5EF4-FFF2-40B4-BE49-F238E27FC236}">
                <a16:creationId xmlns:a16="http://schemas.microsoft.com/office/drawing/2014/main" id="{B3FE9AA2-A516-39E9-A02A-D2D0D2517B3B}"/>
              </a:ext>
            </a:extLst>
          </p:cNvPr>
          <p:cNvSpPr txBox="1">
            <a:spLocks noGrp="1"/>
          </p:cNvSpPr>
          <p:nvPr>
            <p:ph type="subTitle" idx="2"/>
          </p:nvPr>
        </p:nvSpPr>
        <p:spPr>
          <a:xfrm>
            <a:off x="1207349" y="1484557"/>
            <a:ext cx="7054908" cy="2662900"/>
          </a:xfrm>
          <a:prstGeom prst="rect">
            <a:avLst/>
          </a:prstGeom>
        </p:spPr>
        <p:txBody>
          <a:bodyPr spcFirstLastPara="1" wrap="square" lIns="91425" tIns="91425" rIns="91425" bIns="91425" anchor="t" anchorCtr="0">
            <a:noAutofit/>
          </a:bodyPr>
          <a:lstStyle/>
          <a:p>
            <a:r>
              <a:rPr lang="it-IT" sz="1800">
                <a:solidFill>
                  <a:schemeClr val="accent4"/>
                </a:solidFill>
                <a:latin typeface="Raleway Black"/>
                <a:sym typeface="Raleway Black"/>
              </a:rPr>
              <a:t>Protezione della privacy nei testi clinici</a:t>
            </a:r>
          </a:p>
          <a:p>
            <a:endParaRPr lang="it-IT" sz="1800">
              <a:solidFill>
                <a:schemeClr val="accent4"/>
              </a:solidFill>
              <a:latin typeface="Raleway Black"/>
              <a:sym typeface="Raleway Black"/>
            </a:endParaRPr>
          </a:p>
          <a:p>
            <a:r>
              <a:rPr lang="it-IT" sz="1400" b="1"/>
              <a:t>🧾 Un tema centrale nella ricerca biomedica</a:t>
            </a:r>
          </a:p>
          <a:p>
            <a:pPr marL="152400" indent="0"/>
            <a:r>
              <a:rPr lang="it-IT" sz="1400"/>
              <a:t>La gestione della </a:t>
            </a:r>
            <a:r>
              <a:rPr lang="it-IT" sz="1400" b="1"/>
              <a:t>privacy</a:t>
            </a:r>
            <a:r>
              <a:rPr lang="it-IT" sz="1400"/>
              <a:t> è una priorità nell’analisi automatica dei testi clinici.</a:t>
            </a:r>
          </a:p>
          <a:p>
            <a:pPr marL="152400" indent="0"/>
            <a:r>
              <a:rPr lang="it-IT" sz="1400"/>
              <a:t>L’utilizzo crescente di dati testuali per l’addestramento di modelli di deep learning rende cruciale l’adozione di tecniche efficaci di anonimizzazione.</a:t>
            </a:r>
          </a:p>
          <a:p>
            <a:endParaRPr lang="it-IT" sz="1400"/>
          </a:p>
          <a:p>
            <a:r>
              <a:rPr lang="it-IT" sz="1400" b="1"/>
              <a:t>⚠️ Problema</a:t>
            </a:r>
          </a:p>
          <a:p>
            <a:pPr marL="152400" indent="0"/>
            <a:r>
              <a:rPr lang="it-IT" sz="1400"/>
              <a:t>I testi clinici contengono numerose informazioni personali identificabili (</a:t>
            </a:r>
            <a:r>
              <a:rPr lang="it-IT" sz="1400" b="1"/>
              <a:t>PII</a:t>
            </a:r>
            <a:r>
              <a:rPr lang="it-IT" sz="1400"/>
              <a:t>, es. nomi, date, luoghi).</a:t>
            </a:r>
          </a:p>
          <a:p>
            <a:pPr marL="152400" indent="0"/>
            <a:r>
              <a:rPr lang="it-IT" sz="1400"/>
              <a:t>La diffusione di questi dati non protetti rappresenta un rischio etico e legale.</a:t>
            </a:r>
          </a:p>
        </p:txBody>
      </p:sp>
      <p:grpSp>
        <p:nvGrpSpPr>
          <p:cNvPr id="850" name="Google Shape;850;p37">
            <a:extLst>
              <a:ext uri="{FF2B5EF4-FFF2-40B4-BE49-F238E27FC236}">
                <a16:creationId xmlns:a16="http://schemas.microsoft.com/office/drawing/2014/main" id="{429285FD-F522-774B-793A-522C27B9CCF0}"/>
              </a:ext>
            </a:extLst>
          </p:cNvPr>
          <p:cNvGrpSpPr/>
          <p:nvPr/>
        </p:nvGrpSpPr>
        <p:grpSpPr>
          <a:xfrm>
            <a:off x="8430786" y="4372763"/>
            <a:ext cx="727117" cy="770735"/>
            <a:chOff x="5137170" y="1563182"/>
            <a:chExt cx="584358" cy="619462"/>
          </a:xfrm>
        </p:grpSpPr>
        <p:sp>
          <p:nvSpPr>
            <p:cNvPr id="851" name="Google Shape;851;p37">
              <a:extLst>
                <a:ext uri="{FF2B5EF4-FFF2-40B4-BE49-F238E27FC236}">
                  <a16:creationId xmlns:a16="http://schemas.microsoft.com/office/drawing/2014/main" id="{02EB2192-998D-5649-76C8-4BB3EB49F88B}"/>
                </a:ext>
              </a:extLst>
            </p:cNvPr>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a:extLst>
                <a:ext uri="{FF2B5EF4-FFF2-40B4-BE49-F238E27FC236}">
                  <a16:creationId xmlns:a16="http://schemas.microsoft.com/office/drawing/2014/main" id="{ECCBCD97-03D7-BC22-A9D9-B84C3246D63F}"/>
                </a:ext>
              </a:extLst>
            </p:cNvPr>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a:extLst>
                <a:ext uri="{FF2B5EF4-FFF2-40B4-BE49-F238E27FC236}">
                  <a16:creationId xmlns:a16="http://schemas.microsoft.com/office/drawing/2014/main" id="{D19FF51C-D774-B843-2BBE-89D6E6BE81FB}"/>
                </a:ext>
              </a:extLst>
            </p:cNvPr>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a:extLst>
                <a:ext uri="{FF2B5EF4-FFF2-40B4-BE49-F238E27FC236}">
                  <a16:creationId xmlns:a16="http://schemas.microsoft.com/office/drawing/2014/main" id="{FE605825-D017-7A4E-4CA0-192BD439CEC4}"/>
                </a:ext>
              </a:extLst>
            </p:cNvPr>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a:extLst>
                <a:ext uri="{FF2B5EF4-FFF2-40B4-BE49-F238E27FC236}">
                  <a16:creationId xmlns:a16="http://schemas.microsoft.com/office/drawing/2014/main" id="{B5C158CE-716F-AE63-0A1A-9C5C1BBCFD6A}"/>
                </a:ext>
              </a:extLst>
            </p:cNvPr>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a:extLst>
                <a:ext uri="{FF2B5EF4-FFF2-40B4-BE49-F238E27FC236}">
                  <a16:creationId xmlns:a16="http://schemas.microsoft.com/office/drawing/2014/main" id="{24F6CDFC-F201-7D5D-6E2B-039E56DEE8E9}"/>
                </a:ext>
              </a:extLst>
            </p:cNvPr>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a:extLst>
                <a:ext uri="{FF2B5EF4-FFF2-40B4-BE49-F238E27FC236}">
                  <a16:creationId xmlns:a16="http://schemas.microsoft.com/office/drawing/2014/main" id="{624F05BC-B8CE-3474-8CCE-55B40B86442F}"/>
                </a:ext>
              </a:extLst>
            </p:cNvPr>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a:extLst>
                <a:ext uri="{FF2B5EF4-FFF2-40B4-BE49-F238E27FC236}">
                  <a16:creationId xmlns:a16="http://schemas.microsoft.com/office/drawing/2014/main" id="{4CDDDCCC-818A-C53B-0105-602516BB8D80}"/>
                </a:ext>
              </a:extLst>
            </p:cNvPr>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a:extLst>
                <a:ext uri="{FF2B5EF4-FFF2-40B4-BE49-F238E27FC236}">
                  <a16:creationId xmlns:a16="http://schemas.microsoft.com/office/drawing/2014/main" id="{E55EEF23-DF30-BAC2-5456-31B5CF690542}"/>
                </a:ext>
              </a:extLst>
            </p:cNvPr>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a:extLst>
                <a:ext uri="{FF2B5EF4-FFF2-40B4-BE49-F238E27FC236}">
                  <a16:creationId xmlns:a16="http://schemas.microsoft.com/office/drawing/2014/main" id="{F5532F9F-45F7-7D24-882D-31576736E64E}"/>
                </a:ext>
              </a:extLst>
            </p:cNvPr>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a:extLst>
                <a:ext uri="{FF2B5EF4-FFF2-40B4-BE49-F238E27FC236}">
                  <a16:creationId xmlns:a16="http://schemas.microsoft.com/office/drawing/2014/main" id="{82A02D0B-E73C-8B75-69E9-16766E54AFEB}"/>
                </a:ext>
              </a:extLst>
            </p:cNvPr>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a:extLst>
                <a:ext uri="{FF2B5EF4-FFF2-40B4-BE49-F238E27FC236}">
                  <a16:creationId xmlns:a16="http://schemas.microsoft.com/office/drawing/2014/main" id="{C37178B6-7733-E1B7-087B-0A4134E430FF}"/>
                </a:ext>
              </a:extLst>
            </p:cNvPr>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a:extLst>
                <a:ext uri="{FF2B5EF4-FFF2-40B4-BE49-F238E27FC236}">
                  <a16:creationId xmlns:a16="http://schemas.microsoft.com/office/drawing/2014/main" id="{7D9DAECA-F79E-C1E6-A027-04CA3B86369B}"/>
                </a:ext>
              </a:extLst>
            </p:cNvPr>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a:extLst>
                <a:ext uri="{FF2B5EF4-FFF2-40B4-BE49-F238E27FC236}">
                  <a16:creationId xmlns:a16="http://schemas.microsoft.com/office/drawing/2014/main" id="{F8CC2E50-C0B2-4AC5-3C76-D783BE2677B0}"/>
                </a:ext>
              </a:extLst>
            </p:cNvPr>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a:extLst>
                <a:ext uri="{FF2B5EF4-FFF2-40B4-BE49-F238E27FC236}">
                  <a16:creationId xmlns:a16="http://schemas.microsoft.com/office/drawing/2014/main" id="{0C9EE126-00E3-A7F6-8BD3-60ECCB3E9706}"/>
                </a:ext>
              </a:extLst>
            </p:cNvPr>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a:extLst>
                <a:ext uri="{FF2B5EF4-FFF2-40B4-BE49-F238E27FC236}">
                  <a16:creationId xmlns:a16="http://schemas.microsoft.com/office/drawing/2014/main" id="{83B760C8-F1B8-1FDA-BEEF-6CE463BBE50A}"/>
                </a:ext>
              </a:extLst>
            </p:cNvPr>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60395100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5391"/>
        <p:cNvGrpSpPr/>
        <p:nvPr/>
      </p:nvGrpSpPr>
      <p:grpSpPr>
        <a:xfrm>
          <a:off x="0" y="0"/>
          <a:ext cx="0" cy="0"/>
          <a:chOff x="0" y="0"/>
          <a:chExt cx="0" cy="0"/>
        </a:xfrm>
      </p:grpSpPr>
      <p:grpSp>
        <p:nvGrpSpPr>
          <p:cNvPr id="5392" name="Google Shape;5392;p74"/>
          <p:cNvGrpSpPr/>
          <p:nvPr/>
        </p:nvGrpSpPr>
        <p:grpSpPr>
          <a:xfrm>
            <a:off x="3339745" y="952988"/>
            <a:ext cx="2363393" cy="1017867"/>
            <a:chOff x="3292400" y="1219146"/>
            <a:chExt cx="2615240" cy="1110239"/>
          </a:xfrm>
        </p:grpSpPr>
        <p:sp>
          <p:nvSpPr>
            <p:cNvPr id="5393" name="Google Shape;5393;p7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394" name="Google Shape;5394;p7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95" name="Google Shape;5395;p7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396" name="Google Shape;5396;p7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397" name="Google Shape;5397;p7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398" name="Google Shape;5398;p7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399" name="Google Shape;5399;p7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400" name="Google Shape;5400;p7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401" name="Google Shape;5401;p7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402" name="Google Shape;5402;p7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403" name="Google Shape;5403;p7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404" name="Google Shape;5404;p7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405" name="Google Shape;5405;p7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406" name="Google Shape;5406;p7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407" name="Google Shape;5407;p74"/>
            <p:cNvGrpSpPr/>
            <p:nvPr/>
          </p:nvGrpSpPr>
          <p:grpSpPr>
            <a:xfrm>
              <a:off x="3748438" y="1378608"/>
              <a:ext cx="2159202" cy="903971"/>
              <a:chOff x="1683525" y="2179850"/>
              <a:chExt cx="4519050" cy="2134525"/>
            </a:xfrm>
          </p:grpSpPr>
          <p:sp>
            <p:nvSpPr>
              <p:cNvPr id="5408" name="Google Shape;5408;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409" name="Google Shape;5409;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410" name="Google Shape;5410;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411" name="Google Shape;5411;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412" name="Google Shape;5412;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413" name="Google Shape;5413;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414" name="Google Shape;5414;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415" name="Google Shape;5415;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416" name="Google Shape;5416;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417" name="Google Shape;5417;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418" name="Google Shape;5418;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419" name="Google Shape;5419;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420" name="Google Shape;5420;p74"/>
          <p:cNvGraphicFramePr/>
          <p:nvPr/>
        </p:nvGraphicFramePr>
        <p:xfrm>
          <a:off x="5935838" y="2130461"/>
          <a:ext cx="3000000" cy="3000000"/>
        </p:xfrm>
        <a:graphic>
          <a:graphicData uri="http://schemas.openxmlformats.org/drawingml/2006/table">
            <a:tbl>
              <a:tblPr>
                <a:noFill/>
                <a:tableStyleId>{B9921A9C-BE70-4EF6-8ED6-3127BE91D656}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421" name="Google Shape;5421;p74"/>
          <p:cNvGrpSpPr/>
          <p:nvPr/>
        </p:nvGrpSpPr>
        <p:grpSpPr>
          <a:xfrm>
            <a:off x="5935948" y="3189058"/>
            <a:ext cx="2496964" cy="1001454"/>
            <a:chOff x="1919611" y="789980"/>
            <a:chExt cx="1474179" cy="606868"/>
          </a:xfrm>
        </p:grpSpPr>
        <p:cxnSp>
          <p:nvCxnSpPr>
            <p:cNvPr id="5422" name="Google Shape;5422;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423" name="Google Shape;5423;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424" name="Google Shape;5424;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425" name="Google Shape;5425;p7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426" name="Google Shape;5426;p7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427" name="Google Shape;5427;p7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428" name="Google Shape;5428;p7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429" name="Google Shape;5429;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4"/>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436" name="Google Shape;5436;p74"/>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437" name="Google Shape;5437;p74"/>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438" name="Google Shape;5438;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74"/>
          <p:cNvGrpSpPr/>
          <p:nvPr/>
        </p:nvGrpSpPr>
        <p:grpSpPr>
          <a:xfrm>
            <a:off x="712562" y="998017"/>
            <a:ext cx="2394370" cy="976502"/>
            <a:chOff x="749309" y="1112739"/>
            <a:chExt cx="2371603" cy="976502"/>
          </a:xfrm>
        </p:grpSpPr>
        <p:sp>
          <p:nvSpPr>
            <p:cNvPr id="5440" name="Google Shape;5440;p7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472" name="Google Shape;5472;p74"/>
          <p:cNvGraphicFramePr/>
          <p:nvPr/>
        </p:nvGraphicFramePr>
        <p:xfrm>
          <a:off x="5935863" y="996311"/>
          <a:ext cx="3000000" cy="3000000"/>
        </p:xfrm>
        <a:graphic>
          <a:graphicData uri="http://schemas.openxmlformats.org/drawingml/2006/table">
            <a:tbl>
              <a:tblPr>
                <a:noFill/>
                <a:tableStyleId>{B9921A9C-BE70-4EF6-8ED6-3127BE91D656}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473" name="Google Shape;5473;p74"/>
          <p:cNvGraphicFramePr/>
          <p:nvPr/>
        </p:nvGraphicFramePr>
        <p:xfrm>
          <a:off x="3342575" y="2130461"/>
          <a:ext cx="3000000" cy="3000000"/>
        </p:xfrm>
        <a:graphic>
          <a:graphicData uri="http://schemas.openxmlformats.org/drawingml/2006/table">
            <a:tbl>
              <a:tblPr>
                <a:noFill/>
                <a:tableStyleId>{B9921A9C-BE70-4EF6-8ED6-3127BE91D656}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74" name="Google Shape;5474;p74"/>
          <p:cNvGrpSpPr/>
          <p:nvPr/>
        </p:nvGrpSpPr>
        <p:grpSpPr>
          <a:xfrm>
            <a:off x="4086505" y="2517104"/>
            <a:ext cx="1517436" cy="74460"/>
            <a:chOff x="3980086" y="2804397"/>
            <a:chExt cx="1227600" cy="66900"/>
          </a:xfrm>
        </p:grpSpPr>
        <p:sp>
          <p:nvSpPr>
            <p:cNvPr id="5475" name="Google Shape;5475;p7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74"/>
          <p:cNvGrpSpPr/>
          <p:nvPr/>
        </p:nvGrpSpPr>
        <p:grpSpPr>
          <a:xfrm>
            <a:off x="4711569" y="2809692"/>
            <a:ext cx="892956" cy="74460"/>
            <a:chOff x="3980086" y="2804397"/>
            <a:chExt cx="1227600" cy="66900"/>
          </a:xfrm>
        </p:grpSpPr>
        <p:sp>
          <p:nvSpPr>
            <p:cNvPr id="5478" name="Google Shape;5478;p7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74"/>
          <p:cNvGrpSpPr/>
          <p:nvPr/>
        </p:nvGrpSpPr>
        <p:grpSpPr>
          <a:xfrm>
            <a:off x="3344661" y="3168575"/>
            <a:ext cx="2363244" cy="1005943"/>
            <a:chOff x="3358415" y="3361302"/>
            <a:chExt cx="2363244" cy="1024695"/>
          </a:xfrm>
        </p:grpSpPr>
        <p:grpSp>
          <p:nvGrpSpPr>
            <p:cNvPr id="5481" name="Google Shape;5481;p74"/>
            <p:cNvGrpSpPr/>
            <p:nvPr/>
          </p:nvGrpSpPr>
          <p:grpSpPr>
            <a:xfrm>
              <a:off x="3358415" y="3361302"/>
              <a:ext cx="441300" cy="1024695"/>
              <a:chOff x="3358415" y="3361302"/>
              <a:chExt cx="441300" cy="1024695"/>
            </a:xfrm>
          </p:grpSpPr>
          <p:sp>
            <p:nvSpPr>
              <p:cNvPr id="5482" name="Google Shape;5482;p7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74"/>
            <p:cNvGrpSpPr/>
            <p:nvPr/>
          </p:nvGrpSpPr>
          <p:grpSpPr>
            <a:xfrm>
              <a:off x="3838901" y="3361302"/>
              <a:ext cx="441300" cy="1024695"/>
              <a:chOff x="3838901" y="3361302"/>
              <a:chExt cx="441300" cy="1024695"/>
            </a:xfrm>
          </p:grpSpPr>
          <p:sp>
            <p:nvSpPr>
              <p:cNvPr id="5489" name="Google Shape;5489;p7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74"/>
            <p:cNvGrpSpPr/>
            <p:nvPr/>
          </p:nvGrpSpPr>
          <p:grpSpPr>
            <a:xfrm>
              <a:off x="4319387" y="3361302"/>
              <a:ext cx="441300" cy="1024695"/>
              <a:chOff x="4319387" y="3361302"/>
              <a:chExt cx="441300" cy="1024695"/>
            </a:xfrm>
          </p:grpSpPr>
          <p:sp>
            <p:nvSpPr>
              <p:cNvPr id="5496" name="Google Shape;5496;p7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74"/>
            <p:cNvGrpSpPr/>
            <p:nvPr/>
          </p:nvGrpSpPr>
          <p:grpSpPr>
            <a:xfrm>
              <a:off x="4799873" y="3361302"/>
              <a:ext cx="441300" cy="1024695"/>
              <a:chOff x="4799873" y="3361302"/>
              <a:chExt cx="441300" cy="1024695"/>
            </a:xfrm>
          </p:grpSpPr>
          <p:sp>
            <p:nvSpPr>
              <p:cNvPr id="5503" name="Google Shape;5503;p7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74"/>
            <p:cNvGrpSpPr/>
            <p:nvPr/>
          </p:nvGrpSpPr>
          <p:grpSpPr>
            <a:xfrm>
              <a:off x="5280360" y="3361302"/>
              <a:ext cx="441300" cy="1024695"/>
              <a:chOff x="5280360" y="3361302"/>
              <a:chExt cx="441300" cy="1024695"/>
            </a:xfrm>
          </p:grpSpPr>
          <p:sp>
            <p:nvSpPr>
              <p:cNvPr id="5510" name="Google Shape;5510;p7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516" name="Google Shape;5516;p74"/>
          <p:cNvGraphicFramePr/>
          <p:nvPr/>
        </p:nvGraphicFramePr>
        <p:xfrm>
          <a:off x="711088" y="2130461"/>
          <a:ext cx="3000000" cy="3000000"/>
        </p:xfrm>
        <a:graphic>
          <a:graphicData uri="http://schemas.openxmlformats.org/drawingml/2006/table">
            <a:tbl>
              <a:tblPr>
                <a:noFill/>
                <a:tableStyleId>{B9921A9C-BE70-4EF6-8ED6-3127BE91D656}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517" name="Google Shape;5517;p74"/>
          <p:cNvGrpSpPr/>
          <p:nvPr/>
        </p:nvGrpSpPr>
        <p:grpSpPr>
          <a:xfrm>
            <a:off x="712613" y="3180186"/>
            <a:ext cx="2403614" cy="1005900"/>
            <a:chOff x="726450" y="3372825"/>
            <a:chExt cx="2403614" cy="1005900"/>
          </a:xfrm>
        </p:grpSpPr>
        <p:grpSp>
          <p:nvGrpSpPr>
            <p:cNvPr id="5518" name="Google Shape;5518;p74"/>
            <p:cNvGrpSpPr/>
            <p:nvPr/>
          </p:nvGrpSpPr>
          <p:grpSpPr>
            <a:xfrm>
              <a:off x="726450" y="3696000"/>
              <a:ext cx="2403614" cy="500898"/>
              <a:chOff x="726450" y="3696000"/>
              <a:chExt cx="2403614" cy="500898"/>
            </a:xfrm>
          </p:grpSpPr>
          <p:sp>
            <p:nvSpPr>
              <p:cNvPr id="5519" name="Google Shape;5519;p7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520" name="Google Shape;5520;p7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521" name="Google Shape;5521;p74"/>
            <p:cNvGrpSpPr/>
            <p:nvPr/>
          </p:nvGrpSpPr>
          <p:grpSpPr>
            <a:xfrm>
              <a:off x="1348050" y="3372825"/>
              <a:ext cx="1720425" cy="1005900"/>
              <a:chOff x="1348050" y="3372825"/>
              <a:chExt cx="1720425" cy="1005900"/>
            </a:xfrm>
          </p:grpSpPr>
          <p:sp>
            <p:nvSpPr>
              <p:cNvPr id="5522" name="Google Shape;5522;p7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523" name="Google Shape;5523;p7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524" name="Google Shape;5524;p7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525" name="Google Shape;5525;p7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526" name="Google Shape;5526;p7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527" name="Google Shape;5527;p74"/>
            <p:cNvGrpSpPr/>
            <p:nvPr/>
          </p:nvGrpSpPr>
          <p:grpSpPr>
            <a:xfrm>
              <a:off x="1455707" y="3731058"/>
              <a:ext cx="1491150" cy="417657"/>
              <a:chOff x="1455707" y="3731058"/>
              <a:chExt cx="1491150" cy="417657"/>
            </a:xfrm>
          </p:grpSpPr>
          <p:grpSp>
            <p:nvGrpSpPr>
              <p:cNvPr id="5528" name="Google Shape;5528;p74"/>
              <p:cNvGrpSpPr/>
              <p:nvPr/>
            </p:nvGrpSpPr>
            <p:grpSpPr>
              <a:xfrm>
                <a:off x="1472938" y="3745828"/>
                <a:ext cx="72126" cy="53788"/>
                <a:chOff x="1472938" y="3745828"/>
                <a:chExt cx="72126" cy="53788"/>
              </a:xfrm>
            </p:grpSpPr>
            <p:sp>
              <p:nvSpPr>
                <p:cNvPr id="5529" name="Google Shape;5529;p7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74"/>
              <p:cNvGrpSpPr/>
              <p:nvPr/>
            </p:nvGrpSpPr>
            <p:grpSpPr>
              <a:xfrm>
                <a:off x="1819181" y="4089633"/>
                <a:ext cx="72126" cy="53788"/>
                <a:chOff x="1819181" y="4089633"/>
                <a:chExt cx="72126" cy="53788"/>
              </a:xfrm>
            </p:grpSpPr>
            <p:sp>
              <p:nvSpPr>
                <p:cNvPr id="5532" name="Google Shape;5532;p7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74"/>
              <p:cNvGrpSpPr/>
              <p:nvPr/>
            </p:nvGrpSpPr>
            <p:grpSpPr>
              <a:xfrm>
                <a:off x="1455707" y="4084171"/>
                <a:ext cx="64321" cy="64544"/>
                <a:chOff x="1455707" y="4084171"/>
                <a:chExt cx="64321" cy="64544"/>
              </a:xfrm>
            </p:grpSpPr>
            <p:sp>
              <p:nvSpPr>
                <p:cNvPr id="5535" name="Google Shape;5535;p7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74"/>
              <p:cNvGrpSpPr/>
              <p:nvPr/>
            </p:nvGrpSpPr>
            <p:grpSpPr>
              <a:xfrm>
                <a:off x="1818610" y="3731058"/>
                <a:ext cx="64321" cy="64544"/>
                <a:chOff x="1818610" y="3731058"/>
                <a:chExt cx="64321" cy="64544"/>
              </a:xfrm>
            </p:grpSpPr>
            <p:sp>
              <p:nvSpPr>
                <p:cNvPr id="5538" name="Google Shape;5538;p7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74"/>
              <p:cNvGrpSpPr/>
              <p:nvPr/>
            </p:nvGrpSpPr>
            <p:grpSpPr>
              <a:xfrm>
                <a:off x="2172491" y="4089633"/>
                <a:ext cx="72126" cy="53788"/>
                <a:chOff x="2172491" y="4089633"/>
                <a:chExt cx="72126" cy="53788"/>
              </a:xfrm>
            </p:grpSpPr>
            <p:sp>
              <p:nvSpPr>
                <p:cNvPr id="5541" name="Google Shape;5541;p7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74"/>
              <p:cNvGrpSpPr/>
              <p:nvPr/>
            </p:nvGrpSpPr>
            <p:grpSpPr>
              <a:xfrm>
                <a:off x="2171920" y="3731058"/>
                <a:ext cx="64321" cy="64544"/>
                <a:chOff x="2171920" y="3731058"/>
                <a:chExt cx="64321" cy="64544"/>
              </a:xfrm>
            </p:grpSpPr>
            <p:sp>
              <p:nvSpPr>
                <p:cNvPr id="5544" name="Google Shape;5544;p7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74"/>
              <p:cNvGrpSpPr/>
              <p:nvPr/>
            </p:nvGrpSpPr>
            <p:grpSpPr>
              <a:xfrm>
                <a:off x="2874730" y="3745828"/>
                <a:ext cx="72126" cy="53788"/>
                <a:chOff x="2874730" y="3745828"/>
                <a:chExt cx="72126" cy="53788"/>
              </a:xfrm>
            </p:grpSpPr>
            <p:sp>
              <p:nvSpPr>
                <p:cNvPr id="5547" name="Google Shape;5547;p7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74"/>
              <p:cNvGrpSpPr/>
              <p:nvPr/>
            </p:nvGrpSpPr>
            <p:grpSpPr>
              <a:xfrm>
                <a:off x="2878589" y="4081481"/>
                <a:ext cx="64321" cy="64544"/>
                <a:chOff x="2878589" y="4081481"/>
                <a:chExt cx="64321" cy="64544"/>
              </a:xfrm>
            </p:grpSpPr>
            <p:sp>
              <p:nvSpPr>
                <p:cNvPr id="5550" name="Google Shape;5550;p7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74"/>
              <p:cNvGrpSpPr/>
              <p:nvPr/>
            </p:nvGrpSpPr>
            <p:grpSpPr>
              <a:xfrm>
                <a:off x="2525796" y="4089633"/>
                <a:ext cx="72126" cy="53788"/>
                <a:chOff x="2525796" y="4089633"/>
                <a:chExt cx="72126" cy="53788"/>
              </a:xfrm>
            </p:grpSpPr>
            <p:sp>
              <p:nvSpPr>
                <p:cNvPr id="5553" name="Google Shape;5553;p7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74"/>
              <p:cNvGrpSpPr/>
              <p:nvPr/>
            </p:nvGrpSpPr>
            <p:grpSpPr>
              <a:xfrm>
                <a:off x="2525225" y="3731058"/>
                <a:ext cx="64321" cy="64544"/>
                <a:chOff x="2525225" y="3731058"/>
                <a:chExt cx="64321" cy="64544"/>
              </a:xfrm>
            </p:grpSpPr>
            <p:sp>
              <p:nvSpPr>
                <p:cNvPr id="5556" name="Google Shape;5556;p7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5561"/>
        <p:cNvGrpSpPr/>
        <p:nvPr/>
      </p:nvGrpSpPr>
      <p:grpSpPr>
        <a:xfrm>
          <a:off x="0" y="0"/>
          <a:ext cx="0" cy="0"/>
          <a:chOff x="0" y="0"/>
          <a:chExt cx="0" cy="0"/>
        </a:xfrm>
      </p:grpSpPr>
      <p:grpSp>
        <p:nvGrpSpPr>
          <p:cNvPr id="5562" name="Google Shape;5562;p75"/>
          <p:cNvGrpSpPr/>
          <p:nvPr/>
        </p:nvGrpSpPr>
        <p:grpSpPr>
          <a:xfrm>
            <a:off x="5780153" y="1859606"/>
            <a:ext cx="671400" cy="674856"/>
            <a:chOff x="5780148" y="1859605"/>
            <a:chExt cx="671400" cy="674856"/>
          </a:xfrm>
        </p:grpSpPr>
        <p:sp>
          <p:nvSpPr>
            <p:cNvPr id="5563" name="Google Shape;5563;p75"/>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5"/>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5"/>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5"/>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75"/>
          <p:cNvGrpSpPr/>
          <p:nvPr/>
        </p:nvGrpSpPr>
        <p:grpSpPr>
          <a:xfrm>
            <a:off x="716996" y="971307"/>
            <a:ext cx="845921" cy="690752"/>
            <a:chOff x="732428" y="1198513"/>
            <a:chExt cx="845921" cy="690752"/>
          </a:xfrm>
        </p:grpSpPr>
        <p:grpSp>
          <p:nvGrpSpPr>
            <p:cNvPr id="5568" name="Google Shape;5568;p75"/>
            <p:cNvGrpSpPr/>
            <p:nvPr/>
          </p:nvGrpSpPr>
          <p:grpSpPr>
            <a:xfrm>
              <a:off x="823030" y="1198513"/>
              <a:ext cx="755319" cy="690752"/>
              <a:chOff x="823030" y="1198513"/>
              <a:chExt cx="755319" cy="690752"/>
            </a:xfrm>
          </p:grpSpPr>
          <p:sp>
            <p:nvSpPr>
              <p:cNvPr id="5569" name="Google Shape;5569;p7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75"/>
            <p:cNvGrpSpPr/>
            <p:nvPr/>
          </p:nvGrpSpPr>
          <p:grpSpPr>
            <a:xfrm>
              <a:off x="732428" y="1239937"/>
              <a:ext cx="739912" cy="607886"/>
              <a:chOff x="732428" y="1239937"/>
              <a:chExt cx="739912" cy="607886"/>
            </a:xfrm>
          </p:grpSpPr>
          <p:sp>
            <p:nvSpPr>
              <p:cNvPr id="5572" name="Google Shape;5572;p7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75"/>
            <p:cNvGrpSpPr/>
            <p:nvPr/>
          </p:nvGrpSpPr>
          <p:grpSpPr>
            <a:xfrm>
              <a:off x="732428" y="1277018"/>
              <a:ext cx="702832" cy="533758"/>
              <a:chOff x="732428" y="1277018"/>
              <a:chExt cx="702832" cy="533758"/>
            </a:xfrm>
          </p:grpSpPr>
          <p:sp>
            <p:nvSpPr>
              <p:cNvPr id="5575" name="Google Shape;5575;p7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75"/>
            <p:cNvGrpSpPr/>
            <p:nvPr/>
          </p:nvGrpSpPr>
          <p:grpSpPr>
            <a:xfrm>
              <a:off x="931170" y="1306653"/>
              <a:ext cx="647179" cy="474455"/>
              <a:chOff x="931170" y="1306653"/>
              <a:chExt cx="647179" cy="474455"/>
            </a:xfrm>
          </p:grpSpPr>
          <p:sp>
            <p:nvSpPr>
              <p:cNvPr id="5578" name="Google Shape;5578;p7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0" name="Google Shape;5580;p7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75"/>
          <p:cNvGrpSpPr/>
          <p:nvPr/>
        </p:nvGrpSpPr>
        <p:grpSpPr>
          <a:xfrm>
            <a:off x="3948605" y="971313"/>
            <a:ext cx="634656" cy="699982"/>
            <a:chOff x="5985650" y="2860025"/>
            <a:chExt cx="1396075" cy="1539775"/>
          </a:xfrm>
        </p:grpSpPr>
        <p:sp>
          <p:nvSpPr>
            <p:cNvPr id="5582" name="Google Shape;5582;p7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75"/>
          <p:cNvGrpSpPr/>
          <p:nvPr/>
        </p:nvGrpSpPr>
        <p:grpSpPr>
          <a:xfrm>
            <a:off x="4704254" y="971307"/>
            <a:ext cx="725845" cy="699975"/>
            <a:chOff x="4249973" y="1201875"/>
            <a:chExt cx="1958568" cy="1888762"/>
          </a:xfrm>
        </p:grpSpPr>
        <p:sp>
          <p:nvSpPr>
            <p:cNvPr id="5615" name="Google Shape;5615;p7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6" name="Google Shape;5616;p75"/>
            <p:cNvGrpSpPr/>
            <p:nvPr/>
          </p:nvGrpSpPr>
          <p:grpSpPr>
            <a:xfrm>
              <a:off x="5853086" y="1789142"/>
              <a:ext cx="355454" cy="1048099"/>
              <a:chOff x="5576108" y="2016725"/>
              <a:chExt cx="565200" cy="1666560"/>
            </a:xfrm>
          </p:grpSpPr>
          <p:sp>
            <p:nvSpPr>
              <p:cNvPr id="5617" name="Google Shape;5617;p7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618" name="Google Shape;5618;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75"/>
            <p:cNvGrpSpPr/>
            <p:nvPr/>
          </p:nvGrpSpPr>
          <p:grpSpPr>
            <a:xfrm>
              <a:off x="4869455" y="2691676"/>
              <a:ext cx="1013897" cy="398961"/>
              <a:chOff x="4012057" y="3451825"/>
              <a:chExt cx="1612175" cy="634379"/>
            </a:xfrm>
          </p:grpSpPr>
          <p:sp>
            <p:nvSpPr>
              <p:cNvPr id="5620" name="Google Shape;5620;p7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621" name="Google Shape;5621;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75"/>
            <p:cNvGrpSpPr/>
            <p:nvPr/>
          </p:nvGrpSpPr>
          <p:grpSpPr>
            <a:xfrm>
              <a:off x="4276937" y="2155961"/>
              <a:ext cx="651965" cy="891358"/>
              <a:chOff x="3069908" y="2599997"/>
              <a:chExt cx="1036675" cy="1417328"/>
            </a:xfrm>
          </p:grpSpPr>
          <p:sp>
            <p:nvSpPr>
              <p:cNvPr id="5623" name="Google Shape;5623;p7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624" name="Google Shape;5624;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75"/>
            <p:cNvGrpSpPr/>
            <p:nvPr/>
          </p:nvGrpSpPr>
          <p:grpSpPr>
            <a:xfrm>
              <a:off x="5054918" y="1201875"/>
              <a:ext cx="999548" cy="602711"/>
              <a:chOff x="4306958" y="1082925"/>
              <a:chExt cx="1589359" cy="958358"/>
            </a:xfrm>
          </p:grpSpPr>
          <p:sp>
            <p:nvSpPr>
              <p:cNvPr id="5626" name="Google Shape;5626;p7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627" name="Google Shape;5627;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8" name="Google Shape;5628;p75"/>
            <p:cNvGrpSpPr/>
            <p:nvPr/>
          </p:nvGrpSpPr>
          <p:grpSpPr>
            <a:xfrm>
              <a:off x="4249973" y="1303451"/>
              <a:ext cx="799317" cy="841334"/>
              <a:chOff x="3027033" y="1244439"/>
              <a:chExt cx="1270977" cy="1337786"/>
            </a:xfrm>
          </p:grpSpPr>
          <p:sp>
            <p:nvSpPr>
              <p:cNvPr id="5629" name="Google Shape;5629;p7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630" name="Google Shape;5630;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1" name="Google Shape;5631;p75"/>
          <p:cNvGrpSpPr/>
          <p:nvPr/>
        </p:nvGrpSpPr>
        <p:grpSpPr>
          <a:xfrm>
            <a:off x="4057119" y="1858087"/>
            <a:ext cx="750769" cy="683784"/>
            <a:chOff x="4204684" y="2104422"/>
            <a:chExt cx="699822" cy="637382"/>
          </a:xfrm>
        </p:grpSpPr>
        <p:grpSp>
          <p:nvGrpSpPr>
            <p:cNvPr id="5632" name="Google Shape;5632;p75"/>
            <p:cNvGrpSpPr/>
            <p:nvPr/>
          </p:nvGrpSpPr>
          <p:grpSpPr>
            <a:xfrm>
              <a:off x="4204684" y="2430067"/>
              <a:ext cx="342957" cy="311738"/>
              <a:chOff x="4204684" y="2430067"/>
              <a:chExt cx="342957" cy="311738"/>
            </a:xfrm>
          </p:grpSpPr>
          <p:sp>
            <p:nvSpPr>
              <p:cNvPr id="5633" name="Google Shape;5633;p7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5" name="Google Shape;5635;p75"/>
            <p:cNvGrpSpPr/>
            <p:nvPr/>
          </p:nvGrpSpPr>
          <p:grpSpPr>
            <a:xfrm>
              <a:off x="4561586" y="2430067"/>
              <a:ext cx="342920" cy="311738"/>
              <a:chOff x="4561586" y="2430067"/>
              <a:chExt cx="342920" cy="311738"/>
            </a:xfrm>
          </p:grpSpPr>
          <p:sp>
            <p:nvSpPr>
              <p:cNvPr id="5636" name="Google Shape;5636;p7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75"/>
            <p:cNvGrpSpPr/>
            <p:nvPr/>
          </p:nvGrpSpPr>
          <p:grpSpPr>
            <a:xfrm>
              <a:off x="4561586" y="2104422"/>
              <a:ext cx="342920" cy="311738"/>
              <a:chOff x="4561586" y="2104422"/>
              <a:chExt cx="342920" cy="311738"/>
            </a:xfrm>
          </p:grpSpPr>
          <p:sp>
            <p:nvSpPr>
              <p:cNvPr id="5639" name="Google Shape;5639;p7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75"/>
            <p:cNvGrpSpPr/>
            <p:nvPr/>
          </p:nvGrpSpPr>
          <p:grpSpPr>
            <a:xfrm>
              <a:off x="4204684" y="2104422"/>
              <a:ext cx="342957" cy="311664"/>
              <a:chOff x="4204684" y="2104422"/>
              <a:chExt cx="342957" cy="311664"/>
            </a:xfrm>
          </p:grpSpPr>
          <p:sp>
            <p:nvSpPr>
              <p:cNvPr id="5642" name="Google Shape;5642;p7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44" name="Google Shape;5644;p75"/>
          <p:cNvGrpSpPr/>
          <p:nvPr/>
        </p:nvGrpSpPr>
        <p:grpSpPr>
          <a:xfrm>
            <a:off x="5521552" y="971301"/>
            <a:ext cx="660591" cy="688867"/>
            <a:chOff x="5830645" y="1267368"/>
            <a:chExt cx="530340" cy="553040"/>
          </a:xfrm>
        </p:grpSpPr>
        <p:sp>
          <p:nvSpPr>
            <p:cNvPr id="5645" name="Google Shape;5645;p7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6" name="Google Shape;5646;p75"/>
            <p:cNvGrpSpPr/>
            <p:nvPr/>
          </p:nvGrpSpPr>
          <p:grpSpPr>
            <a:xfrm>
              <a:off x="5830645" y="1267368"/>
              <a:ext cx="259743" cy="269909"/>
              <a:chOff x="5830645" y="1267368"/>
              <a:chExt cx="259743" cy="269909"/>
            </a:xfrm>
          </p:grpSpPr>
          <p:sp>
            <p:nvSpPr>
              <p:cNvPr id="5647" name="Google Shape;5647;p7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75"/>
            <p:cNvGrpSpPr/>
            <p:nvPr/>
          </p:nvGrpSpPr>
          <p:grpSpPr>
            <a:xfrm>
              <a:off x="6101293" y="1267368"/>
              <a:ext cx="259692" cy="269909"/>
              <a:chOff x="6101293" y="1267368"/>
              <a:chExt cx="259692" cy="269909"/>
            </a:xfrm>
          </p:grpSpPr>
          <p:sp>
            <p:nvSpPr>
              <p:cNvPr id="5650" name="Google Shape;5650;p7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75"/>
            <p:cNvGrpSpPr/>
            <p:nvPr/>
          </p:nvGrpSpPr>
          <p:grpSpPr>
            <a:xfrm>
              <a:off x="5830645" y="1550500"/>
              <a:ext cx="259692" cy="269909"/>
              <a:chOff x="5830645" y="1550500"/>
              <a:chExt cx="259692" cy="269909"/>
            </a:xfrm>
          </p:grpSpPr>
          <p:sp>
            <p:nvSpPr>
              <p:cNvPr id="5653" name="Google Shape;5653;p7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75"/>
            <p:cNvGrpSpPr/>
            <p:nvPr/>
          </p:nvGrpSpPr>
          <p:grpSpPr>
            <a:xfrm>
              <a:off x="6101293" y="1550500"/>
              <a:ext cx="259692" cy="269909"/>
              <a:chOff x="6101293" y="1550500"/>
              <a:chExt cx="259692" cy="269909"/>
            </a:xfrm>
          </p:grpSpPr>
          <p:sp>
            <p:nvSpPr>
              <p:cNvPr id="5656" name="Google Shape;5656;p7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8" name="Google Shape;5658;p75"/>
          <p:cNvGrpSpPr/>
          <p:nvPr/>
        </p:nvGrpSpPr>
        <p:grpSpPr>
          <a:xfrm>
            <a:off x="723705" y="1861761"/>
            <a:ext cx="697154" cy="679574"/>
            <a:chOff x="2679875" y="2361475"/>
            <a:chExt cx="780425" cy="760575"/>
          </a:xfrm>
        </p:grpSpPr>
        <p:sp>
          <p:nvSpPr>
            <p:cNvPr id="5659" name="Google Shape;5659;p7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75"/>
          <p:cNvGrpSpPr/>
          <p:nvPr/>
        </p:nvGrpSpPr>
        <p:grpSpPr>
          <a:xfrm>
            <a:off x="3122864" y="971353"/>
            <a:ext cx="735829" cy="684547"/>
            <a:chOff x="3351965" y="1148808"/>
            <a:chExt cx="750770" cy="698375"/>
          </a:xfrm>
        </p:grpSpPr>
        <p:grpSp>
          <p:nvGrpSpPr>
            <p:cNvPr id="5666" name="Google Shape;5666;p75"/>
            <p:cNvGrpSpPr/>
            <p:nvPr/>
          </p:nvGrpSpPr>
          <p:grpSpPr>
            <a:xfrm>
              <a:off x="3586796" y="1148808"/>
              <a:ext cx="294857" cy="286830"/>
              <a:chOff x="3750225" y="1774000"/>
              <a:chExt cx="149575" cy="145525"/>
            </a:xfrm>
          </p:grpSpPr>
          <p:sp>
            <p:nvSpPr>
              <p:cNvPr id="5667" name="Google Shape;5667;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75"/>
            <p:cNvGrpSpPr/>
            <p:nvPr/>
          </p:nvGrpSpPr>
          <p:grpSpPr>
            <a:xfrm>
              <a:off x="3779245" y="1375768"/>
              <a:ext cx="323490" cy="286978"/>
              <a:chOff x="3847850" y="1889150"/>
              <a:chExt cx="164100" cy="145600"/>
            </a:xfrm>
          </p:grpSpPr>
          <p:sp>
            <p:nvSpPr>
              <p:cNvPr id="5670" name="Google Shape;5670;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75"/>
            <p:cNvGrpSpPr/>
            <p:nvPr/>
          </p:nvGrpSpPr>
          <p:grpSpPr>
            <a:xfrm>
              <a:off x="3351965" y="1330435"/>
              <a:ext cx="295449" cy="285401"/>
              <a:chOff x="3631100" y="1866150"/>
              <a:chExt cx="149875" cy="144800"/>
            </a:xfrm>
          </p:grpSpPr>
          <p:sp>
            <p:nvSpPr>
              <p:cNvPr id="5673" name="Google Shape;5673;p7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75"/>
            <p:cNvGrpSpPr/>
            <p:nvPr/>
          </p:nvGrpSpPr>
          <p:grpSpPr>
            <a:xfrm>
              <a:off x="3548208" y="1560352"/>
              <a:ext cx="294808" cy="286830"/>
              <a:chOff x="3730650" y="1982800"/>
              <a:chExt cx="149550" cy="145525"/>
            </a:xfrm>
          </p:grpSpPr>
          <p:sp>
            <p:nvSpPr>
              <p:cNvPr id="5676" name="Google Shape;5676;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78" name="Google Shape;5678;p75"/>
          <p:cNvGrpSpPr/>
          <p:nvPr/>
        </p:nvGrpSpPr>
        <p:grpSpPr>
          <a:xfrm>
            <a:off x="7624517" y="971307"/>
            <a:ext cx="804565" cy="677795"/>
            <a:chOff x="7636443" y="1204988"/>
            <a:chExt cx="804565" cy="677795"/>
          </a:xfrm>
        </p:grpSpPr>
        <p:grpSp>
          <p:nvGrpSpPr>
            <p:cNvPr id="5679" name="Google Shape;5679;p75"/>
            <p:cNvGrpSpPr/>
            <p:nvPr/>
          </p:nvGrpSpPr>
          <p:grpSpPr>
            <a:xfrm>
              <a:off x="7636443" y="1509705"/>
              <a:ext cx="804565" cy="373078"/>
              <a:chOff x="7636443" y="1509705"/>
              <a:chExt cx="804565" cy="373078"/>
            </a:xfrm>
          </p:grpSpPr>
          <p:sp>
            <p:nvSpPr>
              <p:cNvPr id="5680" name="Google Shape;5680;p7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75"/>
            <p:cNvGrpSpPr/>
            <p:nvPr/>
          </p:nvGrpSpPr>
          <p:grpSpPr>
            <a:xfrm>
              <a:off x="7636443" y="1408133"/>
              <a:ext cx="804565" cy="373078"/>
              <a:chOff x="7636443" y="1408133"/>
              <a:chExt cx="804565" cy="373078"/>
            </a:xfrm>
          </p:grpSpPr>
          <p:sp>
            <p:nvSpPr>
              <p:cNvPr id="5683" name="Google Shape;5683;p7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5" name="Google Shape;5685;p75"/>
            <p:cNvGrpSpPr/>
            <p:nvPr/>
          </p:nvGrpSpPr>
          <p:grpSpPr>
            <a:xfrm>
              <a:off x="7636443" y="1306560"/>
              <a:ext cx="804565" cy="373078"/>
              <a:chOff x="7636443" y="1306560"/>
              <a:chExt cx="804565" cy="373078"/>
            </a:xfrm>
          </p:grpSpPr>
          <p:sp>
            <p:nvSpPr>
              <p:cNvPr id="5686" name="Google Shape;5686;p7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8" name="Google Shape;5688;p75"/>
            <p:cNvGrpSpPr/>
            <p:nvPr/>
          </p:nvGrpSpPr>
          <p:grpSpPr>
            <a:xfrm>
              <a:off x="7636443" y="1204988"/>
              <a:ext cx="804565" cy="373078"/>
              <a:chOff x="7636443" y="1204988"/>
              <a:chExt cx="804565" cy="373078"/>
            </a:xfrm>
          </p:grpSpPr>
          <p:sp>
            <p:nvSpPr>
              <p:cNvPr id="5689" name="Google Shape;5689;p7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91" name="Google Shape;5691;p75"/>
          <p:cNvGrpSpPr/>
          <p:nvPr/>
        </p:nvGrpSpPr>
        <p:grpSpPr>
          <a:xfrm>
            <a:off x="4963363" y="1878721"/>
            <a:ext cx="661339" cy="661188"/>
            <a:chOff x="3990000" y="975400"/>
            <a:chExt cx="3934200" cy="3933300"/>
          </a:xfrm>
        </p:grpSpPr>
        <p:sp>
          <p:nvSpPr>
            <p:cNvPr id="5692" name="Google Shape;5692;p7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75"/>
          <p:cNvGrpSpPr/>
          <p:nvPr/>
        </p:nvGrpSpPr>
        <p:grpSpPr>
          <a:xfrm>
            <a:off x="6607011" y="1857359"/>
            <a:ext cx="868881" cy="684241"/>
            <a:chOff x="6598259" y="2078634"/>
            <a:chExt cx="868881" cy="684241"/>
          </a:xfrm>
        </p:grpSpPr>
        <p:sp>
          <p:nvSpPr>
            <p:cNvPr id="5697" name="Google Shape;5697;p7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3" name="Google Shape;5703;p75"/>
            <p:cNvGrpSpPr/>
            <p:nvPr/>
          </p:nvGrpSpPr>
          <p:grpSpPr>
            <a:xfrm>
              <a:off x="6808175" y="2078634"/>
              <a:ext cx="452229" cy="684241"/>
              <a:chOff x="6808175" y="2078634"/>
              <a:chExt cx="452229" cy="684241"/>
            </a:xfrm>
          </p:grpSpPr>
          <p:sp>
            <p:nvSpPr>
              <p:cNvPr id="5704" name="Google Shape;5704;p7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0" name="Google Shape;5710;p75"/>
              <p:cNvGrpSpPr/>
              <p:nvPr/>
            </p:nvGrpSpPr>
            <p:grpSpPr>
              <a:xfrm>
                <a:off x="6821586" y="2078634"/>
                <a:ext cx="426871" cy="684241"/>
                <a:chOff x="6821586" y="2078634"/>
                <a:chExt cx="426871" cy="684241"/>
              </a:xfrm>
            </p:grpSpPr>
            <p:grpSp>
              <p:nvGrpSpPr>
                <p:cNvPr id="5711" name="Google Shape;5711;p75"/>
                <p:cNvGrpSpPr/>
                <p:nvPr/>
              </p:nvGrpSpPr>
              <p:grpSpPr>
                <a:xfrm>
                  <a:off x="6821586" y="2078634"/>
                  <a:ext cx="426871" cy="684241"/>
                  <a:chOff x="6821586" y="2078634"/>
                  <a:chExt cx="426871" cy="684241"/>
                </a:xfrm>
              </p:grpSpPr>
              <p:sp>
                <p:nvSpPr>
                  <p:cNvPr id="5712" name="Google Shape;5712;p7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1" name="Google Shape;5731;p7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37" name="Google Shape;5737;p75"/>
          <p:cNvGrpSpPr/>
          <p:nvPr/>
        </p:nvGrpSpPr>
        <p:grpSpPr>
          <a:xfrm>
            <a:off x="716994" y="3531369"/>
            <a:ext cx="1340789" cy="640830"/>
            <a:chOff x="238125" y="1151100"/>
            <a:chExt cx="7139450" cy="3412300"/>
          </a:xfrm>
        </p:grpSpPr>
        <p:sp>
          <p:nvSpPr>
            <p:cNvPr id="5738" name="Google Shape;5738;p7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75"/>
          <p:cNvGrpSpPr/>
          <p:nvPr/>
        </p:nvGrpSpPr>
        <p:grpSpPr>
          <a:xfrm>
            <a:off x="5584217" y="2734650"/>
            <a:ext cx="985357" cy="585764"/>
            <a:chOff x="5145061" y="2881789"/>
            <a:chExt cx="1107641" cy="658458"/>
          </a:xfrm>
        </p:grpSpPr>
        <p:grpSp>
          <p:nvGrpSpPr>
            <p:cNvPr id="5751" name="Google Shape;5751;p75"/>
            <p:cNvGrpSpPr/>
            <p:nvPr/>
          </p:nvGrpSpPr>
          <p:grpSpPr>
            <a:xfrm>
              <a:off x="5722989" y="3244587"/>
              <a:ext cx="529713" cy="295659"/>
              <a:chOff x="5722989" y="3244587"/>
              <a:chExt cx="529713" cy="295659"/>
            </a:xfrm>
          </p:grpSpPr>
          <p:sp>
            <p:nvSpPr>
              <p:cNvPr id="5752" name="Google Shape;5752;p7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53" name="Google Shape;5753;p7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54" name="Google Shape;5754;p75"/>
            <p:cNvGrpSpPr/>
            <p:nvPr/>
          </p:nvGrpSpPr>
          <p:grpSpPr>
            <a:xfrm>
              <a:off x="5145061" y="3244587"/>
              <a:ext cx="536807" cy="295659"/>
              <a:chOff x="5145061" y="3244587"/>
              <a:chExt cx="536807" cy="295659"/>
            </a:xfrm>
          </p:grpSpPr>
          <p:sp>
            <p:nvSpPr>
              <p:cNvPr id="5755" name="Google Shape;5755;p7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56" name="Google Shape;5756;p7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57" name="Google Shape;5757;p75"/>
            <p:cNvGrpSpPr/>
            <p:nvPr/>
          </p:nvGrpSpPr>
          <p:grpSpPr>
            <a:xfrm>
              <a:off x="5341327" y="2898245"/>
              <a:ext cx="532309" cy="614891"/>
              <a:chOff x="5341327" y="2898245"/>
              <a:chExt cx="532309" cy="614891"/>
            </a:xfrm>
          </p:grpSpPr>
          <p:sp>
            <p:nvSpPr>
              <p:cNvPr id="5758" name="Google Shape;5758;p7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59" name="Google Shape;5759;p7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60" name="Google Shape;5760;p75"/>
            <p:cNvGrpSpPr/>
            <p:nvPr/>
          </p:nvGrpSpPr>
          <p:grpSpPr>
            <a:xfrm>
              <a:off x="5532290" y="2881789"/>
              <a:ext cx="620516" cy="305456"/>
              <a:chOff x="5532290" y="2881789"/>
              <a:chExt cx="620516" cy="305456"/>
            </a:xfrm>
          </p:grpSpPr>
          <p:sp>
            <p:nvSpPr>
              <p:cNvPr id="5761" name="Google Shape;5761;p7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62" name="Google Shape;5762;p7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763" name="Google Shape;5763;p75"/>
          <p:cNvGrpSpPr/>
          <p:nvPr/>
        </p:nvGrpSpPr>
        <p:grpSpPr>
          <a:xfrm>
            <a:off x="8163140" y="3526708"/>
            <a:ext cx="269068" cy="645491"/>
            <a:chOff x="7026852" y="3311869"/>
            <a:chExt cx="434331" cy="1041954"/>
          </a:xfrm>
        </p:grpSpPr>
        <p:sp>
          <p:nvSpPr>
            <p:cNvPr id="5764" name="Google Shape;5764;p7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75"/>
          <p:cNvGrpSpPr/>
          <p:nvPr/>
        </p:nvGrpSpPr>
        <p:grpSpPr>
          <a:xfrm>
            <a:off x="6179721" y="3565945"/>
            <a:ext cx="293882" cy="293836"/>
            <a:chOff x="4873519" y="3311869"/>
            <a:chExt cx="499374" cy="499296"/>
          </a:xfrm>
        </p:grpSpPr>
        <p:sp>
          <p:nvSpPr>
            <p:cNvPr id="5768" name="Google Shape;5768;p7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75"/>
          <p:cNvGrpSpPr/>
          <p:nvPr/>
        </p:nvGrpSpPr>
        <p:grpSpPr>
          <a:xfrm>
            <a:off x="6179721" y="3878317"/>
            <a:ext cx="293882" cy="293882"/>
            <a:chOff x="4873519" y="3875839"/>
            <a:chExt cx="499374" cy="499374"/>
          </a:xfrm>
        </p:grpSpPr>
        <p:sp>
          <p:nvSpPr>
            <p:cNvPr id="5771" name="Google Shape;5771;p7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75"/>
          <p:cNvGrpSpPr/>
          <p:nvPr/>
        </p:nvGrpSpPr>
        <p:grpSpPr>
          <a:xfrm>
            <a:off x="2410248" y="1850269"/>
            <a:ext cx="698104" cy="698208"/>
            <a:chOff x="2565073" y="2075876"/>
            <a:chExt cx="672482" cy="672518"/>
          </a:xfrm>
        </p:grpSpPr>
        <p:sp>
          <p:nvSpPr>
            <p:cNvPr id="5774" name="Google Shape;5774;p7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75"/>
          <p:cNvGrpSpPr/>
          <p:nvPr/>
        </p:nvGrpSpPr>
        <p:grpSpPr>
          <a:xfrm>
            <a:off x="5633660" y="3534870"/>
            <a:ext cx="438354" cy="637329"/>
            <a:chOff x="1697726" y="3244179"/>
            <a:chExt cx="788124" cy="1146069"/>
          </a:xfrm>
        </p:grpSpPr>
        <p:sp>
          <p:nvSpPr>
            <p:cNvPr id="5781" name="Google Shape;5781;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3" name="Google Shape;5783;p75"/>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4" name="Google Shape;5784;p75"/>
          <p:cNvGrpSpPr/>
          <p:nvPr/>
        </p:nvGrpSpPr>
        <p:grpSpPr>
          <a:xfrm>
            <a:off x="7634874" y="1863232"/>
            <a:ext cx="799565" cy="670282"/>
            <a:chOff x="7617850" y="2063282"/>
            <a:chExt cx="799565" cy="670282"/>
          </a:xfrm>
        </p:grpSpPr>
        <p:cxnSp>
          <p:nvCxnSpPr>
            <p:cNvPr id="5785" name="Google Shape;5785;p7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86" name="Google Shape;5786;p7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87" name="Google Shape;5787;p7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88" name="Google Shape;5788;p7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89" name="Google Shape;5789;p7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790" name="Google Shape;5790;p7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791" name="Google Shape;5791;p75"/>
            <p:cNvGrpSpPr/>
            <p:nvPr/>
          </p:nvGrpSpPr>
          <p:grpSpPr>
            <a:xfrm>
              <a:off x="7734309" y="2063282"/>
              <a:ext cx="570957" cy="620095"/>
              <a:chOff x="7734309" y="2063282"/>
              <a:chExt cx="570957" cy="620095"/>
            </a:xfrm>
          </p:grpSpPr>
          <p:grpSp>
            <p:nvGrpSpPr>
              <p:cNvPr id="5792" name="Google Shape;5792;p75"/>
              <p:cNvGrpSpPr/>
              <p:nvPr/>
            </p:nvGrpSpPr>
            <p:grpSpPr>
              <a:xfrm>
                <a:off x="8031573" y="2063282"/>
                <a:ext cx="273693" cy="620095"/>
                <a:chOff x="8031573" y="2063282"/>
                <a:chExt cx="273693" cy="620095"/>
              </a:xfrm>
            </p:grpSpPr>
            <p:sp>
              <p:nvSpPr>
                <p:cNvPr id="5793" name="Google Shape;5793;p7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75"/>
              <p:cNvGrpSpPr/>
              <p:nvPr/>
            </p:nvGrpSpPr>
            <p:grpSpPr>
              <a:xfrm flipH="1">
                <a:off x="7734309" y="2063282"/>
                <a:ext cx="273693" cy="620095"/>
                <a:chOff x="8031573" y="2063282"/>
                <a:chExt cx="273693" cy="620095"/>
              </a:xfrm>
            </p:grpSpPr>
            <p:sp>
              <p:nvSpPr>
                <p:cNvPr id="5798" name="Google Shape;5798;p7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802" name="Google Shape;5802;p75"/>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5"/>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4" name="Google Shape;5804;p75"/>
          <p:cNvGrpSpPr/>
          <p:nvPr/>
        </p:nvGrpSpPr>
        <p:grpSpPr>
          <a:xfrm>
            <a:off x="7821480" y="2716716"/>
            <a:ext cx="602567" cy="601884"/>
            <a:chOff x="1186975" y="238125"/>
            <a:chExt cx="5244275" cy="5238325"/>
          </a:xfrm>
        </p:grpSpPr>
        <p:sp>
          <p:nvSpPr>
            <p:cNvPr id="5805" name="Google Shape;5805;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75"/>
          <p:cNvGrpSpPr/>
          <p:nvPr/>
        </p:nvGrpSpPr>
        <p:grpSpPr>
          <a:xfrm>
            <a:off x="3264218" y="1856199"/>
            <a:ext cx="651848" cy="687338"/>
            <a:chOff x="3400515" y="2056248"/>
            <a:chExt cx="698134" cy="735987"/>
          </a:xfrm>
        </p:grpSpPr>
        <p:grpSp>
          <p:nvGrpSpPr>
            <p:cNvPr id="5810" name="Google Shape;5810;p75"/>
            <p:cNvGrpSpPr/>
            <p:nvPr/>
          </p:nvGrpSpPr>
          <p:grpSpPr>
            <a:xfrm>
              <a:off x="3400515" y="2283913"/>
              <a:ext cx="312919" cy="219900"/>
              <a:chOff x="3400515" y="2283913"/>
              <a:chExt cx="312919" cy="219900"/>
            </a:xfrm>
          </p:grpSpPr>
          <p:sp>
            <p:nvSpPr>
              <p:cNvPr id="5811" name="Google Shape;5811;p7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812" name="Google Shape;5812;p7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813" name="Google Shape;5813;p75"/>
            <p:cNvGrpSpPr/>
            <p:nvPr/>
          </p:nvGrpSpPr>
          <p:grpSpPr>
            <a:xfrm>
              <a:off x="3547823" y="2461089"/>
              <a:ext cx="219900" cy="331146"/>
              <a:chOff x="3547823" y="2461089"/>
              <a:chExt cx="219900" cy="331146"/>
            </a:xfrm>
          </p:grpSpPr>
          <p:sp>
            <p:nvSpPr>
              <p:cNvPr id="5814" name="Google Shape;5814;p7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815" name="Google Shape;5815;p7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816" name="Google Shape;5816;p75"/>
            <p:cNvGrpSpPr/>
            <p:nvPr/>
          </p:nvGrpSpPr>
          <p:grpSpPr>
            <a:xfrm>
              <a:off x="3734138" y="2461089"/>
              <a:ext cx="219900" cy="331146"/>
              <a:chOff x="3734138" y="2461089"/>
              <a:chExt cx="219900" cy="331146"/>
            </a:xfrm>
          </p:grpSpPr>
          <p:sp>
            <p:nvSpPr>
              <p:cNvPr id="5817" name="Google Shape;5817;p7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818" name="Google Shape;5818;p7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819" name="Google Shape;5819;p75"/>
            <p:cNvGrpSpPr/>
            <p:nvPr/>
          </p:nvGrpSpPr>
          <p:grpSpPr>
            <a:xfrm>
              <a:off x="3787560" y="2281742"/>
              <a:ext cx="311089" cy="219900"/>
              <a:chOff x="3787560" y="2281742"/>
              <a:chExt cx="311089" cy="219900"/>
            </a:xfrm>
          </p:grpSpPr>
          <p:sp>
            <p:nvSpPr>
              <p:cNvPr id="5820" name="Google Shape;5820;p7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821" name="Google Shape;5821;p7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822" name="Google Shape;5822;p75"/>
            <p:cNvGrpSpPr/>
            <p:nvPr/>
          </p:nvGrpSpPr>
          <p:grpSpPr>
            <a:xfrm>
              <a:off x="3637290" y="2056248"/>
              <a:ext cx="219900" cy="330736"/>
              <a:chOff x="3637290" y="2056248"/>
              <a:chExt cx="219900" cy="330736"/>
            </a:xfrm>
          </p:grpSpPr>
          <p:sp>
            <p:nvSpPr>
              <p:cNvPr id="5823" name="Google Shape;5823;p7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824" name="Google Shape;5824;p7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825" name="Google Shape;5825;p75"/>
          <p:cNvGrpSpPr/>
          <p:nvPr/>
        </p:nvGrpSpPr>
        <p:grpSpPr>
          <a:xfrm>
            <a:off x="2555923" y="2726206"/>
            <a:ext cx="1268144" cy="592394"/>
            <a:chOff x="238125" y="1188750"/>
            <a:chExt cx="7140450" cy="3335550"/>
          </a:xfrm>
        </p:grpSpPr>
        <p:sp>
          <p:nvSpPr>
            <p:cNvPr id="5826" name="Google Shape;5826;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1" name="Google Shape;5831;p75"/>
          <p:cNvGrpSpPr/>
          <p:nvPr/>
        </p:nvGrpSpPr>
        <p:grpSpPr>
          <a:xfrm>
            <a:off x="6663824" y="2728360"/>
            <a:ext cx="1053944" cy="590147"/>
            <a:chOff x="238125" y="1335475"/>
            <a:chExt cx="5418735" cy="3034175"/>
          </a:xfrm>
        </p:grpSpPr>
        <p:sp>
          <p:nvSpPr>
            <p:cNvPr id="5832" name="Google Shape;5832;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75"/>
          <p:cNvGrpSpPr/>
          <p:nvPr/>
        </p:nvGrpSpPr>
        <p:grpSpPr>
          <a:xfrm>
            <a:off x="4094633" y="3533260"/>
            <a:ext cx="1268207" cy="638939"/>
            <a:chOff x="3967651" y="3645904"/>
            <a:chExt cx="1479304" cy="745292"/>
          </a:xfrm>
        </p:grpSpPr>
        <p:grpSp>
          <p:nvGrpSpPr>
            <p:cNvPr id="5836" name="Google Shape;5836;p75"/>
            <p:cNvGrpSpPr/>
            <p:nvPr/>
          </p:nvGrpSpPr>
          <p:grpSpPr>
            <a:xfrm>
              <a:off x="3967651" y="4009026"/>
              <a:ext cx="1479304" cy="382170"/>
              <a:chOff x="3967651" y="4009026"/>
              <a:chExt cx="1479304" cy="382170"/>
            </a:xfrm>
          </p:grpSpPr>
          <p:grpSp>
            <p:nvGrpSpPr>
              <p:cNvPr id="5837" name="Google Shape;5837;p75"/>
              <p:cNvGrpSpPr/>
              <p:nvPr/>
            </p:nvGrpSpPr>
            <p:grpSpPr>
              <a:xfrm>
                <a:off x="4892216" y="4195630"/>
                <a:ext cx="554739" cy="195566"/>
                <a:chOff x="3604375" y="4892160"/>
                <a:chExt cx="1651500" cy="582215"/>
              </a:xfrm>
            </p:grpSpPr>
            <p:sp>
              <p:nvSpPr>
                <p:cNvPr id="5838" name="Google Shape;5838;p7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0" name="Google Shape;5840;p75"/>
              <p:cNvGrpSpPr/>
              <p:nvPr/>
            </p:nvGrpSpPr>
            <p:grpSpPr>
              <a:xfrm>
                <a:off x="3967651" y="4146303"/>
                <a:ext cx="579402" cy="244893"/>
                <a:chOff x="851875" y="4745310"/>
                <a:chExt cx="1724925" cy="729065"/>
              </a:xfrm>
            </p:grpSpPr>
            <p:sp>
              <p:nvSpPr>
                <p:cNvPr id="5841" name="Google Shape;5841;p7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3" name="Google Shape;5843;p75"/>
              <p:cNvGrpSpPr/>
              <p:nvPr/>
            </p:nvGrpSpPr>
            <p:grpSpPr>
              <a:xfrm>
                <a:off x="4460753" y="4009026"/>
                <a:ext cx="493110" cy="382170"/>
                <a:chOff x="2319875" y="4336625"/>
                <a:chExt cx="1468025" cy="1137750"/>
              </a:xfrm>
            </p:grpSpPr>
            <p:sp>
              <p:nvSpPr>
                <p:cNvPr id="5844" name="Google Shape;5844;p7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6" name="Google Shape;5846;p75"/>
            <p:cNvGrpSpPr/>
            <p:nvPr/>
          </p:nvGrpSpPr>
          <p:grpSpPr>
            <a:xfrm>
              <a:off x="4479443" y="3645904"/>
              <a:ext cx="455965" cy="388789"/>
              <a:chOff x="2957425" y="238100"/>
              <a:chExt cx="1910200" cy="1628775"/>
            </a:xfrm>
          </p:grpSpPr>
          <p:sp>
            <p:nvSpPr>
              <p:cNvPr id="5847" name="Google Shape;5847;p7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57" name="Google Shape;5857;p75"/>
          <p:cNvGrpSpPr/>
          <p:nvPr/>
        </p:nvGrpSpPr>
        <p:grpSpPr>
          <a:xfrm>
            <a:off x="2480746" y="3534460"/>
            <a:ext cx="1243128" cy="637739"/>
            <a:chOff x="2496310" y="3693351"/>
            <a:chExt cx="1342906" cy="688926"/>
          </a:xfrm>
        </p:grpSpPr>
        <p:grpSp>
          <p:nvGrpSpPr>
            <p:cNvPr id="5858" name="Google Shape;5858;p75"/>
            <p:cNvGrpSpPr/>
            <p:nvPr/>
          </p:nvGrpSpPr>
          <p:grpSpPr>
            <a:xfrm>
              <a:off x="2496310" y="3693351"/>
              <a:ext cx="1342906" cy="688875"/>
              <a:chOff x="2496310" y="3693351"/>
              <a:chExt cx="1342906" cy="688875"/>
            </a:xfrm>
          </p:grpSpPr>
          <p:sp>
            <p:nvSpPr>
              <p:cNvPr id="5859" name="Google Shape;5859;p7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5" name="Google Shape;5865;p75"/>
              <p:cNvCxnSpPr>
                <a:stCxn id="5863"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866" name="Google Shape;5866;p75"/>
              <p:cNvCxnSpPr>
                <a:stCxn id="5860"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867" name="Google Shape;5867;p75"/>
              <p:cNvCxnSpPr>
                <a:stCxn id="5861"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68" name="Google Shape;5868;p75"/>
              <p:cNvCxnSpPr>
                <a:stCxn id="5864"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69" name="Google Shape;5869;p75"/>
              <p:cNvCxnSpPr>
                <a:stCxn id="5862"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870" name="Google Shape;5870;p75"/>
            <p:cNvGrpSpPr/>
            <p:nvPr/>
          </p:nvGrpSpPr>
          <p:grpSpPr>
            <a:xfrm>
              <a:off x="2675275" y="3930557"/>
              <a:ext cx="1003306" cy="451719"/>
              <a:chOff x="2675275" y="4174282"/>
              <a:chExt cx="1003306" cy="451719"/>
            </a:xfrm>
          </p:grpSpPr>
          <p:sp>
            <p:nvSpPr>
              <p:cNvPr id="5871" name="Google Shape;5871;p7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74" name="Google Shape;5874;p75"/>
          <p:cNvGrpSpPr/>
          <p:nvPr/>
        </p:nvGrpSpPr>
        <p:grpSpPr>
          <a:xfrm>
            <a:off x="1654417" y="971307"/>
            <a:ext cx="574511" cy="874709"/>
            <a:chOff x="1715404" y="1112080"/>
            <a:chExt cx="642270" cy="977984"/>
          </a:xfrm>
        </p:grpSpPr>
        <p:grpSp>
          <p:nvGrpSpPr>
            <p:cNvPr id="5875" name="Google Shape;5875;p75"/>
            <p:cNvGrpSpPr/>
            <p:nvPr/>
          </p:nvGrpSpPr>
          <p:grpSpPr>
            <a:xfrm>
              <a:off x="1715404" y="1112080"/>
              <a:ext cx="642270" cy="977984"/>
              <a:chOff x="1715404" y="1112080"/>
              <a:chExt cx="642270" cy="977984"/>
            </a:xfrm>
          </p:grpSpPr>
          <p:sp>
            <p:nvSpPr>
              <p:cNvPr id="5876" name="Google Shape;5876;p7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75"/>
            <p:cNvGrpSpPr/>
            <p:nvPr/>
          </p:nvGrpSpPr>
          <p:grpSpPr>
            <a:xfrm>
              <a:off x="1768927" y="1165603"/>
              <a:ext cx="535225" cy="851367"/>
              <a:chOff x="1768927" y="1165603"/>
              <a:chExt cx="535225" cy="851367"/>
            </a:xfrm>
          </p:grpSpPr>
          <p:sp>
            <p:nvSpPr>
              <p:cNvPr id="5879" name="Google Shape;5879;p7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75"/>
            <p:cNvGrpSpPr/>
            <p:nvPr/>
          </p:nvGrpSpPr>
          <p:grpSpPr>
            <a:xfrm>
              <a:off x="1822449" y="1219125"/>
              <a:ext cx="428180" cy="718859"/>
              <a:chOff x="1822449" y="1219125"/>
              <a:chExt cx="428180" cy="718859"/>
            </a:xfrm>
          </p:grpSpPr>
          <p:sp>
            <p:nvSpPr>
              <p:cNvPr id="5882" name="Google Shape;5882;p7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75"/>
            <p:cNvGrpSpPr/>
            <p:nvPr/>
          </p:nvGrpSpPr>
          <p:grpSpPr>
            <a:xfrm>
              <a:off x="1875972" y="1272648"/>
              <a:ext cx="321135" cy="586939"/>
              <a:chOff x="1875972" y="1272648"/>
              <a:chExt cx="321135" cy="586939"/>
            </a:xfrm>
          </p:grpSpPr>
          <p:sp>
            <p:nvSpPr>
              <p:cNvPr id="5885" name="Google Shape;5885;p7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87" name="Google Shape;5887;p75"/>
          <p:cNvGrpSpPr/>
          <p:nvPr/>
        </p:nvGrpSpPr>
        <p:grpSpPr>
          <a:xfrm>
            <a:off x="7761578" y="3528028"/>
            <a:ext cx="293855" cy="644170"/>
            <a:chOff x="241025" y="3151575"/>
            <a:chExt cx="293855" cy="644170"/>
          </a:xfrm>
        </p:grpSpPr>
        <p:sp>
          <p:nvSpPr>
            <p:cNvPr id="5888" name="Google Shape;5888;p7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75"/>
          <p:cNvGrpSpPr/>
          <p:nvPr/>
        </p:nvGrpSpPr>
        <p:grpSpPr>
          <a:xfrm>
            <a:off x="709562" y="2728028"/>
            <a:ext cx="1779649" cy="591620"/>
            <a:chOff x="246070" y="1983375"/>
            <a:chExt cx="1855347" cy="616849"/>
          </a:xfrm>
        </p:grpSpPr>
        <p:sp>
          <p:nvSpPr>
            <p:cNvPr id="5891" name="Google Shape;5891;p7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0" name="Google Shape;5900;p75"/>
          <p:cNvGrpSpPr/>
          <p:nvPr/>
        </p:nvGrpSpPr>
        <p:grpSpPr>
          <a:xfrm>
            <a:off x="2320428" y="971307"/>
            <a:ext cx="711055" cy="745993"/>
            <a:chOff x="2496269" y="1171698"/>
            <a:chExt cx="761953" cy="799392"/>
          </a:xfrm>
        </p:grpSpPr>
        <p:grpSp>
          <p:nvGrpSpPr>
            <p:cNvPr id="5901" name="Google Shape;5901;p75"/>
            <p:cNvGrpSpPr/>
            <p:nvPr/>
          </p:nvGrpSpPr>
          <p:grpSpPr>
            <a:xfrm>
              <a:off x="2496269" y="1171698"/>
              <a:ext cx="761953" cy="723022"/>
              <a:chOff x="2496269" y="1171698"/>
              <a:chExt cx="761953" cy="723022"/>
            </a:xfrm>
          </p:grpSpPr>
          <p:sp>
            <p:nvSpPr>
              <p:cNvPr id="5902" name="Google Shape;5902;p7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4" name="Google Shape;5904;p75"/>
              <p:cNvGrpSpPr/>
              <p:nvPr/>
            </p:nvGrpSpPr>
            <p:grpSpPr>
              <a:xfrm>
                <a:off x="2496269" y="1171698"/>
                <a:ext cx="761953" cy="723022"/>
                <a:chOff x="2496269" y="1120652"/>
                <a:chExt cx="761953" cy="723022"/>
              </a:xfrm>
            </p:grpSpPr>
            <p:grpSp>
              <p:nvGrpSpPr>
                <p:cNvPr id="5905" name="Google Shape;5905;p75"/>
                <p:cNvGrpSpPr/>
                <p:nvPr/>
              </p:nvGrpSpPr>
              <p:grpSpPr>
                <a:xfrm>
                  <a:off x="2496269" y="1120652"/>
                  <a:ext cx="761953" cy="723022"/>
                  <a:chOff x="2496269" y="1120652"/>
                  <a:chExt cx="761953" cy="723022"/>
                </a:xfrm>
              </p:grpSpPr>
              <p:grpSp>
                <p:nvGrpSpPr>
                  <p:cNvPr id="5906" name="Google Shape;5906;p75"/>
                  <p:cNvGrpSpPr/>
                  <p:nvPr/>
                </p:nvGrpSpPr>
                <p:grpSpPr>
                  <a:xfrm>
                    <a:off x="2496269" y="1304589"/>
                    <a:ext cx="407089" cy="305057"/>
                    <a:chOff x="2496269" y="1304589"/>
                    <a:chExt cx="407089" cy="305057"/>
                  </a:xfrm>
                </p:grpSpPr>
                <p:sp>
                  <p:nvSpPr>
                    <p:cNvPr id="5907" name="Google Shape;5907;p7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75"/>
                  <p:cNvGrpSpPr/>
                  <p:nvPr/>
                </p:nvGrpSpPr>
                <p:grpSpPr>
                  <a:xfrm>
                    <a:off x="2586468" y="1493376"/>
                    <a:ext cx="358850" cy="349656"/>
                    <a:chOff x="2586468" y="1493376"/>
                    <a:chExt cx="358850" cy="349656"/>
                  </a:xfrm>
                </p:grpSpPr>
                <p:sp>
                  <p:nvSpPr>
                    <p:cNvPr id="5910" name="Google Shape;5910;p7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75"/>
                  <p:cNvGrpSpPr/>
                  <p:nvPr/>
                </p:nvGrpSpPr>
                <p:grpSpPr>
                  <a:xfrm>
                    <a:off x="2807939" y="1494024"/>
                    <a:ext cx="358857" cy="349650"/>
                    <a:chOff x="2807939" y="1494024"/>
                    <a:chExt cx="358857" cy="349650"/>
                  </a:xfrm>
                </p:grpSpPr>
                <p:sp>
                  <p:nvSpPr>
                    <p:cNvPr id="5913" name="Google Shape;5913;p7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75"/>
                  <p:cNvGrpSpPr/>
                  <p:nvPr/>
                </p:nvGrpSpPr>
                <p:grpSpPr>
                  <a:xfrm>
                    <a:off x="2851133" y="1305635"/>
                    <a:ext cx="407089" cy="305057"/>
                    <a:chOff x="2851133" y="1305635"/>
                    <a:chExt cx="407089" cy="305057"/>
                  </a:xfrm>
                </p:grpSpPr>
                <p:sp>
                  <p:nvSpPr>
                    <p:cNvPr id="5916" name="Google Shape;5916;p7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8" name="Google Shape;5918;p75"/>
                  <p:cNvGrpSpPr/>
                  <p:nvPr/>
                </p:nvGrpSpPr>
                <p:grpSpPr>
                  <a:xfrm>
                    <a:off x="2727495" y="1120652"/>
                    <a:ext cx="300271" cy="396358"/>
                    <a:chOff x="2727495" y="1120652"/>
                    <a:chExt cx="300271" cy="396358"/>
                  </a:xfrm>
                </p:grpSpPr>
                <p:sp>
                  <p:nvSpPr>
                    <p:cNvPr id="5919" name="Google Shape;5919;p7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21" name="Google Shape;5921;p75"/>
                <p:cNvGrpSpPr/>
                <p:nvPr/>
              </p:nvGrpSpPr>
              <p:grpSpPr>
                <a:xfrm>
                  <a:off x="2722305" y="1350460"/>
                  <a:ext cx="308357" cy="308344"/>
                  <a:chOff x="2722305" y="1350460"/>
                  <a:chExt cx="308357" cy="308344"/>
                </a:xfrm>
              </p:grpSpPr>
              <p:sp>
                <p:nvSpPr>
                  <p:cNvPr id="5922" name="Google Shape;5922;p7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3" name="Google Shape;5923;p75"/>
                  <p:cNvGrpSpPr/>
                  <p:nvPr/>
                </p:nvGrpSpPr>
                <p:grpSpPr>
                  <a:xfrm>
                    <a:off x="2725064" y="1364529"/>
                    <a:ext cx="297954" cy="280182"/>
                    <a:chOff x="2725064" y="1364529"/>
                    <a:chExt cx="297954" cy="280182"/>
                  </a:xfrm>
                </p:grpSpPr>
                <p:sp>
                  <p:nvSpPr>
                    <p:cNvPr id="5924" name="Google Shape;5924;p7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929" name="Google Shape;5929;p7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4" name="Google Shape;5934;p75"/>
          <p:cNvGrpSpPr/>
          <p:nvPr/>
        </p:nvGrpSpPr>
        <p:grpSpPr>
          <a:xfrm>
            <a:off x="3909129" y="2727412"/>
            <a:ext cx="1569144" cy="591015"/>
            <a:chOff x="3820100" y="3023049"/>
            <a:chExt cx="1303926" cy="491162"/>
          </a:xfrm>
        </p:grpSpPr>
        <p:grpSp>
          <p:nvGrpSpPr>
            <p:cNvPr id="5935" name="Google Shape;5935;p75"/>
            <p:cNvGrpSpPr/>
            <p:nvPr/>
          </p:nvGrpSpPr>
          <p:grpSpPr>
            <a:xfrm>
              <a:off x="3820100" y="3023072"/>
              <a:ext cx="1303926" cy="491139"/>
              <a:chOff x="3820100" y="3023072"/>
              <a:chExt cx="1303926" cy="491139"/>
            </a:xfrm>
          </p:grpSpPr>
          <p:sp>
            <p:nvSpPr>
              <p:cNvPr id="5936" name="Google Shape;5936;p7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75"/>
            <p:cNvGrpSpPr/>
            <p:nvPr/>
          </p:nvGrpSpPr>
          <p:grpSpPr>
            <a:xfrm>
              <a:off x="4132439" y="3023645"/>
              <a:ext cx="393633" cy="177096"/>
              <a:chOff x="4132439" y="3023645"/>
              <a:chExt cx="393633" cy="177096"/>
            </a:xfrm>
          </p:grpSpPr>
          <p:sp>
            <p:nvSpPr>
              <p:cNvPr id="5939" name="Google Shape;5939;p7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75"/>
            <p:cNvGrpSpPr/>
            <p:nvPr/>
          </p:nvGrpSpPr>
          <p:grpSpPr>
            <a:xfrm>
              <a:off x="3921811" y="3023049"/>
              <a:ext cx="1002397" cy="388943"/>
              <a:chOff x="3921811" y="3023049"/>
              <a:chExt cx="1002397" cy="388943"/>
            </a:xfrm>
          </p:grpSpPr>
          <p:sp>
            <p:nvSpPr>
              <p:cNvPr id="5942" name="Google Shape;5942;p7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75"/>
            <p:cNvGrpSpPr/>
            <p:nvPr/>
          </p:nvGrpSpPr>
          <p:grpSpPr>
            <a:xfrm>
              <a:off x="4023645" y="3023049"/>
              <a:ext cx="683032" cy="286722"/>
              <a:chOff x="4023645" y="3023049"/>
              <a:chExt cx="683032" cy="286722"/>
            </a:xfrm>
          </p:grpSpPr>
          <p:sp>
            <p:nvSpPr>
              <p:cNvPr id="5945" name="Google Shape;5945;p7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47" name="Google Shape;5947;p75"/>
          <p:cNvGrpSpPr/>
          <p:nvPr/>
        </p:nvGrpSpPr>
        <p:grpSpPr>
          <a:xfrm>
            <a:off x="1541251" y="1854258"/>
            <a:ext cx="713522" cy="688025"/>
            <a:chOff x="1706078" y="2092648"/>
            <a:chExt cx="660913" cy="637296"/>
          </a:xfrm>
        </p:grpSpPr>
        <p:sp>
          <p:nvSpPr>
            <p:cNvPr id="5948" name="Google Shape;5948;p7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9" name="Google Shape;5949;p75"/>
            <p:cNvGrpSpPr/>
            <p:nvPr/>
          </p:nvGrpSpPr>
          <p:grpSpPr>
            <a:xfrm>
              <a:off x="1706078" y="2092648"/>
              <a:ext cx="660913" cy="575241"/>
              <a:chOff x="1706078" y="2092648"/>
              <a:chExt cx="660913" cy="575241"/>
            </a:xfrm>
          </p:grpSpPr>
          <p:sp>
            <p:nvSpPr>
              <p:cNvPr id="5950" name="Google Shape;5950;p7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3" name="Google Shape;5953;p75"/>
          <p:cNvGrpSpPr/>
          <p:nvPr/>
        </p:nvGrpSpPr>
        <p:grpSpPr>
          <a:xfrm>
            <a:off x="6303109" y="971806"/>
            <a:ext cx="1317459" cy="684168"/>
            <a:chOff x="238125" y="999450"/>
            <a:chExt cx="7140700" cy="3708225"/>
          </a:xfrm>
        </p:grpSpPr>
        <p:sp>
          <p:nvSpPr>
            <p:cNvPr id="5954" name="Google Shape;5954;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5966"/>
        <p:cNvGrpSpPr/>
        <p:nvPr/>
      </p:nvGrpSpPr>
      <p:grpSpPr>
        <a:xfrm>
          <a:off x="0" y="0"/>
          <a:ext cx="0" cy="0"/>
          <a:chOff x="0" y="0"/>
          <a:chExt cx="0" cy="0"/>
        </a:xfrm>
      </p:grpSpPr>
      <p:grpSp>
        <p:nvGrpSpPr>
          <p:cNvPr id="5967" name="Google Shape;5967;p76"/>
          <p:cNvGrpSpPr/>
          <p:nvPr/>
        </p:nvGrpSpPr>
        <p:grpSpPr>
          <a:xfrm>
            <a:off x="717027" y="967622"/>
            <a:ext cx="1636117" cy="1526144"/>
            <a:chOff x="729238" y="1179665"/>
            <a:chExt cx="1636117" cy="1526144"/>
          </a:xfrm>
        </p:grpSpPr>
        <p:grpSp>
          <p:nvGrpSpPr>
            <p:cNvPr id="5968" name="Google Shape;5968;p76"/>
            <p:cNvGrpSpPr/>
            <p:nvPr/>
          </p:nvGrpSpPr>
          <p:grpSpPr>
            <a:xfrm>
              <a:off x="729238" y="1179665"/>
              <a:ext cx="80700" cy="1526144"/>
              <a:chOff x="729238" y="1179665"/>
              <a:chExt cx="80700" cy="1526144"/>
            </a:xfrm>
          </p:grpSpPr>
          <p:sp>
            <p:nvSpPr>
              <p:cNvPr id="5969" name="Google Shape;5969;p7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76"/>
            <p:cNvGrpSpPr/>
            <p:nvPr/>
          </p:nvGrpSpPr>
          <p:grpSpPr>
            <a:xfrm>
              <a:off x="903098" y="1179665"/>
              <a:ext cx="80700" cy="1526144"/>
              <a:chOff x="903098" y="1179665"/>
              <a:chExt cx="80700" cy="1526144"/>
            </a:xfrm>
          </p:grpSpPr>
          <p:sp>
            <p:nvSpPr>
              <p:cNvPr id="5980" name="Google Shape;5980;p7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76"/>
            <p:cNvGrpSpPr/>
            <p:nvPr/>
          </p:nvGrpSpPr>
          <p:grpSpPr>
            <a:xfrm>
              <a:off x="1076958" y="1179665"/>
              <a:ext cx="80700" cy="1526144"/>
              <a:chOff x="1076958" y="1179665"/>
              <a:chExt cx="80700" cy="1526144"/>
            </a:xfrm>
          </p:grpSpPr>
          <p:sp>
            <p:nvSpPr>
              <p:cNvPr id="5991" name="Google Shape;5991;p7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76"/>
            <p:cNvGrpSpPr/>
            <p:nvPr/>
          </p:nvGrpSpPr>
          <p:grpSpPr>
            <a:xfrm>
              <a:off x="1247707" y="1179665"/>
              <a:ext cx="80700" cy="1526144"/>
              <a:chOff x="1247707" y="1179665"/>
              <a:chExt cx="80700" cy="1526144"/>
            </a:xfrm>
          </p:grpSpPr>
          <p:sp>
            <p:nvSpPr>
              <p:cNvPr id="6002" name="Google Shape;6002;p7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2" name="Google Shape;6012;p76"/>
            <p:cNvGrpSpPr/>
            <p:nvPr/>
          </p:nvGrpSpPr>
          <p:grpSpPr>
            <a:xfrm>
              <a:off x="1421567" y="1179665"/>
              <a:ext cx="80700" cy="1526144"/>
              <a:chOff x="1421567" y="1179665"/>
              <a:chExt cx="80700" cy="1526144"/>
            </a:xfrm>
          </p:grpSpPr>
          <p:sp>
            <p:nvSpPr>
              <p:cNvPr id="6013" name="Google Shape;6013;p7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76"/>
            <p:cNvGrpSpPr/>
            <p:nvPr/>
          </p:nvGrpSpPr>
          <p:grpSpPr>
            <a:xfrm>
              <a:off x="1592327" y="1179665"/>
              <a:ext cx="80700" cy="1526144"/>
              <a:chOff x="1592327" y="1179665"/>
              <a:chExt cx="80700" cy="1526144"/>
            </a:xfrm>
          </p:grpSpPr>
          <p:sp>
            <p:nvSpPr>
              <p:cNvPr id="6024" name="Google Shape;6024;p7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4" name="Google Shape;6034;p76"/>
            <p:cNvGrpSpPr/>
            <p:nvPr/>
          </p:nvGrpSpPr>
          <p:grpSpPr>
            <a:xfrm>
              <a:off x="1766187" y="1179665"/>
              <a:ext cx="80700" cy="1526144"/>
              <a:chOff x="1766187" y="1179665"/>
              <a:chExt cx="80700" cy="1526144"/>
            </a:xfrm>
          </p:grpSpPr>
          <p:sp>
            <p:nvSpPr>
              <p:cNvPr id="6035" name="Google Shape;6035;p7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5" name="Google Shape;6045;p76"/>
            <p:cNvGrpSpPr/>
            <p:nvPr/>
          </p:nvGrpSpPr>
          <p:grpSpPr>
            <a:xfrm>
              <a:off x="1936935" y="1179665"/>
              <a:ext cx="80700" cy="1526144"/>
              <a:chOff x="1936935" y="1179665"/>
              <a:chExt cx="80700" cy="1526144"/>
            </a:xfrm>
          </p:grpSpPr>
          <p:sp>
            <p:nvSpPr>
              <p:cNvPr id="6046" name="Google Shape;6046;p7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6" name="Google Shape;6056;p76"/>
            <p:cNvGrpSpPr/>
            <p:nvPr/>
          </p:nvGrpSpPr>
          <p:grpSpPr>
            <a:xfrm>
              <a:off x="2110795" y="1179665"/>
              <a:ext cx="80700" cy="1526144"/>
              <a:chOff x="2110795" y="1179665"/>
              <a:chExt cx="80700" cy="1526144"/>
            </a:xfrm>
          </p:grpSpPr>
          <p:sp>
            <p:nvSpPr>
              <p:cNvPr id="6057" name="Google Shape;6057;p7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76"/>
            <p:cNvGrpSpPr/>
            <p:nvPr/>
          </p:nvGrpSpPr>
          <p:grpSpPr>
            <a:xfrm>
              <a:off x="2284655" y="1179665"/>
              <a:ext cx="80700" cy="1526144"/>
              <a:chOff x="2284655" y="1179665"/>
              <a:chExt cx="80700" cy="1526144"/>
            </a:xfrm>
          </p:grpSpPr>
          <p:sp>
            <p:nvSpPr>
              <p:cNvPr id="6068" name="Google Shape;6068;p7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8" name="Google Shape;6078;p76"/>
          <p:cNvGrpSpPr/>
          <p:nvPr/>
        </p:nvGrpSpPr>
        <p:grpSpPr>
          <a:xfrm>
            <a:off x="2611693" y="986760"/>
            <a:ext cx="1364248" cy="1102133"/>
            <a:chOff x="2623904" y="1198803"/>
            <a:chExt cx="1364248" cy="1102133"/>
          </a:xfrm>
        </p:grpSpPr>
        <p:grpSp>
          <p:nvGrpSpPr>
            <p:cNvPr id="6079" name="Google Shape;6079;p76"/>
            <p:cNvGrpSpPr/>
            <p:nvPr/>
          </p:nvGrpSpPr>
          <p:grpSpPr>
            <a:xfrm>
              <a:off x="2623907" y="1198803"/>
              <a:ext cx="1364245" cy="273000"/>
              <a:chOff x="2623907" y="1198803"/>
              <a:chExt cx="1364245" cy="273000"/>
            </a:xfrm>
          </p:grpSpPr>
          <p:sp>
            <p:nvSpPr>
              <p:cNvPr id="6080" name="Google Shape;6080;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76"/>
            <p:cNvGrpSpPr/>
            <p:nvPr/>
          </p:nvGrpSpPr>
          <p:grpSpPr>
            <a:xfrm>
              <a:off x="2623904" y="1476964"/>
              <a:ext cx="1364245" cy="273000"/>
              <a:chOff x="2623904" y="1476964"/>
              <a:chExt cx="1364245" cy="273000"/>
            </a:xfrm>
          </p:grpSpPr>
          <p:sp>
            <p:nvSpPr>
              <p:cNvPr id="6086" name="Google Shape;6086;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76"/>
            <p:cNvGrpSpPr/>
            <p:nvPr/>
          </p:nvGrpSpPr>
          <p:grpSpPr>
            <a:xfrm>
              <a:off x="2623907" y="1749775"/>
              <a:ext cx="1364245" cy="273000"/>
              <a:chOff x="2623907" y="1749775"/>
              <a:chExt cx="1364245" cy="273000"/>
            </a:xfrm>
          </p:grpSpPr>
          <p:sp>
            <p:nvSpPr>
              <p:cNvPr id="6092" name="Google Shape;6092;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76"/>
            <p:cNvGrpSpPr/>
            <p:nvPr/>
          </p:nvGrpSpPr>
          <p:grpSpPr>
            <a:xfrm>
              <a:off x="2623904" y="2027936"/>
              <a:ext cx="1364245" cy="273000"/>
              <a:chOff x="2623904" y="2027936"/>
              <a:chExt cx="1364245" cy="273000"/>
            </a:xfrm>
          </p:grpSpPr>
          <p:sp>
            <p:nvSpPr>
              <p:cNvPr id="6098" name="Google Shape;6098;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3" name="Google Shape;6103;p76"/>
          <p:cNvGrpSpPr/>
          <p:nvPr/>
        </p:nvGrpSpPr>
        <p:grpSpPr>
          <a:xfrm>
            <a:off x="2601154" y="2445833"/>
            <a:ext cx="1387541" cy="159124"/>
            <a:chOff x="3200660" y="2180272"/>
            <a:chExt cx="2563824" cy="378237"/>
          </a:xfrm>
        </p:grpSpPr>
        <p:sp>
          <p:nvSpPr>
            <p:cNvPr id="6104" name="Google Shape;6104;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76"/>
          <p:cNvGrpSpPr/>
          <p:nvPr/>
        </p:nvGrpSpPr>
        <p:grpSpPr>
          <a:xfrm>
            <a:off x="2597679" y="2723597"/>
            <a:ext cx="1390502" cy="159625"/>
            <a:chOff x="3530150" y="2790075"/>
            <a:chExt cx="1962600" cy="225300"/>
          </a:xfrm>
        </p:grpSpPr>
        <p:sp>
          <p:nvSpPr>
            <p:cNvPr id="6123" name="Google Shape;6123;p7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76"/>
          <p:cNvGrpSpPr/>
          <p:nvPr/>
        </p:nvGrpSpPr>
        <p:grpSpPr>
          <a:xfrm>
            <a:off x="2597736" y="3001862"/>
            <a:ext cx="1411629" cy="154175"/>
            <a:chOff x="3558802" y="4011244"/>
            <a:chExt cx="1866000" cy="111600"/>
          </a:xfrm>
        </p:grpSpPr>
        <p:sp>
          <p:nvSpPr>
            <p:cNvPr id="6126" name="Google Shape;6126;p7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76"/>
          <p:cNvGrpSpPr/>
          <p:nvPr/>
        </p:nvGrpSpPr>
        <p:grpSpPr>
          <a:xfrm>
            <a:off x="2598024" y="2207432"/>
            <a:ext cx="1383503" cy="119761"/>
            <a:chOff x="3465975" y="2270258"/>
            <a:chExt cx="1986364" cy="171947"/>
          </a:xfrm>
        </p:grpSpPr>
        <p:sp>
          <p:nvSpPr>
            <p:cNvPr id="6129" name="Google Shape;6129;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76"/>
          <p:cNvGrpSpPr/>
          <p:nvPr/>
        </p:nvGrpSpPr>
        <p:grpSpPr>
          <a:xfrm>
            <a:off x="2609031" y="3571205"/>
            <a:ext cx="1369531" cy="195460"/>
            <a:chOff x="723300" y="4253549"/>
            <a:chExt cx="2276482" cy="324900"/>
          </a:xfrm>
        </p:grpSpPr>
        <p:sp>
          <p:nvSpPr>
            <p:cNvPr id="6138" name="Google Shape;6138;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76"/>
          <p:cNvGrpSpPr/>
          <p:nvPr/>
        </p:nvGrpSpPr>
        <p:grpSpPr>
          <a:xfrm>
            <a:off x="2598592" y="3272446"/>
            <a:ext cx="1389066" cy="180119"/>
            <a:chOff x="705948" y="3788465"/>
            <a:chExt cx="2308953" cy="299400"/>
          </a:xfrm>
        </p:grpSpPr>
        <p:sp>
          <p:nvSpPr>
            <p:cNvPr id="6144" name="Google Shape;6144;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76"/>
          <p:cNvGrpSpPr/>
          <p:nvPr/>
        </p:nvGrpSpPr>
        <p:grpSpPr>
          <a:xfrm>
            <a:off x="4195583" y="1876400"/>
            <a:ext cx="1433821" cy="191501"/>
            <a:chOff x="4273350" y="2088443"/>
            <a:chExt cx="1433821" cy="191501"/>
          </a:xfrm>
        </p:grpSpPr>
        <p:grpSp>
          <p:nvGrpSpPr>
            <p:cNvPr id="6150" name="Google Shape;6150;p76"/>
            <p:cNvGrpSpPr/>
            <p:nvPr/>
          </p:nvGrpSpPr>
          <p:grpSpPr>
            <a:xfrm>
              <a:off x="4273350" y="2088443"/>
              <a:ext cx="1433821" cy="0"/>
              <a:chOff x="5224975" y="2962250"/>
              <a:chExt cx="1544400" cy="0"/>
            </a:xfrm>
          </p:grpSpPr>
          <p:cxnSp>
            <p:nvCxnSpPr>
              <p:cNvPr id="6151" name="Google Shape;6151;p7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152" name="Google Shape;6152;p7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153" name="Google Shape;6153;p76"/>
            <p:cNvGrpSpPr/>
            <p:nvPr/>
          </p:nvGrpSpPr>
          <p:grpSpPr>
            <a:xfrm>
              <a:off x="4273350" y="2279944"/>
              <a:ext cx="1433821" cy="0"/>
              <a:chOff x="5224975" y="2962250"/>
              <a:chExt cx="1544400" cy="0"/>
            </a:xfrm>
          </p:grpSpPr>
          <p:cxnSp>
            <p:nvCxnSpPr>
              <p:cNvPr id="6154" name="Google Shape;6154;p7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155" name="Google Shape;6155;p7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156" name="Google Shape;6156;p76"/>
          <p:cNvGrpSpPr/>
          <p:nvPr/>
        </p:nvGrpSpPr>
        <p:grpSpPr>
          <a:xfrm>
            <a:off x="2646529" y="3885304"/>
            <a:ext cx="1304609" cy="294074"/>
            <a:chOff x="2658741" y="4097347"/>
            <a:chExt cx="1304609" cy="294074"/>
          </a:xfrm>
        </p:grpSpPr>
        <p:grpSp>
          <p:nvGrpSpPr>
            <p:cNvPr id="6157" name="Google Shape;6157;p76"/>
            <p:cNvGrpSpPr/>
            <p:nvPr/>
          </p:nvGrpSpPr>
          <p:grpSpPr>
            <a:xfrm>
              <a:off x="2658741" y="4097347"/>
              <a:ext cx="118572" cy="294074"/>
              <a:chOff x="3343310" y="4475555"/>
              <a:chExt cx="127717" cy="316753"/>
            </a:xfrm>
          </p:grpSpPr>
          <p:sp>
            <p:nvSpPr>
              <p:cNvPr id="6158" name="Google Shape;6158;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76"/>
            <p:cNvGrpSpPr/>
            <p:nvPr/>
          </p:nvGrpSpPr>
          <p:grpSpPr>
            <a:xfrm>
              <a:off x="3815519" y="4098388"/>
              <a:ext cx="147831" cy="291991"/>
              <a:chOff x="3527539" y="4476677"/>
              <a:chExt cx="159232" cy="314510"/>
            </a:xfrm>
          </p:grpSpPr>
          <p:sp>
            <p:nvSpPr>
              <p:cNvPr id="6161" name="Google Shape;6161;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76"/>
            <p:cNvGrpSpPr/>
            <p:nvPr/>
          </p:nvGrpSpPr>
          <p:grpSpPr>
            <a:xfrm>
              <a:off x="3511696" y="4098388"/>
              <a:ext cx="147831" cy="291991"/>
              <a:chOff x="3527539" y="4476677"/>
              <a:chExt cx="159232" cy="314510"/>
            </a:xfrm>
          </p:grpSpPr>
          <p:sp>
            <p:nvSpPr>
              <p:cNvPr id="6164" name="Google Shape;6164;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76"/>
            <p:cNvGrpSpPr/>
            <p:nvPr/>
          </p:nvGrpSpPr>
          <p:grpSpPr>
            <a:xfrm>
              <a:off x="3207874" y="4098388"/>
              <a:ext cx="147831" cy="291991"/>
              <a:chOff x="3527539" y="4476677"/>
              <a:chExt cx="159232" cy="314510"/>
            </a:xfrm>
          </p:grpSpPr>
          <p:sp>
            <p:nvSpPr>
              <p:cNvPr id="6167" name="Google Shape;6167;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76"/>
            <p:cNvGrpSpPr/>
            <p:nvPr/>
          </p:nvGrpSpPr>
          <p:grpSpPr>
            <a:xfrm>
              <a:off x="2933305" y="4097347"/>
              <a:ext cx="118572" cy="294074"/>
              <a:chOff x="3343310" y="4475555"/>
              <a:chExt cx="127717" cy="316753"/>
            </a:xfrm>
          </p:grpSpPr>
          <p:sp>
            <p:nvSpPr>
              <p:cNvPr id="6170" name="Google Shape;6170;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2" name="Google Shape;6172;p76"/>
          <p:cNvGrpSpPr/>
          <p:nvPr/>
        </p:nvGrpSpPr>
        <p:grpSpPr>
          <a:xfrm>
            <a:off x="4197138" y="963998"/>
            <a:ext cx="1430711" cy="751237"/>
            <a:chOff x="5159450" y="1919950"/>
            <a:chExt cx="1541050" cy="862500"/>
          </a:xfrm>
        </p:grpSpPr>
        <p:sp>
          <p:nvSpPr>
            <p:cNvPr id="6173" name="Google Shape;6173;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it-IT"/>
            </a:p>
          </p:txBody>
        </p:sp>
        <p:grpSp>
          <p:nvGrpSpPr>
            <p:cNvPr id="6174" name="Google Shape;6174;p76"/>
            <p:cNvGrpSpPr/>
            <p:nvPr/>
          </p:nvGrpSpPr>
          <p:grpSpPr>
            <a:xfrm>
              <a:off x="5159450" y="1919950"/>
              <a:ext cx="1541050" cy="862500"/>
              <a:chOff x="5159450" y="1919950"/>
              <a:chExt cx="1541050" cy="862500"/>
            </a:xfrm>
          </p:grpSpPr>
          <p:cxnSp>
            <p:nvCxnSpPr>
              <p:cNvPr id="6175" name="Google Shape;6175;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176" name="Google Shape;6176;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177" name="Google Shape;6177;p76"/>
          <p:cNvGrpSpPr/>
          <p:nvPr/>
        </p:nvGrpSpPr>
        <p:grpSpPr>
          <a:xfrm>
            <a:off x="4245275" y="2227768"/>
            <a:ext cx="1334436" cy="967914"/>
            <a:chOff x="4294923" y="2439811"/>
            <a:chExt cx="1334436" cy="967914"/>
          </a:xfrm>
        </p:grpSpPr>
        <p:grpSp>
          <p:nvGrpSpPr>
            <p:cNvPr id="6178" name="Google Shape;6178;p76"/>
            <p:cNvGrpSpPr/>
            <p:nvPr/>
          </p:nvGrpSpPr>
          <p:grpSpPr>
            <a:xfrm>
              <a:off x="4960455" y="2469658"/>
              <a:ext cx="668904" cy="885524"/>
              <a:chOff x="4960455" y="2469658"/>
              <a:chExt cx="668904" cy="885524"/>
            </a:xfrm>
          </p:grpSpPr>
          <p:sp>
            <p:nvSpPr>
              <p:cNvPr id="6179" name="Google Shape;6179;p7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76"/>
            <p:cNvGrpSpPr/>
            <p:nvPr/>
          </p:nvGrpSpPr>
          <p:grpSpPr>
            <a:xfrm>
              <a:off x="4294923" y="2469658"/>
              <a:ext cx="668951" cy="885524"/>
              <a:chOff x="4294923" y="2469658"/>
              <a:chExt cx="668951" cy="885524"/>
            </a:xfrm>
          </p:grpSpPr>
          <p:sp>
            <p:nvSpPr>
              <p:cNvPr id="6186" name="Google Shape;6186;p7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2" name="Google Shape;6192;p7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76"/>
          <p:cNvGrpSpPr/>
          <p:nvPr/>
        </p:nvGrpSpPr>
        <p:grpSpPr>
          <a:xfrm>
            <a:off x="4231478" y="3282213"/>
            <a:ext cx="1430949" cy="897289"/>
            <a:chOff x="4351371" y="3547942"/>
            <a:chExt cx="1345130" cy="843475"/>
          </a:xfrm>
        </p:grpSpPr>
        <p:grpSp>
          <p:nvGrpSpPr>
            <p:cNvPr id="6194" name="Google Shape;6194;p76"/>
            <p:cNvGrpSpPr/>
            <p:nvPr/>
          </p:nvGrpSpPr>
          <p:grpSpPr>
            <a:xfrm>
              <a:off x="4351371" y="4209917"/>
              <a:ext cx="1345130" cy="181500"/>
              <a:chOff x="4351371" y="4209917"/>
              <a:chExt cx="1345130" cy="181500"/>
            </a:xfrm>
          </p:grpSpPr>
          <p:sp>
            <p:nvSpPr>
              <p:cNvPr id="6195" name="Google Shape;6195;p7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96" name="Google Shape;6196;p7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197" name="Google Shape;6197;p76"/>
            <p:cNvGrpSpPr/>
            <p:nvPr/>
          </p:nvGrpSpPr>
          <p:grpSpPr>
            <a:xfrm>
              <a:off x="4403010" y="3985221"/>
              <a:ext cx="1109518" cy="181500"/>
              <a:chOff x="4403010" y="3985221"/>
              <a:chExt cx="1109518" cy="181500"/>
            </a:xfrm>
          </p:grpSpPr>
          <p:sp>
            <p:nvSpPr>
              <p:cNvPr id="6198" name="Google Shape;6198;p7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99" name="Google Shape;6199;p7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200" name="Google Shape;6200;p76"/>
            <p:cNvGrpSpPr/>
            <p:nvPr/>
          </p:nvGrpSpPr>
          <p:grpSpPr>
            <a:xfrm>
              <a:off x="4618704" y="3766582"/>
              <a:ext cx="807858" cy="181500"/>
              <a:chOff x="4618704" y="3766582"/>
              <a:chExt cx="807858" cy="181500"/>
            </a:xfrm>
          </p:grpSpPr>
          <p:sp>
            <p:nvSpPr>
              <p:cNvPr id="6201" name="Google Shape;6201;p7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02" name="Google Shape;6202;p7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203" name="Google Shape;6203;p76"/>
            <p:cNvGrpSpPr/>
            <p:nvPr/>
          </p:nvGrpSpPr>
          <p:grpSpPr>
            <a:xfrm>
              <a:off x="4735238" y="3547942"/>
              <a:ext cx="462839" cy="181500"/>
              <a:chOff x="4735238" y="3547942"/>
              <a:chExt cx="462839" cy="181500"/>
            </a:xfrm>
          </p:grpSpPr>
          <p:sp>
            <p:nvSpPr>
              <p:cNvPr id="6204" name="Google Shape;6204;p7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05" name="Google Shape;6205;p7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206" name="Google Shape;6206;p76"/>
          <p:cNvGrpSpPr/>
          <p:nvPr/>
        </p:nvGrpSpPr>
        <p:grpSpPr>
          <a:xfrm>
            <a:off x="7407836" y="2217537"/>
            <a:ext cx="1020955" cy="928853"/>
            <a:chOff x="926675" y="238125"/>
            <a:chExt cx="5755100" cy="5232975"/>
          </a:xfrm>
        </p:grpSpPr>
        <p:sp>
          <p:nvSpPr>
            <p:cNvPr id="6207" name="Google Shape;6207;p7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76"/>
          <p:cNvGrpSpPr/>
          <p:nvPr/>
        </p:nvGrpSpPr>
        <p:grpSpPr>
          <a:xfrm>
            <a:off x="715210" y="2616272"/>
            <a:ext cx="1695374" cy="1560837"/>
            <a:chOff x="727421" y="2828315"/>
            <a:chExt cx="1695374" cy="1560837"/>
          </a:xfrm>
        </p:grpSpPr>
        <p:grpSp>
          <p:nvGrpSpPr>
            <p:cNvPr id="6212" name="Google Shape;6212;p76"/>
            <p:cNvGrpSpPr/>
            <p:nvPr/>
          </p:nvGrpSpPr>
          <p:grpSpPr>
            <a:xfrm>
              <a:off x="727421" y="2828315"/>
              <a:ext cx="1695374" cy="1560837"/>
              <a:chOff x="734799" y="2782450"/>
              <a:chExt cx="1571100" cy="1577400"/>
            </a:xfrm>
          </p:grpSpPr>
          <p:cxnSp>
            <p:nvCxnSpPr>
              <p:cNvPr id="6213" name="Google Shape;6213;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214" name="Google Shape;6214;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215" name="Google Shape;6215;p76"/>
            <p:cNvGrpSpPr/>
            <p:nvPr/>
          </p:nvGrpSpPr>
          <p:grpSpPr>
            <a:xfrm>
              <a:off x="819108" y="2882501"/>
              <a:ext cx="1556791" cy="1426186"/>
              <a:chOff x="819108" y="2882501"/>
              <a:chExt cx="1556791" cy="1426186"/>
            </a:xfrm>
          </p:grpSpPr>
          <p:grpSp>
            <p:nvGrpSpPr>
              <p:cNvPr id="6216" name="Google Shape;6216;p76"/>
              <p:cNvGrpSpPr/>
              <p:nvPr/>
            </p:nvGrpSpPr>
            <p:grpSpPr>
              <a:xfrm>
                <a:off x="819108" y="2882501"/>
                <a:ext cx="103104" cy="1426186"/>
                <a:chOff x="4674013" y="3100904"/>
                <a:chExt cx="122758" cy="1698043"/>
              </a:xfrm>
            </p:grpSpPr>
            <p:sp>
              <p:nvSpPr>
                <p:cNvPr id="6217" name="Google Shape;6217;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76"/>
              <p:cNvGrpSpPr/>
              <p:nvPr/>
            </p:nvGrpSpPr>
            <p:grpSpPr>
              <a:xfrm>
                <a:off x="1062475" y="2882501"/>
                <a:ext cx="103104" cy="1426186"/>
                <a:chOff x="4940438" y="3100904"/>
                <a:chExt cx="122758" cy="1698043"/>
              </a:xfrm>
            </p:grpSpPr>
            <p:sp>
              <p:nvSpPr>
                <p:cNvPr id="6225" name="Google Shape;6225;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76"/>
              <p:cNvGrpSpPr/>
              <p:nvPr/>
            </p:nvGrpSpPr>
            <p:grpSpPr>
              <a:xfrm>
                <a:off x="1299324" y="2882501"/>
                <a:ext cx="103104" cy="1426186"/>
                <a:chOff x="5206863" y="3100904"/>
                <a:chExt cx="122758" cy="1698043"/>
              </a:xfrm>
            </p:grpSpPr>
            <p:sp>
              <p:nvSpPr>
                <p:cNvPr id="6233" name="Google Shape;6233;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76"/>
              <p:cNvGrpSpPr/>
              <p:nvPr/>
            </p:nvGrpSpPr>
            <p:grpSpPr>
              <a:xfrm>
                <a:off x="1786057" y="2882501"/>
                <a:ext cx="103104" cy="1426186"/>
                <a:chOff x="6006138" y="3143629"/>
                <a:chExt cx="122758" cy="1698043"/>
              </a:xfrm>
            </p:grpSpPr>
            <p:sp>
              <p:nvSpPr>
                <p:cNvPr id="6241" name="Google Shape;6241;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76"/>
              <p:cNvGrpSpPr/>
              <p:nvPr/>
            </p:nvGrpSpPr>
            <p:grpSpPr>
              <a:xfrm>
                <a:off x="2029422" y="2882501"/>
                <a:ext cx="103104" cy="1426186"/>
                <a:chOff x="6805413" y="3100904"/>
                <a:chExt cx="122758" cy="1698043"/>
              </a:xfrm>
            </p:grpSpPr>
            <p:sp>
              <p:nvSpPr>
                <p:cNvPr id="6249" name="Google Shape;6249;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76"/>
              <p:cNvGrpSpPr/>
              <p:nvPr/>
            </p:nvGrpSpPr>
            <p:grpSpPr>
              <a:xfrm>
                <a:off x="2272795" y="2882501"/>
                <a:ext cx="103104" cy="1426186"/>
                <a:chOff x="5206863" y="3100904"/>
                <a:chExt cx="122758" cy="1698043"/>
              </a:xfrm>
            </p:grpSpPr>
            <p:sp>
              <p:nvSpPr>
                <p:cNvPr id="6257" name="Google Shape;6257;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76"/>
              <p:cNvGrpSpPr/>
              <p:nvPr/>
            </p:nvGrpSpPr>
            <p:grpSpPr>
              <a:xfrm>
                <a:off x="1542694" y="2882501"/>
                <a:ext cx="103104" cy="1426186"/>
                <a:chOff x="6006138" y="3143629"/>
                <a:chExt cx="122758" cy="1698043"/>
              </a:xfrm>
            </p:grpSpPr>
            <p:sp>
              <p:nvSpPr>
                <p:cNvPr id="6265" name="Google Shape;6265;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2" name="Google Shape;6272;p76"/>
          <p:cNvGrpSpPr/>
          <p:nvPr/>
        </p:nvGrpSpPr>
        <p:grpSpPr>
          <a:xfrm>
            <a:off x="5671260" y="3305994"/>
            <a:ext cx="2749952" cy="870677"/>
            <a:chOff x="238125" y="1725700"/>
            <a:chExt cx="7139025" cy="2260325"/>
          </a:xfrm>
        </p:grpSpPr>
        <p:sp>
          <p:nvSpPr>
            <p:cNvPr id="6273" name="Google Shape;6273;p7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76"/>
          <p:cNvGrpSpPr/>
          <p:nvPr/>
        </p:nvGrpSpPr>
        <p:grpSpPr>
          <a:xfrm>
            <a:off x="5941424" y="2247740"/>
            <a:ext cx="1105452" cy="916747"/>
            <a:chOff x="5249100" y="1210600"/>
            <a:chExt cx="3502700" cy="2904775"/>
          </a:xfrm>
        </p:grpSpPr>
        <p:sp>
          <p:nvSpPr>
            <p:cNvPr id="6284" name="Google Shape;6284;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8" name="Google Shape;6288;p7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289" name="Google Shape;6289;p7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290" name="Google Shape;6290;p7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291" name="Google Shape;6291;p7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292" name="Google Shape;6292;p7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76"/>
          <p:cNvGrpSpPr/>
          <p:nvPr/>
        </p:nvGrpSpPr>
        <p:grpSpPr>
          <a:xfrm>
            <a:off x="7123972" y="967158"/>
            <a:ext cx="1304650" cy="1124856"/>
            <a:chOff x="7287122" y="1165658"/>
            <a:chExt cx="1219413" cy="1051365"/>
          </a:xfrm>
        </p:grpSpPr>
        <p:grpSp>
          <p:nvGrpSpPr>
            <p:cNvPr id="6294" name="Google Shape;6294;p76"/>
            <p:cNvGrpSpPr/>
            <p:nvPr/>
          </p:nvGrpSpPr>
          <p:grpSpPr>
            <a:xfrm>
              <a:off x="7287122" y="1969723"/>
              <a:ext cx="1219413" cy="247300"/>
              <a:chOff x="7287122" y="1969723"/>
              <a:chExt cx="1219413" cy="247300"/>
            </a:xfrm>
          </p:grpSpPr>
          <p:sp>
            <p:nvSpPr>
              <p:cNvPr id="6295" name="Google Shape;6295;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6" name="Google Shape;6296;p76"/>
              <p:cNvGrpSpPr/>
              <p:nvPr/>
            </p:nvGrpSpPr>
            <p:grpSpPr>
              <a:xfrm>
                <a:off x="7287122" y="2063892"/>
                <a:ext cx="1151753" cy="73428"/>
                <a:chOff x="7287122" y="2063892"/>
                <a:chExt cx="1151753" cy="73428"/>
              </a:xfrm>
            </p:grpSpPr>
            <p:sp>
              <p:nvSpPr>
                <p:cNvPr id="6297" name="Google Shape;6297;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98" name="Google Shape;6298;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299" name="Google Shape;6299;p76"/>
            <p:cNvGrpSpPr/>
            <p:nvPr/>
          </p:nvGrpSpPr>
          <p:grpSpPr>
            <a:xfrm>
              <a:off x="7287122" y="1712201"/>
              <a:ext cx="1219403" cy="246767"/>
              <a:chOff x="7287122" y="1712201"/>
              <a:chExt cx="1219403" cy="246767"/>
            </a:xfrm>
          </p:grpSpPr>
          <p:sp>
            <p:nvSpPr>
              <p:cNvPr id="6300" name="Google Shape;6300;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1" name="Google Shape;6301;p76"/>
              <p:cNvGrpSpPr/>
              <p:nvPr/>
            </p:nvGrpSpPr>
            <p:grpSpPr>
              <a:xfrm>
                <a:off x="7287122" y="1842861"/>
                <a:ext cx="1005303" cy="73419"/>
                <a:chOff x="7287122" y="1842861"/>
                <a:chExt cx="1005303" cy="73419"/>
              </a:xfrm>
            </p:grpSpPr>
            <p:sp>
              <p:nvSpPr>
                <p:cNvPr id="6302" name="Google Shape;6302;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3" name="Google Shape;6303;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304" name="Google Shape;6304;p76"/>
            <p:cNvGrpSpPr/>
            <p:nvPr/>
          </p:nvGrpSpPr>
          <p:grpSpPr>
            <a:xfrm>
              <a:off x="7287122" y="1447520"/>
              <a:ext cx="1219403" cy="286667"/>
              <a:chOff x="7287122" y="1447520"/>
              <a:chExt cx="1219403" cy="286667"/>
            </a:xfrm>
          </p:grpSpPr>
          <p:sp>
            <p:nvSpPr>
              <p:cNvPr id="6305" name="Google Shape;6305;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6" name="Google Shape;6306;p76"/>
              <p:cNvGrpSpPr/>
              <p:nvPr/>
            </p:nvGrpSpPr>
            <p:grpSpPr>
              <a:xfrm>
                <a:off x="7287122" y="1581977"/>
                <a:ext cx="852803" cy="73428"/>
                <a:chOff x="7287122" y="1581977"/>
                <a:chExt cx="852803" cy="73428"/>
              </a:xfrm>
            </p:grpSpPr>
            <p:sp>
              <p:nvSpPr>
                <p:cNvPr id="6307" name="Google Shape;6307;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8" name="Google Shape;6308;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309" name="Google Shape;6309;p76"/>
            <p:cNvGrpSpPr/>
            <p:nvPr/>
          </p:nvGrpSpPr>
          <p:grpSpPr>
            <a:xfrm>
              <a:off x="7287122" y="1165658"/>
              <a:ext cx="1219403" cy="344253"/>
              <a:chOff x="7287122" y="1165658"/>
              <a:chExt cx="1219403" cy="344253"/>
            </a:xfrm>
          </p:grpSpPr>
          <p:sp>
            <p:nvSpPr>
              <p:cNvPr id="6310" name="Google Shape;6310;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1" name="Google Shape;6311;p76"/>
              <p:cNvGrpSpPr/>
              <p:nvPr/>
            </p:nvGrpSpPr>
            <p:grpSpPr>
              <a:xfrm>
                <a:off x="7287122" y="1341025"/>
                <a:ext cx="695703" cy="73419"/>
                <a:chOff x="7287122" y="1341025"/>
                <a:chExt cx="695703" cy="73419"/>
              </a:xfrm>
            </p:grpSpPr>
            <p:sp>
              <p:nvSpPr>
                <p:cNvPr id="6312" name="Google Shape;6312;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13" name="Google Shape;6313;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314" name="Google Shape;6314;p76"/>
          <p:cNvGrpSpPr/>
          <p:nvPr/>
        </p:nvGrpSpPr>
        <p:grpSpPr>
          <a:xfrm>
            <a:off x="5790464" y="973181"/>
            <a:ext cx="1397729" cy="1098540"/>
            <a:chOff x="5900602" y="1193063"/>
            <a:chExt cx="1299851" cy="1021707"/>
          </a:xfrm>
        </p:grpSpPr>
        <p:grpSp>
          <p:nvGrpSpPr>
            <p:cNvPr id="6315" name="Google Shape;6315;p76"/>
            <p:cNvGrpSpPr/>
            <p:nvPr/>
          </p:nvGrpSpPr>
          <p:grpSpPr>
            <a:xfrm>
              <a:off x="6520337" y="1193063"/>
              <a:ext cx="341815" cy="799959"/>
              <a:chOff x="6520337" y="1193063"/>
              <a:chExt cx="341815" cy="799959"/>
            </a:xfrm>
          </p:grpSpPr>
          <p:grpSp>
            <p:nvGrpSpPr>
              <p:cNvPr id="6316" name="Google Shape;6316;p76"/>
              <p:cNvGrpSpPr/>
              <p:nvPr/>
            </p:nvGrpSpPr>
            <p:grpSpPr>
              <a:xfrm>
                <a:off x="6520337" y="1589527"/>
                <a:ext cx="213950" cy="403494"/>
                <a:chOff x="6520337" y="1589527"/>
                <a:chExt cx="213950" cy="403494"/>
              </a:xfrm>
            </p:grpSpPr>
            <p:sp>
              <p:nvSpPr>
                <p:cNvPr id="6317" name="Google Shape;6317;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76"/>
              <p:cNvGrpSpPr/>
              <p:nvPr/>
            </p:nvGrpSpPr>
            <p:grpSpPr>
              <a:xfrm>
                <a:off x="6577204" y="1193063"/>
                <a:ext cx="284947" cy="464512"/>
                <a:chOff x="6577204" y="1193063"/>
                <a:chExt cx="284947" cy="464512"/>
              </a:xfrm>
            </p:grpSpPr>
            <p:sp>
              <p:nvSpPr>
                <p:cNvPr id="6320" name="Google Shape;6320;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21" name="Google Shape;6321;p7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322" name="Google Shape;6322;p76"/>
            <p:cNvGrpSpPr/>
            <p:nvPr/>
          </p:nvGrpSpPr>
          <p:grpSpPr>
            <a:xfrm>
              <a:off x="6238903" y="1193063"/>
              <a:ext cx="300475" cy="900152"/>
              <a:chOff x="6238903" y="1193063"/>
              <a:chExt cx="300475" cy="900152"/>
            </a:xfrm>
          </p:grpSpPr>
          <p:grpSp>
            <p:nvGrpSpPr>
              <p:cNvPr id="6323" name="Google Shape;6323;p76"/>
              <p:cNvGrpSpPr/>
              <p:nvPr/>
            </p:nvGrpSpPr>
            <p:grpSpPr>
              <a:xfrm>
                <a:off x="6290865" y="1489315"/>
                <a:ext cx="248514" cy="603900"/>
                <a:chOff x="6290865" y="1489315"/>
                <a:chExt cx="248514" cy="603900"/>
              </a:xfrm>
            </p:grpSpPr>
            <p:sp>
              <p:nvSpPr>
                <p:cNvPr id="6324" name="Google Shape;6324;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76"/>
              <p:cNvGrpSpPr/>
              <p:nvPr/>
            </p:nvGrpSpPr>
            <p:grpSpPr>
              <a:xfrm>
                <a:off x="6238903" y="1193063"/>
                <a:ext cx="284947" cy="333087"/>
                <a:chOff x="6238903" y="1193063"/>
                <a:chExt cx="284947" cy="333087"/>
              </a:xfrm>
            </p:grpSpPr>
            <p:sp>
              <p:nvSpPr>
                <p:cNvPr id="6327" name="Google Shape;6327;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28" name="Google Shape;6328;p7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329" name="Google Shape;6329;p76"/>
            <p:cNvGrpSpPr/>
            <p:nvPr/>
          </p:nvGrpSpPr>
          <p:grpSpPr>
            <a:xfrm>
              <a:off x="5900602" y="1193063"/>
              <a:ext cx="444345" cy="1021707"/>
              <a:chOff x="5900602" y="1193063"/>
              <a:chExt cx="444345" cy="1021707"/>
            </a:xfrm>
          </p:grpSpPr>
          <p:grpSp>
            <p:nvGrpSpPr>
              <p:cNvPr id="6330" name="Google Shape;6330;p76"/>
              <p:cNvGrpSpPr/>
              <p:nvPr/>
            </p:nvGrpSpPr>
            <p:grpSpPr>
              <a:xfrm>
                <a:off x="6046501" y="1367785"/>
                <a:ext cx="298446" cy="846986"/>
                <a:chOff x="6046501" y="1367785"/>
                <a:chExt cx="298446" cy="846986"/>
              </a:xfrm>
            </p:grpSpPr>
            <p:sp>
              <p:nvSpPr>
                <p:cNvPr id="6331" name="Google Shape;6331;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76"/>
              <p:cNvGrpSpPr/>
              <p:nvPr/>
            </p:nvGrpSpPr>
            <p:grpSpPr>
              <a:xfrm>
                <a:off x="5900602" y="1193063"/>
                <a:ext cx="284947" cy="182312"/>
                <a:chOff x="5900602" y="1193063"/>
                <a:chExt cx="284947" cy="182312"/>
              </a:xfrm>
            </p:grpSpPr>
            <p:sp>
              <p:nvSpPr>
                <p:cNvPr id="6334" name="Google Shape;6334;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35" name="Google Shape;6335;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336" name="Google Shape;6336;p76"/>
            <p:cNvGrpSpPr/>
            <p:nvPr/>
          </p:nvGrpSpPr>
          <p:grpSpPr>
            <a:xfrm>
              <a:off x="6738300" y="1193063"/>
              <a:ext cx="462153" cy="707634"/>
              <a:chOff x="6738300" y="1193063"/>
              <a:chExt cx="462153" cy="707634"/>
            </a:xfrm>
          </p:grpSpPr>
          <p:grpSp>
            <p:nvGrpSpPr>
              <p:cNvPr id="6337" name="Google Shape;6337;p76"/>
              <p:cNvGrpSpPr/>
              <p:nvPr/>
            </p:nvGrpSpPr>
            <p:grpSpPr>
              <a:xfrm>
                <a:off x="6915505" y="1193063"/>
                <a:ext cx="284947" cy="597387"/>
                <a:chOff x="6915505" y="1193063"/>
                <a:chExt cx="284947" cy="597387"/>
              </a:xfrm>
            </p:grpSpPr>
            <p:sp>
              <p:nvSpPr>
                <p:cNvPr id="6338" name="Google Shape;6338;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39" name="Google Shape;6339;p7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340" name="Google Shape;6340;p76"/>
              <p:cNvGrpSpPr/>
              <p:nvPr/>
            </p:nvGrpSpPr>
            <p:grpSpPr>
              <a:xfrm>
                <a:off x="6738300" y="1684725"/>
                <a:ext cx="230066" cy="215971"/>
                <a:chOff x="6738300" y="1684725"/>
                <a:chExt cx="230066" cy="215971"/>
              </a:xfrm>
            </p:grpSpPr>
            <p:sp>
              <p:nvSpPr>
                <p:cNvPr id="6341" name="Google Shape;6341;p7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46"/>
        <p:cNvGrpSpPr/>
        <p:nvPr/>
      </p:nvGrpSpPr>
      <p:grpSpPr>
        <a:xfrm>
          <a:off x="0" y="0"/>
          <a:ext cx="0" cy="0"/>
          <a:chOff x="0" y="0"/>
          <a:chExt cx="0" cy="0"/>
        </a:xfrm>
      </p:grpSpPr>
      <p:pic>
        <p:nvPicPr>
          <p:cNvPr id="6347" name="Google Shape;6347;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2">
          <a:extLst>
            <a:ext uri="{FF2B5EF4-FFF2-40B4-BE49-F238E27FC236}">
              <a16:creationId xmlns:a16="http://schemas.microsoft.com/office/drawing/2014/main" id="{ABC4A3D1-00B0-23E4-9BF4-F8FCF1F8948B}"/>
            </a:ext>
          </a:extLst>
        </p:cNvPr>
        <p:cNvGrpSpPr/>
        <p:nvPr/>
      </p:nvGrpSpPr>
      <p:grpSpPr>
        <a:xfrm>
          <a:off x="0" y="0"/>
          <a:ext cx="0" cy="0"/>
          <a:chOff x="0" y="0"/>
          <a:chExt cx="0" cy="0"/>
        </a:xfrm>
      </p:grpSpPr>
      <p:sp>
        <p:nvSpPr>
          <p:cNvPr id="823" name="Google Shape;823;p37">
            <a:extLst>
              <a:ext uri="{FF2B5EF4-FFF2-40B4-BE49-F238E27FC236}">
                <a16:creationId xmlns:a16="http://schemas.microsoft.com/office/drawing/2014/main" id="{B6E41B46-DBB9-CFA8-30BE-902E8CA7FF21}"/>
              </a:ext>
            </a:extLst>
          </p:cNvPr>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a:extLst>
              <a:ext uri="{FF2B5EF4-FFF2-40B4-BE49-F238E27FC236}">
                <a16:creationId xmlns:a16="http://schemas.microsoft.com/office/drawing/2014/main" id="{7465A699-34F9-E32B-5AA8-3FBF9B9C6AA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 e Stato dell’arte</a:t>
            </a:r>
            <a:endParaRPr/>
          </a:p>
        </p:txBody>
      </p:sp>
      <p:sp>
        <p:nvSpPr>
          <p:cNvPr id="826" name="Google Shape;826;p37">
            <a:extLst>
              <a:ext uri="{FF2B5EF4-FFF2-40B4-BE49-F238E27FC236}">
                <a16:creationId xmlns:a16="http://schemas.microsoft.com/office/drawing/2014/main" id="{E6AF39BF-E73C-2422-68B0-E16A7D54C2A4}"/>
              </a:ext>
            </a:extLst>
          </p:cNvPr>
          <p:cNvSpPr txBox="1">
            <a:spLocks noGrp="1"/>
          </p:cNvSpPr>
          <p:nvPr>
            <p:ph type="subTitle" idx="2"/>
          </p:nvPr>
        </p:nvSpPr>
        <p:spPr>
          <a:xfrm>
            <a:off x="1207349" y="1484557"/>
            <a:ext cx="7054908" cy="2662900"/>
          </a:xfrm>
          <a:prstGeom prst="rect">
            <a:avLst/>
          </a:prstGeom>
        </p:spPr>
        <p:txBody>
          <a:bodyPr spcFirstLastPara="1" wrap="square" lIns="91425" tIns="91425" rIns="91425" bIns="91425" anchor="t" anchorCtr="0">
            <a:noAutofit/>
          </a:bodyPr>
          <a:lstStyle/>
          <a:p>
            <a:r>
              <a:rPr lang="it-IT" sz="1800" dirty="0">
                <a:solidFill>
                  <a:schemeClr val="accent4"/>
                </a:solidFill>
                <a:latin typeface="Raleway Black"/>
              </a:rPr>
              <a:t>Obiettivo dell’anonimizzazione automatica</a:t>
            </a:r>
          </a:p>
          <a:p>
            <a:endParaRPr lang="it-IT" sz="1800" dirty="0">
              <a:solidFill>
                <a:schemeClr val="accent4"/>
              </a:solidFill>
              <a:latin typeface="Raleway Black"/>
            </a:endParaRPr>
          </a:p>
          <a:p>
            <a:r>
              <a:rPr lang="it-IT" sz="1400" b="1" dirty="0"/>
              <a:t>🎯 Rimozione o mascheramento delle PII</a:t>
            </a:r>
          </a:p>
          <a:p>
            <a:pPr marL="152400" indent="0"/>
            <a:r>
              <a:rPr lang="it-IT" sz="1400" dirty="0"/>
              <a:t>Le tecniche di anonimizzazione automatica hanno lo scopo di </a:t>
            </a:r>
            <a:r>
              <a:rPr lang="it-IT" sz="1400" b="1" dirty="0"/>
              <a:t>identificare e nascondere</a:t>
            </a:r>
            <a:r>
              <a:rPr lang="it-IT" sz="1400" dirty="0"/>
              <a:t> le entità sensibili nei testi medici.</a:t>
            </a:r>
          </a:p>
          <a:p>
            <a:pPr marL="152400" indent="0"/>
            <a:endParaRPr lang="it-IT" sz="1400" dirty="0"/>
          </a:p>
          <a:p>
            <a:r>
              <a:rPr lang="it-IT" sz="1400" b="1" dirty="0"/>
              <a:t>⚖️ Bilanciare privacy e utilità clinica</a:t>
            </a:r>
          </a:p>
          <a:p>
            <a:pPr marL="152400" indent="0"/>
            <a:r>
              <a:rPr lang="it-IT" sz="1400" dirty="0"/>
              <a:t>È fondamentale </a:t>
            </a:r>
            <a:r>
              <a:rPr lang="it-IT" sz="1400" b="1" dirty="0"/>
              <a:t>preservare il significato medico</a:t>
            </a:r>
            <a:r>
              <a:rPr lang="it-IT" sz="1400" dirty="0"/>
              <a:t> e il valore informativo del testo, anche dopo l’anonimizzazione.</a:t>
            </a:r>
          </a:p>
        </p:txBody>
      </p:sp>
      <p:grpSp>
        <p:nvGrpSpPr>
          <p:cNvPr id="850" name="Google Shape;850;p37">
            <a:extLst>
              <a:ext uri="{FF2B5EF4-FFF2-40B4-BE49-F238E27FC236}">
                <a16:creationId xmlns:a16="http://schemas.microsoft.com/office/drawing/2014/main" id="{EBEA6FA9-F889-E897-2FE9-EDF7556FBBCB}"/>
              </a:ext>
            </a:extLst>
          </p:cNvPr>
          <p:cNvGrpSpPr/>
          <p:nvPr/>
        </p:nvGrpSpPr>
        <p:grpSpPr>
          <a:xfrm>
            <a:off x="8430786" y="4372763"/>
            <a:ext cx="727117" cy="770735"/>
            <a:chOff x="5137170" y="1563182"/>
            <a:chExt cx="584358" cy="619462"/>
          </a:xfrm>
        </p:grpSpPr>
        <p:sp>
          <p:nvSpPr>
            <p:cNvPr id="851" name="Google Shape;851;p37">
              <a:extLst>
                <a:ext uri="{FF2B5EF4-FFF2-40B4-BE49-F238E27FC236}">
                  <a16:creationId xmlns:a16="http://schemas.microsoft.com/office/drawing/2014/main" id="{6419800C-6386-06B6-F68C-C0E841688A7B}"/>
                </a:ext>
              </a:extLst>
            </p:cNvPr>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a:extLst>
                <a:ext uri="{FF2B5EF4-FFF2-40B4-BE49-F238E27FC236}">
                  <a16:creationId xmlns:a16="http://schemas.microsoft.com/office/drawing/2014/main" id="{C6D1C236-0D46-F5B7-60C2-0AA7CB5D355C}"/>
                </a:ext>
              </a:extLst>
            </p:cNvPr>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a:extLst>
                <a:ext uri="{FF2B5EF4-FFF2-40B4-BE49-F238E27FC236}">
                  <a16:creationId xmlns:a16="http://schemas.microsoft.com/office/drawing/2014/main" id="{FB400982-2B53-AE83-F240-8D8587A15FDB}"/>
                </a:ext>
              </a:extLst>
            </p:cNvPr>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a:extLst>
                <a:ext uri="{FF2B5EF4-FFF2-40B4-BE49-F238E27FC236}">
                  <a16:creationId xmlns:a16="http://schemas.microsoft.com/office/drawing/2014/main" id="{AFFD5806-8E27-C9AB-D687-7503413D4470}"/>
                </a:ext>
              </a:extLst>
            </p:cNvPr>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a:extLst>
                <a:ext uri="{FF2B5EF4-FFF2-40B4-BE49-F238E27FC236}">
                  <a16:creationId xmlns:a16="http://schemas.microsoft.com/office/drawing/2014/main" id="{E09BA05E-B3CC-00F4-77D5-21FD7F548E57}"/>
                </a:ext>
              </a:extLst>
            </p:cNvPr>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a:extLst>
                <a:ext uri="{FF2B5EF4-FFF2-40B4-BE49-F238E27FC236}">
                  <a16:creationId xmlns:a16="http://schemas.microsoft.com/office/drawing/2014/main" id="{0A170FAC-AA84-85F1-4469-E6ADD6DAE90C}"/>
                </a:ext>
              </a:extLst>
            </p:cNvPr>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a:extLst>
                <a:ext uri="{FF2B5EF4-FFF2-40B4-BE49-F238E27FC236}">
                  <a16:creationId xmlns:a16="http://schemas.microsoft.com/office/drawing/2014/main" id="{45170D7C-4742-2DC7-B1C2-542735910BF4}"/>
                </a:ext>
              </a:extLst>
            </p:cNvPr>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a:extLst>
                <a:ext uri="{FF2B5EF4-FFF2-40B4-BE49-F238E27FC236}">
                  <a16:creationId xmlns:a16="http://schemas.microsoft.com/office/drawing/2014/main" id="{C53435DD-2521-1A9F-3395-D4AC3CD18586}"/>
                </a:ext>
              </a:extLst>
            </p:cNvPr>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a:extLst>
                <a:ext uri="{FF2B5EF4-FFF2-40B4-BE49-F238E27FC236}">
                  <a16:creationId xmlns:a16="http://schemas.microsoft.com/office/drawing/2014/main" id="{CE3AF0FB-0BA0-4113-B405-5907F4FD3AF8}"/>
                </a:ext>
              </a:extLst>
            </p:cNvPr>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a:extLst>
                <a:ext uri="{FF2B5EF4-FFF2-40B4-BE49-F238E27FC236}">
                  <a16:creationId xmlns:a16="http://schemas.microsoft.com/office/drawing/2014/main" id="{C1D197A8-6340-F6B5-71E5-3CE78BCC8382}"/>
                </a:ext>
              </a:extLst>
            </p:cNvPr>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a:extLst>
                <a:ext uri="{FF2B5EF4-FFF2-40B4-BE49-F238E27FC236}">
                  <a16:creationId xmlns:a16="http://schemas.microsoft.com/office/drawing/2014/main" id="{A11AD806-FCB6-2405-A558-8B21F40FB8E0}"/>
                </a:ext>
              </a:extLst>
            </p:cNvPr>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a:extLst>
                <a:ext uri="{FF2B5EF4-FFF2-40B4-BE49-F238E27FC236}">
                  <a16:creationId xmlns:a16="http://schemas.microsoft.com/office/drawing/2014/main" id="{6F221F54-C032-574E-D341-39F4F728AE0C}"/>
                </a:ext>
              </a:extLst>
            </p:cNvPr>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a:extLst>
                <a:ext uri="{FF2B5EF4-FFF2-40B4-BE49-F238E27FC236}">
                  <a16:creationId xmlns:a16="http://schemas.microsoft.com/office/drawing/2014/main" id="{35A8409F-DF6C-4963-BA07-5EFC2D53C5DE}"/>
                </a:ext>
              </a:extLst>
            </p:cNvPr>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a:extLst>
                <a:ext uri="{FF2B5EF4-FFF2-40B4-BE49-F238E27FC236}">
                  <a16:creationId xmlns:a16="http://schemas.microsoft.com/office/drawing/2014/main" id="{A623BBB0-2121-BFC6-20D0-92D251E6CD46}"/>
                </a:ext>
              </a:extLst>
            </p:cNvPr>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a:extLst>
                <a:ext uri="{FF2B5EF4-FFF2-40B4-BE49-F238E27FC236}">
                  <a16:creationId xmlns:a16="http://schemas.microsoft.com/office/drawing/2014/main" id="{511BB7EF-783B-B426-8A16-E744FCC4A9C0}"/>
                </a:ext>
              </a:extLst>
            </p:cNvPr>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a:extLst>
                <a:ext uri="{FF2B5EF4-FFF2-40B4-BE49-F238E27FC236}">
                  <a16:creationId xmlns:a16="http://schemas.microsoft.com/office/drawing/2014/main" id="{EB2DA4CF-4C62-EDE0-A68C-7513BCDCD22D}"/>
                </a:ext>
              </a:extLst>
            </p:cNvPr>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752854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22">
          <a:extLst>
            <a:ext uri="{FF2B5EF4-FFF2-40B4-BE49-F238E27FC236}">
              <a16:creationId xmlns:a16="http://schemas.microsoft.com/office/drawing/2014/main" id="{5F9A2A4E-92C2-8DC6-E37C-472036FDBDB8}"/>
            </a:ext>
          </a:extLst>
        </p:cNvPr>
        <p:cNvGrpSpPr/>
        <p:nvPr/>
      </p:nvGrpSpPr>
      <p:grpSpPr>
        <a:xfrm>
          <a:off x="0" y="0"/>
          <a:ext cx="0" cy="0"/>
          <a:chOff x="0" y="0"/>
          <a:chExt cx="0" cy="0"/>
        </a:xfrm>
      </p:grpSpPr>
      <p:sp>
        <p:nvSpPr>
          <p:cNvPr id="823" name="Google Shape;823;p37">
            <a:extLst>
              <a:ext uri="{FF2B5EF4-FFF2-40B4-BE49-F238E27FC236}">
                <a16:creationId xmlns:a16="http://schemas.microsoft.com/office/drawing/2014/main" id="{6A05C6E8-0107-3156-4083-B21B396410CF}"/>
              </a:ext>
            </a:extLst>
          </p:cNvPr>
          <p:cNvSpPr/>
          <p:nvPr/>
        </p:nvSpPr>
        <p:spPr>
          <a:xfrm rot="10800000">
            <a:off x="5490473" y="4603994"/>
            <a:ext cx="5313540" cy="5305907"/>
          </a:xfrm>
          <a:custGeom>
            <a:avLst/>
            <a:gdLst/>
            <a:ahLst/>
            <a:cxnLst/>
            <a:rect l="l" t="t" r="r" b="b"/>
            <a:pathLst>
              <a:path w="82518" h="82518" extrusionOk="0">
                <a:moveTo>
                  <a:pt x="83711" y="41608"/>
                </a:moveTo>
                <a:cubicBezTo>
                  <a:pt x="83711" y="64398"/>
                  <a:pt x="65233" y="82871"/>
                  <a:pt x="42449" y="82871"/>
                </a:cubicBezTo>
                <a:cubicBezTo>
                  <a:pt x="19665" y="82871"/>
                  <a:pt x="1193" y="64398"/>
                  <a:pt x="1193" y="41608"/>
                </a:cubicBezTo>
                <a:cubicBezTo>
                  <a:pt x="1193" y="18824"/>
                  <a:pt x="19665" y="352"/>
                  <a:pt x="42449" y="352"/>
                </a:cubicBezTo>
                <a:cubicBezTo>
                  <a:pt x="65233" y="352"/>
                  <a:pt x="83711" y="18824"/>
                  <a:pt x="83711" y="416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37">
            <a:extLst>
              <a:ext uri="{FF2B5EF4-FFF2-40B4-BE49-F238E27FC236}">
                <a16:creationId xmlns:a16="http://schemas.microsoft.com/office/drawing/2014/main" id="{9DA12D61-FA79-E2DB-18FC-09C8F91493E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 e Stato dell’arte</a:t>
            </a:r>
            <a:endParaRPr/>
          </a:p>
        </p:txBody>
      </p:sp>
      <p:grpSp>
        <p:nvGrpSpPr>
          <p:cNvPr id="850" name="Google Shape;850;p37">
            <a:extLst>
              <a:ext uri="{FF2B5EF4-FFF2-40B4-BE49-F238E27FC236}">
                <a16:creationId xmlns:a16="http://schemas.microsoft.com/office/drawing/2014/main" id="{D35F39FF-BA15-B60B-B2C7-28C690931F5D}"/>
              </a:ext>
            </a:extLst>
          </p:cNvPr>
          <p:cNvGrpSpPr/>
          <p:nvPr/>
        </p:nvGrpSpPr>
        <p:grpSpPr>
          <a:xfrm>
            <a:off x="8430786" y="4372763"/>
            <a:ext cx="727117" cy="770735"/>
            <a:chOff x="5137170" y="1563182"/>
            <a:chExt cx="584358" cy="619462"/>
          </a:xfrm>
        </p:grpSpPr>
        <p:sp>
          <p:nvSpPr>
            <p:cNvPr id="851" name="Google Shape;851;p37">
              <a:extLst>
                <a:ext uri="{FF2B5EF4-FFF2-40B4-BE49-F238E27FC236}">
                  <a16:creationId xmlns:a16="http://schemas.microsoft.com/office/drawing/2014/main" id="{1788D76C-E9FB-A410-9C76-53DD46158849}"/>
                </a:ext>
              </a:extLst>
            </p:cNvPr>
            <p:cNvSpPr/>
            <p:nvPr/>
          </p:nvSpPr>
          <p:spPr>
            <a:xfrm>
              <a:off x="5137170" y="1563182"/>
              <a:ext cx="70103" cy="70127"/>
            </a:xfrm>
            <a:custGeom>
              <a:avLst/>
              <a:gdLst/>
              <a:ahLst/>
              <a:cxnLst/>
              <a:rect l="l" t="t" r="r" b="b"/>
              <a:pathLst>
                <a:path w="93471" h="93503" extrusionOk="0">
                  <a:moveTo>
                    <a:pt x="96911" y="47811"/>
                  </a:moveTo>
                  <a:cubicBezTo>
                    <a:pt x="96911" y="73631"/>
                    <a:pt x="75956" y="94567"/>
                    <a:pt x="50175" y="94567"/>
                  </a:cubicBezTo>
                  <a:cubicBezTo>
                    <a:pt x="24330" y="94567"/>
                    <a:pt x="3439" y="73631"/>
                    <a:pt x="3439" y="47811"/>
                  </a:cubicBezTo>
                  <a:cubicBezTo>
                    <a:pt x="3439" y="21992"/>
                    <a:pt x="24330" y="1063"/>
                    <a:pt x="50175" y="1063"/>
                  </a:cubicBezTo>
                  <a:cubicBezTo>
                    <a:pt x="75956" y="1063"/>
                    <a:pt x="96911" y="21992"/>
                    <a:pt x="96911"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2" name="Google Shape;852;p37">
              <a:extLst>
                <a:ext uri="{FF2B5EF4-FFF2-40B4-BE49-F238E27FC236}">
                  <a16:creationId xmlns:a16="http://schemas.microsoft.com/office/drawing/2014/main" id="{BDE95435-3FD6-CE5D-EED6-F7EFB20A9A98}"/>
                </a:ext>
              </a:extLst>
            </p:cNvPr>
            <p:cNvSpPr/>
            <p:nvPr/>
          </p:nvSpPr>
          <p:spPr>
            <a:xfrm>
              <a:off x="5137170" y="1750191"/>
              <a:ext cx="70103" cy="70127"/>
            </a:xfrm>
            <a:custGeom>
              <a:avLst/>
              <a:gdLst/>
              <a:ahLst/>
              <a:cxnLst/>
              <a:rect l="l" t="t" r="r" b="b"/>
              <a:pathLst>
                <a:path w="93471" h="93503" extrusionOk="0">
                  <a:moveTo>
                    <a:pt x="96911" y="47936"/>
                  </a:moveTo>
                  <a:cubicBezTo>
                    <a:pt x="96911" y="73755"/>
                    <a:pt x="75956" y="94691"/>
                    <a:pt x="50175" y="94691"/>
                  </a:cubicBezTo>
                  <a:cubicBezTo>
                    <a:pt x="24330" y="94691"/>
                    <a:pt x="3439" y="73755"/>
                    <a:pt x="3439" y="47936"/>
                  </a:cubicBezTo>
                  <a:cubicBezTo>
                    <a:pt x="3439" y="22117"/>
                    <a:pt x="24330" y="1187"/>
                    <a:pt x="50175" y="1187"/>
                  </a:cubicBezTo>
                  <a:cubicBezTo>
                    <a:pt x="75956" y="1187"/>
                    <a:pt x="96911" y="22117"/>
                    <a:pt x="96911"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3" name="Google Shape;853;p37">
              <a:extLst>
                <a:ext uri="{FF2B5EF4-FFF2-40B4-BE49-F238E27FC236}">
                  <a16:creationId xmlns:a16="http://schemas.microsoft.com/office/drawing/2014/main" id="{78BF6ACD-5ADA-E94C-2BBD-8D4ED08839B8}"/>
                </a:ext>
              </a:extLst>
            </p:cNvPr>
            <p:cNvSpPr/>
            <p:nvPr/>
          </p:nvSpPr>
          <p:spPr>
            <a:xfrm>
              <a:off x="5312477" y="1563182"/>
              <a:ext cx="70103" cy="70127"/>
            </a:xfrm>
            <a:custGeom>
              <a:avLst/>
              <a:gdLst/>
              <a:ahLst/>
              <a:cxnLst/>
              <a:rect l="l" t="t" r="r" b="b"/>
              <a:pathLst>
                <a:path w="93471" h="93503" extrusionOk="0">
                  <a:moveTo>
                    <a:pt x="97028" y="47811"/>
                  </a:moveTo>
                  <a:cubicBezTo>
                    <a:pt x="97028" y="73631"/>
                    <a:pt x="76137" y="94567"/>
                    <a:pt x="50292" y="94567"/>
                  </a:cubicBezTo>
                  <a:cubicBezTo>
                    <a:pt x="24447" y="94567"/>
                    <a:pt x="3556" y="73631"/>
                    <a:pt x="3556" y="47811"/>
                  </a:cubicBezTo>
                  <a:cubicBezTo>
                    <a:pt x="3556" y="21992"/>
                    <a:pt x="24447" y="1063"/>
                    <a:pt x="50292" y="1063"/>
                  </a:cubicBezTo>
                  <a:cubicBezTo>
                    <a:pt x="76137" y="1063"/>
                    <a:pt x="97028" y="21992"/>
                    <a:pt x="97028"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4" name="Google Shape;854;p37">
              <a:extLst>
                <a:ext uri="{FF2B5EF4-FFF2-40B4-BE49-F238E27FC236}">
                  <a16:creationId xmlns:a16="http://schemas.microsoft.com/office/drawing/2014/main" id="{776EA216-0858-2732-9829-B4046950DDF7}"/>
                </a:ext>
              </a:extLst>
            </p:cNvPr>
            <p:cNvSpPr/>
            <p:nvPr/>
          </p:nvSpPr>
          <p:spPr>
            <a:xfrm>
              <a:off x="5312477" y="1750191"/>
              <a:ext cx="70103" cy="70127"/>
            </a:xfrm>
            <a:custGeom>
              <a:avLst/>
              <a:gdLst/>
              <a:ahLst/>
              <a:cxnLst/>
              <a:rect l="l" t="t" r="r" b="b"/>
              <a:pathLst>
                <a:path w="93471" h="93503" extrusionOk="0">
                  <a:moveTo>
                    <a:pt x="97028" y="47936"/>
                  </a:moveTo>
                  <a:cubicBezTo>
                    <a:pt x="97028" y="73755"/>
                    <a:pt x="76137" y="94691"/>
                    <a:pt x="50292" y="94691"/>
                  </a:cubicBezTo>
                  <a:cubicBezTo>
                    <a:pt x="24447" y="94691"/>
                    <a:pt x="3556" y="73755"/>
                    <a:pt x="3556" y="47936"/>
                  </a:cubicBezTo>
                  <a:cubicBezTo>
                    <a:pt x="3556" y="22117"/>
                    <a:pt x="24447" y="1187"/>
                    <a:pt x="50292" y="1187"/>
                  </a:cubicBezTo>
                  <a:cubicBezTo>
                    <a:pt x="76137" y="1187"/>
                    <a:pt x="97028" y="22117"/>
                    <a:pt x="97028"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5" name="Google Shape;855;p37">
              <a:extLst>
                <a:ext uri="{FF2B5EF4-FFF2-40B4-BE49-F238E27FC236}">
                  <a16:creationId xmlns:a16="http://schemas.microsoft.com/office/drawing/2014/main" id="{69D243B0-35CF-EBA1-1583-E765A998187B}"/>
                </a:ext>
              </a:extLst>
            </p:cNvPr>
            <p:cNvSpPr/>
            <p:nvPr/>
          </p:nvSpPr>
          <p:spPr>
            <a:xfrm>
              <a:off x="5476117" y="1563182"/>
              <a:ext cx="70104" cy="70127"/>
            </a:xfrm>
            <a:custGeom>
              <a:avLst/>
              <a:gdLst/>
              <a:ahLst/>
              <a:cxnLst/>
              <a:rect l="l" t="t" r="r" b="b"/>
              <a:pathLst>
                <a:path w="93472" h="93503" extrusionOk="0">
                  <a:moveTo>
                    <a:pt x="97137" y="47811"/>
                  </a:moveTo>
                  <a:cubicBezTo>
                    <a:pt x="97137" y="73631"/>
                    <a:pt x="76182" y="94567"/>
                    <a:pt x="50400" y="94567"/>
                  </a:cubicBezTo>
                  <a:cubicBezTo>
                    <a:pt x="24556" y="94567"/>
                    <a:pt x="3664" y="73631"/>
                    <a:pt x="3664" y="47811"/>
                  </a:cubicBezTo>
                  <a:cubicBezTo>
                    <a:pt x="3664" y="21992"/>
                    <a:pt x="24556" y="1063"/>
                    <a:pt x="50400" y="1063"/>
                  </a:cubicBezTo>
                  <a:cubicBezTo>
                    <a:pt x="76182" y="1063"/>
                    <a:pt x="97137" y="21992"/>
                    <a:pt x="97137"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6" name="Google Shape;856;p37">
              <a:extLst>
                <a:ext uri="{FF2B5EF4-FFF2-40B4-BE49-F238E27FC236}">
                  <a16:creationId xmlns:a16="http://schemas.microsoft.com/office/drawing/2014/main" id="{EAF908FB-6E58-9DB0-AA42-D45A315E2175}"/>
                </a:ext>
              </a:extLst>
            </p:cNvPr>
            <p:cNvSpPr/>
            <p:nvPr/>
          </p:nvSpPr>
          <p:spPr>
            <a:xfrm>
              <a:off x="5476117" y="1750191"/>
              <a:ext cx="70104" cy="70127"/>
            </a:xfrm>
            <a:custGeom>
              <a:avLst/>
              <a:gdLst/>
              <a:ahLst/>
              <a:cxnLst/>
              <a:rect l="l" t="t" r="r" b="b"/>
              <a:pathLst>
                <a:path w="93472" h="93503" extrusionOk="0">
                  <a:moveTo>
                    <a:pt x="97137" y="47936"/>
                  </a:moveTo>
                  <a:cubicBezTo>
                    <a:pt x="97137" y="73755"/>
                    <a:pt x="76182" y="94691"/>
                    <a:pt x="50400" y="94691"/>
                  </a:cubicBezTo>
                  <a:cubicBezTo>
                    <a:pt x="24556" y="94691"/>
                    <a:pt x="3664" y="73755"/>
                    <a:pt x="3664" y="47936"/>
                  </a:cubicBezTo>
                  <a:cubicBezTo>
                    <a:pt x="3664" y="22117"/>
                    <a:pt x="24556" y="1187"/>
                    <a:pt x="50400" y="1187"/>
                  </a:cubicBezTo>
                  <a:cubicBezTo>
                    <a:pt x="76182" y="1187"/>
                    <a:pt x="97137" y="22117"/>
                    <a:pt x="97137"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7" name="Google Shape;857;p37">
              <a:extLst>
                <a:ext uri="{FF2B5EF4-FFF2-40B4-BE49-F238E27FC236}">
                  <a16:creationId xmlns:a16="http://schemas.microsoft.com/office/drawing/2014/main" id="{5422A2FA-F42B-E236-85B8-CA31A059FA5E}"/>
                </a:ext>
              </a:extLst>
            </p:cNvPr>
            <p:cNvSpPr/>
            <p:nvPr/>
          </p:nvSpPr>
          <p:spPr>
            <a:xfrm>
              <a:off x="5651425" y="1563182"/>
              <a:ext cx="70103" cy="70127"/>
            </a:xfrm>
            <a:custGeom>
              <a:avLst/>
              <a:gdLst/>
              <a:ahLst/>
              <a:cxnLst/>
              <a:rect l="l" t="t" r="r" b="b"/>
              <a:pathLst>
                <a:path w="93471" h="93503" extrusionOk="0">
                  <a:moveTo>
                    <a:pt x="97253" y="47811"/>
                  </a:moveTo>
                  <a:cubicBezTo>
                    <a:pt x="97253" y="73631"/>
                    <a:pt x="76361" y="94567"/>
                    <a:pt x="50517" y="94567"/>
                  </a:cubicBezTo>
                  <a:cubicBezTo>
                    <a:pt x="24736" y="94567"/>
                    <a:pt x="3781" y="73631"/>
                    <a:pt x="3781" y="47811"/>
                  </a:cubicBezTo>
                  <a:cubicBezTo>
                    <a:pt x="3781" y="21992"/>
                    <a:pt x="24736" y="1063"/>
                    <a:pt x="50517" y="1063"/>
                  </a:cubicBezTo>
                  <a:cubicBezTo>
                    <a:pt x="76361" y="1063"/>
                    <a:pt x="97253" y="21992"/>
                    <a:pt x="97253" y="478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8" name="Google Shape;858;p37">
              <a:extLst>
                <a:ext uri="{FF2B5EF4-FFF2-40B4-BE49-F238E27FC236}">
                  <a16:creationId xmlns:a16="http://schemas.microsoft.com/office/drawing/2014/main" id="{B936EC53-1F68-6247-30E3-6FF6BC69D0F3}"/>
                </a:ext>
              </a:extLst>
            </p:cNvPr>
            <p:cNvSpPr/>
            <p:nvPr/>
          </p:nvSpPr>
          <p:spPr>
            <a:xfrm>
              <a:off x="5651425" y="1750191"/>
              <a:ext cx="70103" cy="70127"/>
            </a:xfrm>
            <a:custGeom>
              <a:avLst/>
              <a:gdLst/>
              <a:ahLst/>
              <a:cxnLst/>
              <a:rect l="l" t="t" r="r" b="b"/>
              <a:pathLst>
                <a:path w="93471" h="93503" extrusionOk="0">
                  <a:moveTo>
                    <a:pt x="97253" y="47936"/>
                  </a:moveTo>
                  <a:cubicBezTo>
                    <a:pt x="97253" y="73755"/>
                    <a:pt x="76361" y="94691"/>
                    <a:pt x="50517" y="94691"/>
                  </a:cubicBezTo>
                  <a:cubicBezTo>
                    <a:pt x="24736" y="94691"/>
                    <a:pt x="3781" y="73755"/>
                    <a:pt x="3781" y="47936"/>
                  </a:cubicBezTo>
                  <a:cubicBezTo>
                    <a:pt x="3781" y="22117"/>
                    <a:pt x="24736" y="1187"/>
                    <a:pt x="50517" y="1187"/>
                  </a:cubicBezTo>
                  <a:cubicBezTo>
                    <a:pt x="76361" y="1187"/>
                    <a:pt x="97253" y="22117"/>
                    <a:pt x="97253" y="4793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9" name="Google Shape;859;p37">
              <a:extLst>
                <a:ext uri="{FF2B5EF4-FFF2-40B4-BE49-F238E27FC236}">
                  <a16:creationId xmlns:a16="http://schemas.microsoft.com/office/drawing/2014/main" id="{2740AA21-E926-B943-17C2-BE65C3B7A766}"/>
                </a:ext>
              </a:extLst>
            </p:cNvPr>
            <p:cNvSpPr/>
            <p:nvPr/>
          </p:nvSpPr>
          <p:spPr>
            <a:xfrm>
              <a:off x="5137170" y="1925509"/>
              <a:ext cx="70103" cy="70127"/>
            </a:xfrm>
            <a:custGeom>
              <a:avLst/>
              <a:gdLst/>
              <a:ahLst/>
              <a:cxnLst/>
              <a:rect l="l" t="t" r="r" b="b"/>
              <a:pathLst>
                <a:path w="93471" h="93503" extrusionOk="0">
                  <a:moveTo>
                    <a:pt x="96911" y="48059"/>
                  </a:moveTo>
                  <a:cubicBezTo>
                    <a:pt x="96911" y="73878"/>
                    <a:pt x="75956" y="94807"/>
                    <a:pt x="50175" y="94807"/>
                  </a:cubicBezTo>
                  <a:cubicBezTo>
                    <a:pt x="24330" y="94807"/>
                    <a:pt x="3439" y="73878"/>
                    <a:pt x="3439" y="48059"/>
                  </a:cubicBezTo>
                  <a:cubicBezTo>
                    <a:pt x="3439" y="22240"/>
                    <a:pt x="24330" y="1304"/>
                    <a:pt x="50175" y="1304"/>
                  </a:cubicBezTo>
                  <a:cubicBezTo>
                    <a:pt x="75956" y="1304"/>
                    <a:pt x="96911" y="22240"/>
                    <a:pt x="96911"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0" name="Google Shape;860;p37">
              <a:extLst>
                <a:ext uri="{FF2B5EF4-FFF2-40B4-BE49-F238E27FC236}">
                  <a16:creationId xmlns:a16="http://schemas.microsoft.com/office/drawing/2014/main" id="{281FD2CB-35D2-2513-C957-6E601C3530A7}"/>
                </a:ext>
              </a:extLst>
            </p:cNvPr>
            <p:cNvSpPr/>
            <p:nvPr/>
          </p:nvSpPr>
          <p:spPr>
            <a:xfrm>
              <a:off x="5137170" y="2112518"/>
              <a:ext cx="70103" cy="70127"/>
            </a:xfrm>
            <a:custGeom>
              <a:avLst/>
              <a:gdLst/>
              <a:ahLst/>
              <a:cxnLst/>
              <a:rect l="l" t="t" r="r" b="b"/>
              <a:pathLst>
                <a:path w="93471" h="93503" extrusionOk="0">
                  <a:moveTo>
                    <a:pt x="96911" y="48183"/>
                  </a:moveTo>
                  <a:cubicBezTo>
                    <a:pt x="96911" y="74002"/>
                    <a:pt x="75956" y="94932"/>
                    <a:pt x="50175" y="94932"/>
                  </a:cubicBezTo>
                  <a:cubicBezTo>
                    <a:pt x="24330" y="94932"/>
                    <a:pt x="3439" y="74002"/>
                    <a:pt x="3439" y="48183"/>
                  </a:cubicBezTo>
                  <a:cubicBezTo>
                    <a:pt x="3439" y="22364"/>
                    <a:pt x="24330" y="1428"/>
                    <a:pt x="50175" y="1428"/>
                  </a:cubicBezTo>
                  <a:cubicBezTo>
                    <a:pt x="75956" y="1428"/>
                    <a:pt x="96911" y="22364"/>
                    <a:pt x="96911"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1" name="Google Shape;861;p37">
              <a:extLst>
                <a:ext uri="{FF2B5EF4-FFF2-40B4-BE49-F238E27FC236}">
                  <a16:creationId xmlns:a16="http://schemas.microsoft.com/office/drawing/2014/main" id="{D0FF0E07-736E-9243-868E-BEEA57589328}"/>
                </a:ext>
              </a:extLst>
            </p:cNvPr>
            <p:cNvSpPr/>
            <p:nvPr/>
          </p:nvSpPr>
          <p:spPr>
            <a:xfrm>
              <a:off x="5312477" y="1925509"/>
              <a:ext cx="70103" cy="70127"/>
            </a:xfrm>
            <a:custGeom>
              <a:avLst/>
              <a:gdLst/>
              <a:ahLst/>
              <a:cxnLst/>
              <a:rect l="l" t="t" r="r" b="b"/>
              <a:pathLst>
                <a:path w="93471" h="93503" extrusionOk="0">
                  <a:moveTo>
                    <a:pt x="97028" y="48059"/>
                  </a:moveTo>
                  <a:cubicBezTo>
                    <a:pt x="97028" y="73878"/>
                    <a:pt x="76137" y="94807"/>
                    <a:pt x="50292" y="94807"/>
                  </a:cubicBezTo>
                  <a:cubicBezTo>
                    <a:pt x="24447" y="94807"/>
                    <a:pt x="3556" y="73878"/>
                    <a:pt x="3556" y="48059"/>
                  </a:cubicBezTo>
                  <a:cubicBezTo>
                    <a:pt x="3556" y="22240"/>
                    <a:pt x="24447" y="1304"/>
                    <a:pt x="50292" y="1304"/>
                  </a:cubicBezTo>
                  <a:cubicBezTo>
                    <a:pt x="76137" y="1304"/>
                    <a:pt x="97028" y="22240"/>
                    <a:pt x="97028"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2" name="Google Shape;862;p37">
              <a:extLst>
                <a:ext uri="{FF2B5EF4-FFF2-40B4-BE49-F238E27FC236}">
                  <a16:creationId xmlns:a16="http://schemas.microsoft.com/office/drawing/2014/main" id="{4F01E657-E998-6A89-2D8E-9C242934021E}"/>
                </a:ext>
              </a:extLst>
            </p:cNvPr>
            <p:cNvSpPr/>
            <p:nvPr/>
          </p:nvSpPr>
          <p:spPr>
            <a:xfrm>
              <a:off x="5312477" y="2112518"/>
              <a:ext cx="70103" cy="70127"/>
            </a:xfrm>
            <a:custGeom>
              <a:avLst/>
              <a:gdLst/>
              <a:ahLst/>
              <a:cxnLst/>
              <a:rect l="l" t="t" r="r" b="b"/>
              <a:pathLst>
                <a:path w="93471" h="93503" extrusionOk="0">
                  <a:moveTo>
                    <a:pt x="97028" y="48183"/>
                  </a:moveTo>
                  <a:cubicBezTo>
                    <a:pt x="97028" y="74002"/>
                    <a:pt x="76137" y="94932"/>
                    <a:pt x="50292" y="94932"/>
                  </a:cubicBezTo>
                  <a:cubicBezTo>
                    <a:pt x="24447" y="94932"/>
                    <a:pt x="3556" y="74002"/>
                    <a:pt x="3556" y="48183"/>
                  </a:cubicBezTo>
                  <a:cubicBezTo>
                    <a:pt x="3556" y="22364"/>
                    <a:pt x="24447" y="1428"/>
                    <a:pt x="50292" y="1428"/>
                  </a:cubicBezTo>
                  <a:cubicBezTo>
                    <a:pt x="76137" y="1428"/>
                    <a:pt x="97028" y="22364"/>
                    <a:pt x="97028"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3" name="Google Shape;863;p37">
              <a:extLst>
                <a:ext uri="{FF2B5EF4-FFF2-40B4-BE49-F238E27FC236}">
                  <a16:creationId xmlns:a16="http://schemas.microsoft.com/office/drawing/2014/main" id="{FF2CAA70-9BC4-1F35-A004-C74238D26D55}"/>
                </a:ext>
              </a:extLst>
            </p:cNvPr>
            <p:cNvSpPr/>
            <p:nvPr/>
          </p:nvSpPr>
          <p:spPr>
            <a:xfrm>
              <a:off x="5476117" y="1925509"/>
              <a:ext cx="70104" cy="70127"/>
            </a:xfrm>
            <a:custGeom>
              <a:avLst/>
              <a:gdLst/>
              <a:ahLst/>
              <a:cxnLst/>
              <a:rect l="l" t="t" r="r" b="b"/>
              <a:pathLst>
                <a:path w="93472" h="93503" extrusionOk="0">
                  <a:moveTo>
                    <a:pt x="97137" y="48059"/>
                  </a:moveTo>
                  <a:cubicBezTo>
                    <a:pt x="97137" y="73878"/>
                    <a:pt x="76182" y="94807"/>
                    <a:pt x="50400" y="94807"/>
                  </a:cubicBezTo>
                  <a:cubicBezTo>
                    <a:pt x="24556" y="94807"/>
                    <a:pt x="3664" y="73878"/>
                    <a:pt x="3664" y="48059"/>
                  </a:cubicBezTo>
                  <a:cubicBezTo>
                    <a:pt x="3664" y="22240"/>
                    <a:pt x="24556" y="1304"/>
                    <a:pt x="50400" y="1304"/>
                  </a:cubicBezTo>
                  <a:cubicBezTo>
                    <a:pt x="76182" y="1304"/>
                    <a:pt x="97137" y="22240"/>
                    <a:pt x="97137"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4" name="Google Shape;864;p37">
              <a:extLst>
                <a:ext uri="{FF2B5EF4-FFF2-40B4-BE49-F238E27FC236}">
                  <a16:creationId xmlns:a16="http://schemas.microsoft.com/office/drawing/2014/main" id="{FBD45535-33A8-1C45-9054-05C933C8E59D}"/>
                </a:ext>
              </a:extLst>
            </p:cNvPr>
            <p:cNvSpPr/>
            <p:nvPr/>
          </p:nvSpPr>
          <p:spPr>
            <a:xfrm>
              <a:off x="5476117" y="2112518"/>
              <a:ext cx="70104" cy="70127"/>
            </a:xfrm>
            <a:custGeom>
              <a:avLst/>
              <a:gdLst/>
              <a:ahLst/>
              <a:cxnLst/>
              <a:rect l="l" t="t" r="r" b="b"/>
              <a:pathLst>
                <a:path w="93472" h="93503" extrusionOk="0">
                  <a:moveTo>
                    <a:pt x="97137" y="48183"/>
                  </a:moveTo>
                  <a:cubicBezTo>
                    <a:pt x="97137" y="74002"/>
                    <a:pt x="76182" y="94932"/>
                    <a:pt x="50400" y="94932"/>
                  </a:cubicBezTo>
                  <a:cubicBezTo>
                    <a:pt x="24556" y="94932"/>
                    <a:pt x="3664" y="74002"/>
                    <a:pt x="3664" y="48183"/>
                  </a:cubicBezTo>
                  <a:cubicBezTo>
                    <a:pt x="3664" y="22364"/>
                    <a:pt x="24556" y="1428"/>
                    <a:pt x="50400" y="1428"/>
                  </a:cubicBezTo>
                  <a:cubicBezTo>
                    <a:pt x="76182" y="1428"/>
                    <a:pt x="97137" y="22364"/>
                    <a:pt x="97137"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5" name="Google Shape;865;p37">
              <a:extLst>
                <a:ext uri="{FF2B5EF4-FFF2-40B4-BE49-F238E27FC236}">
                  <a16:creationId xmlns:a16="http://schemas.microsoft.com/office/drawing/2014/main" id="{4B9CF4CC-8B3C-C384-6186-E3FE2CAFBB30}"/>
                </a:ext>
              </a:extLst>
            </p:cNvPr>
            <p:cNvSpPr/>
            <p:nvPr/>
          </p:nvSpPr>
          <p:spPr>
            <a:xfrm>
              <a:off x="5651425" y="1925509"/>
              <a:ext cx="70103" cy="70127"/>
            </a:xfrm>
            <a:custGeom>
              <a:avLst/>
              <a:gdLst/>
              <a:ahLst/>
              <a:cxnLst/>
              <a:rect l="l" t="t" r="r" b="b"/>
              <a:pathLst>
                <a:path w="93471" h="93503" extrusionOk="0">
                  <a:moveTo>
                    <a:pt x="97253" y="48059"/>
                  </a:moveTo>
                  <a:cubicBezTo>
                    <a:pt x="97253" y="73878"/>
                    <a:pt x="76361" y="94807"/>
                    <a:pt x="50517" y="94807"/>
                  </a:cubicBezTo>
                  <a:cubicBezTo>
                    <a:pt x="24736" y="94807"/>
                    <a:pt x="3781" y="73878"/>
                    <a:pt x="3781" y="48059"/>
                  </a:cubicBezTo>
                  <a:cubicBezTo>
                    <a:pt x="3781" y="22240"/>
                    <a:pt x="24736" y="1304"/>
                    <a:pt x="50517" y="1304"/>
                  </a:cubicBezTo>
                  <a:cubicBezTo>
                    <a:pt x="76361" y="1304"/>
                    <a:pt x="97253" y="22240"/>
                    <a:pt x="97253" y="4805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6" name="Google Shape;866;p37">
              <a:extLst>
                <a:ext uri="{FF2B5EF4-FFF2-40B4-BE49-F238E27FC236}">
                  <a16:creationId xmlns:a16="http://schemas.microsoft.com/office/drawing/2014/main" id="{65FC038E-302A-3597-F1C1-86B10636E3F1}"/>
                </a:ext>
              </a:extLst>
            </p:cNvPr>
            <p:cNvSpPr/>
            <p:nvPr/>
          </p:nvSpPr>
          <p:spPr>
            <a:xfrm>
              <a:off x="5651425" y="2112518"/>
              <a:ext cx="70103" cy="70127"/>
            </a:xfrm>
            <a:custGeom>
              <a:avLst/>
              <a:gdLst/>
              <a:ahLst/>
              <a:cxnLst/>
              <a:rect l="l" t="t" r="r" b="b"/>
              <a:pathLst>
                <a:path w="93471" h="93503" extrusionOk="0">
                  <a:moveTo>
                    <a:pt x="97253" y="48183"/>
                  </a:moveTo>
                  <a:cubicBezTo>
                    <a:pt x="97253" y="74002"/>
                    <a:pt x="76361" y="94932"/>
                    <a:pt x="50517" y="94932"/>
                  </a:cubicBezTo>
                  <a:cubicBezTo>
                    <a:pt x="24736" y="94932"/>
                    <a:pt x="3781" y="74002"/>
                    <a:pt x="3781" y="48183"/>
                  </a:cubicBezTo>
                  <a:cubicBezTo>
                    <a:pt x="3781" y="22364"/>
                    <a:pt x="24736" y="1428"/>
                    <a:pt x="50517" y="1428"/>
                  </a:cubicBezTo>
                  <a:cubicBezTo>
                    <a:pt x="76361" y="1428"/>
                    <a:pt x="97253" y="22364"/>
                    <a:pt x="97253" y="48183"/>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 name="Subtitle 5">
            <a:extLst>
              <a:ext uri="{FF2B5EF4-FFF2-40B4-BE49-F238E27FC236}">
                <a16:creationId xmlns:a16="http://schemas.microsoft.com/office/drawing/2014/main" id="{EA0DFFA8-1060-1C8A-E231-FB78052E3919}"/>
              </a:ext>
            </a:extLst>
          </p:cNvPr>
          <p:cNvSpPr>
            <a:spLocks noGrp="1" noChangeArrowheads="1"/>
          </p:cNvSpPr>
          <p:nvPr>
            <p:ph type="subTitle" idx="2"/>
          </p:nvPr>
        </p:nvSpPr>
        <p:spPr bwMode="auto">
          <a:xfrm>
            <a:off x="865414" y="1277342"/>
            <a:ext cx="7987125" cy="3077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1" i="0" u="none" strike="noStrike" cap="none" normalizeH="0" baseline="0">
                <a:ln>
                  <a:noFill/>
                </a:ln>
                <a:solidFill>
                  <a:schemeClr val="tx1"/>
                </a:solidFill>
                <a:effectLst/>
                <a:latin typeface="Arial" panose="020B0604020202020204" pitchFamily="34" charset="0"/>
              </a:rPr>
              <a:t>🧰 Approcci principali all’anonimizzazione automatica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6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1" i="0" u="none" strike="noStrike" cap="none" normalizeH="0" baseline="0">
                <a:ln>
                  <a:noFill/>
                </a:ln>
                <a:solidFill>
                  <a:schemeClr val="tx1"/>
                </a:solidFill>
                <a:effectLst/>
                <a:latin typeface="Arial" panose="020B0604020202020204" pitchFamily="34" charset="0"/>
              </a:rPr>
              <a:t>1. Metodi rule-</a:t>
            </a:r>
            <a:r>
              <a:rPr kumimoji="0" lang="it-IT" altLang="it-IT" sz="1600" b="1" i="0" u="none" strike="noStrike" cap="none" normalizeH="0" baseline="0" err="1">
                <a:ln>
                  <a:noFill/>
                </a:ln>
                <a:solidFill>
                  <a:schemeClr val="tx1"/>
                </a:solidFill>
                <a:effectLst/>
                <a:latin typeface="Arial" panose="020B0604020202020204" pitchFamily="34" charset="0"/>
              </a:rPr>
              <a:t>based</a:t>
            </a:r>
            <a:endParaRPr kumimoji="0" lang="it-IT" altLang="it-IT" sz="16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it-IT" altLang="it-IT" sz="1600" b="0" i="0" u="none" strike="noStrike" cap="none" normalizeH="0" baseline="0">
                <a:ln>
                  <a:noFill/>
                </a:ln>
                <a:solidFill>
                  <a:schemeClr val="tx1"/>
                </a:solidFill>
                <a:effectLst/>
                <a:latin typeface="Arial" panose="020B0604020202020204" pitchFamily="34" charset="0"/>
              </a:rPr>
              <a:t>Usano </a:t>
            </a:r>
            <a:r>
              <a:rPr kumimoji="0" lang="it-IT" altLang="it-IT" sz="1600" b="1" i="0" u="none" strike="noStrike" cap="none" normalizeH="0" baseline="0">
                <a:ln>
                  <a:noFill/>
                </a:ln>
                <a:solidFill>
                  <a:schemeClr val="tx1"/>
                </a:solidFill>
                <a:effectLst/>
                <a:latin typeface="Arial" panose="020B0604020202020204" pitchFamily="34" charset="0"/>
              </a:rPr>
              <a:t>regole fisse</a:t>
            </a:r>
            <a:r>
              <a:rPr kumimoji="0" lang="it-IT" altLang="it-IT" sz="1600" b="0" i="0" u="none" strike="noStrike" cap="none" normalizeH="0" baseline="0">
                <a:ln>
                  <a:noFill/>
                </a:ln>
                <a:solidFill>
                  <a:schemeClr val="tx1"/>
                </a:solidFill>
                <a:effectLst/>
                <a:latin typeface="Arial" panose="020B0604020202020204" pitchFamily="34" charset="0"/>
              </a:rPr>
              <a:t> come espressioni regolari (</a:t>
            </a:r>
            <a:r>
              <a:rPr kumimoji="0" lang="it-IT" altLang="it-IT" sz="1600" b="0" i="0" u="none" strike="noStrike" cap="none" normalizeH="0" baseline="0" err="1">
                <a:ln>
                  <a:noFill/>
                </a:ln>
                <a:solidFill>
                  <a:schemeClr val="tx1"/>
                </a:solidFill>
                <a:effectLst/>
                <a:latin typeface="Arial" panose="020B0604020202020204" pitchFamily="34" charset="0"/>
              </a:rPr>
              <a:t>regex</a:t>
            </a:r>
            <a:r>
              <a:rPr kumimoji="0" lang="it-IT" altLang="it-IT" sz="1600" b="0" i="0" u="none" strike="noStrike" cap="none" normalizeH="0" baseline="0">
                <a:ln>
                  <a:noFill/>
                </a:ln>
                <a:solidFill>
                  <a:schemeClr val="tx1"/>
                </a:solidFill>
                <a:effectLst/>
                <a:latin typeface="Arial" panose="020B0604020202020204" pitchFamily="34" charset="0"/>
              </a:rPr>
              <a:t>) o dizionari di nomi e luoghi.</a:t>
            </a:r>
          </a:p>
          <a:p>
            <a:pPr marL="0" marR="0" lvl="0" indent="0" algn="l" defTabSz="914400" rtl="0" eaLnBrk="0" fontAlgn="base" latinLnBrk="0" hangingPunct="0">
              <a:lnSpc>
                <a:spcPct val="100000"/>
              </a:lnSpc>
              <a:spcBef>
                <a:spcPct val="0"/>
              </a:spcBef>
              <a:spcAft>
                <a:spcPct val="0"/>
              </a:spcAft>
              <a:buClrTx/>
              <a:buSzTx/>
              <a:tabLst/>
            </a:pPr>
            <a:r>
              <a:rPr kumimoji="0" lang="it-IT" altLang="it-IT" sz="1600" b="0" i="0" u="none" strike="noStrike" cap="none" normalizeH="0" baseline="0">
                <a:ln>
                  <a:noFill/>
                </a:ln>
                <a:solidFill>
                  <a:schemeClr val="tx1"/>
                </a:solidFill>
                <a:effectLst/>
                <a:latin typeface="Arial" panose="020B0604020202020204" pitchFamily="34" charset="0"/>
              </a:rPr>
              <a:t>✅ Facili da implementare</a:t>
            </a:r>
          </a:p>
          <a:p>
            <a:pPr marL="0" marR="0" lvl="0" indent="0" algn="l" defTabSz="914400" rtl="0" eaLnBrk="0" fontAlgn="base" latinLnBrk="0" hangingPunct="0">
              <a:lnSpc>
                <a:spcPct val="100000"/>
              </a:lnSpc>
              <a:spcBef>
                <a:spcPct val="0"/>
              </a:spcBef>
              <a:spcAft>
                <a:spcPct val="0"/>
              </a:spcAft>
              <a:buClrTx/>
              <a:buSzTx/>
              <a:tabLst/>
            </a:pPr>
            <a:r>
              <a:rPr kumimoji="0" lang="it-IT" altLang="it-IT" sz="1600" b="0" i="0" u="none" strike="noStrike" cap="none" normalizeH="0" baseline="0">
                <a:ln>
                  <a:noFill/>
                </a:ln>
                <a:solidFill>
                  <a:schemeClr val="tx1"/>
                </a:solidFill>
                <a:effectLst/>
                <a:latin typeface="Arial" panose="020B0604020202020204" pitchFamily="34" charset="0"/>
              </a:rPr>
              <a:t>❌ Poco flessibili con frasi complesse o ambigue</a:t>
            </a:r>
          </a:p>
          <a:p>
            <a:pPr marL="0" marR="0" lvl="0" indent="0" algn="l" defTabSz="914400" rtl="0" eaLnBrk="0" fontAlgn="base" latinLnBrk="0" hangingPunct="0">
              <a:lnSpc>
                <a:spcPct val="100000"/>
              </a:lnSpc>
              <a:spcBef>
                <a:spcPct val="0"/>
              </a:spcBef>
              <a:spcAft>
                <a:spcPct val="0"/>
              </a:spcAft>
              <a:buClrTx/>
              <a:buSzTx/>
              <a:tabLst/>
            </a:pPr>
            <a:endParaRPr kumimoji="0" lang="it-IT" altLang="it-IT" sz="16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1" i="0" u="none" strike="noStrike" cap="none" normalizeH="0" baseline="0">
                <a:ln>
                  <a:noFill/>
                </a:ln>
                <a:solidFill>
                  <a:schemeClr val="tx1"/>
                </a:solidFill>
                <a:effectLst/>
                <a:latin typeface="Arial" panose="020B0604020202020204" pitchFamily="34" charset="0"/>
              </a:rPr>
              <a:t>🔍 Esempio:</a:t>
            </a:r>
            <a:endParaRPr kumimoji="0" lang="it-IT" altLang="it-IT" sz="16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it-IT" altLang="it-IT" sz="1600" b="0" i="0" u="none" strike="noStrike" cap="none" normalizeH="0" baseline="0">
                <a:ln>
                  <a:noFill/>
                </a:ln>
                <a:solidFill>
                  <a:schemeClr val="tx1"/>
                </a:solidFill>
                <a:effectLst/>
                <a:latin typeface="Arial" panose="020B0604020202020204" pitchFamily="34" charset="0"/>
              </a:rPr>
              <a:t>Regola: se trovi una data nel formato </a:t>
            </a:r>
            <a:r>
              <a:rPr kumimoji="0" lang="it-IT" altLang="it-IT" sz="1600" b="0" i="0" u="none" strike="noStrike" cap="none" normalizeH="0" baseline="0">
                <a:ln>
                  <a:noFill/>
                </a:ln>
                <a:solidFill>
                  <a:schemeClr val="tx1"/>
                </a:solidFill>
                <a:effectLst/>
                <a:latin typeface="Arial Unicode MS"/>
              </a:rPr>
              <a:t>gg/mm/</a:t>
            </a:r>
            <a:r>
              <a:rPr kumimoji="0" lang="it-IT" altLang="it-IT" sz="1600" b="0" i="0" u="none" strike="noStrike" cap="none" normalizeH="0" baseline="0" err="1">
                <a:ln>
                  <a:noFill/>
                </a:ln>
                <a:solidFill>
                  <a:schemeClr val="tx1"/>
                </a:solidFill>
                <a:effectLst/>
                <a:latin typeface="Arial Unicode MS"/>
              </a:rPr>
              <a:t>aaaa</a:t>
            </a:r>
            <a:r>
              <a:rPr kumimoji="0" lang="it-IT" altLang="it-IT" sz="1600" b="0" i="0" u="none" strike="noStrike" cap="none" normalizeH="0" baseline="0">
                <a:ln>
                  <a:noFill/>
                </a:ln>
                <a:solidFill>
                  <a:schemeClr val="tx1"/>
                </a:solidFill>
                <a:effectLst/>
              </a:rPr>
              <a:t>, sostituiscila con </a:t>
            </a:r>
            <a:r>
              <a:rPr kumimoji="0" lang="it-IT" altLang="it-IT" sz="1600" b="0" i="0" u="none" strike="noStrike" cap="none" normalizeH="0" baseline="0">
                <a:ln>
                  <a:noFill/>
                </a:ln>
                <a:solidFill>
                  <a:schemeClr val="tx1"/>
                </a:solidFill>
                <a:effectLst/>
                <a:latin typeface="Arial Unicode MS"/>
              </a:rPr>
              <a:t>[DATA]</a:t>
            </a:r>
            <a:r>
              <a:rPr kumimoji="0" lang="it-IT" altLang="it-IT" sz="1600" b="0" i="0" u="none" strike="noStrike" cap="none" normalizeH="0" baseline="0">
                <a:ln>
                  <a:noFill/>
                </a:ln>
                <a:solidFill>
                  <a:schemeClr val="tx1"/>
                </a:solidFill>
                <a:effectLst/>
              </a:rPr>
              <a:t>.</a:t>
            </a:r>
            <a:endParaRPr kumimoji="0" lang="it-IT" altLang="it-IT" sz="16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it-IT" altLang="it-IT" sz="1600" b="0" i="0" u="none" strike="noStrike" cap="none" normalizeH="0" baseline="0">
                <a:ln>
                  <a:noFill/>
                </a:ln>
                <a:solidFill>
                  <a:schemeClr val="tx1"/>
                </a:solidFill>
                <a:effectLst/>
                <a:latin typeface="Arial" panose="020B0604020202020204" pitchFamily="34" charset="0"/>
              </a:rPr>
              <a:t>Testo: “Il ricovero è avvenuto il </a:t>
            </a:r>
            <a:r>
              <a:rPr kumimoji="0" lang="it-IT" altLang="it-IT" sz="1600" b="1" i="0" u="none" strike="noStrike" cap="none" normalizeH="0" baseline="0">
                <a:ln>
                  <a:noFill/>
                </a:ln>
                <a:solidFill>
                  <a:schemeClr val="tx1"/>
                </a:solidFill>
                <a:effectLst/>
                <a:latin typeface="Arial" panose="020B0604020202020204" pitchFamily="34" charset="0"/>
              </a:rPr>
              <a:t>12/05/2023</a:t>
            </a:r>
            <a:r>
              <a:rPr kumimoji="0" lang="it-IT" altLang="it-IT" sz="1600" b="0" i="0" u="none" strike="noStrike" cap="none" normalizeH="0" baseline="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it-IT" altLang="it-IT" sz="1600" b="0" i="0" u="none" strike="noStrike" cap="none" normalizeH="0" baseline="0">
                <a:ln>
                  <a:noFill/>
                </a:ln>
                <a:solidFill>
                  <a:schemeClr val="tx1"/>
                </a:solidFill>
                <a:effectLst/>
                <a:latin typeface="Arial" panose="020B0604020202020204" pitchFamily="34" charset="0"/>
              </a:rPr>
              <a:t>Output: “Il ricovero è avvenuto il </a:t>
            </a:r>
            <a:r>
              <a:rPr kumimoji="0" lang="it-IT" altLang="it-IT" sz="1600" b="1" i="0" u="none" strike="noStrike" cap="none" normalizeH="0" baseline="0">
                <a:ln>
                  <a:noFill/>
                </a:ln>
                <a:solidFill>
                  <a:schemeClr val="tx1"/>
                </a:solidFill>
                <a:effectLst/>
                <a:latin typeface="Arial" panose="020B0604020202020204" pitchFamily="34" charset="0"/>
              </a:rPr>
              <a:t>[DATA]</a:t>
            </a:r>
            <a:r>
              <a:rPr kumimoji="0" lang="it-IT" altLang="it-IT" sz="1600" b="0" i="0" u="none" strike="noStrike" cap="none" normalizeH="0" baseline="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a:ln>
                <a:noFill/>
              </a:ln>
              <a:solidFill>
                <a:schemeClr val="tx1"/>
              </a:solidFill>
              <a:effectLst/>
              <a:latin typeface="Arial" panose="020B0604020202020204" pitchFamily="34" charset="0"/>
            </a:endParaRPr>
          </a:p>
        </p:txBody>
      </p:sp>
      <p:sp>
        <p:nvSpPr>
          <p:cNvPr id="2" name="Google Shape;518;p30">
            <a:extLst>
              <a:ext uri="{FF2B5EF4-FFF2-40B4-BE49-F238E27FC236}">
                <a16:creationId xmlns:a16="http://schemas.microsoft.com/office/drawing/2014/main" id="{14B5BCF6-B254-73CC-E1C4-DA564FFD3ABA}"/>
              </a:ext>
            </a:extLst>
          </p:cNvPr>
          <p:cNvSpPr/>
          <p:nvPr/>
        </p:nvSpPr>
        <p:spPr>
          <a:xfrm rot="10800000">
            <a:off x="8375850" y="755651"/>
            <a:ext cx="197100" cy="218342"/>
          </a:xfrm>
          <a:custGeom>
            <a:avLst/>
            <a:gdLst/>
            <a:ahLst/>
            <a:cxnLst/>
            <a:rect l="l" t="t" r="r" b="b"/>
            <a:pathLst>
              <a:path w="259461" h="259461" extrusionOk="0">
                <a:moveTo>
                  <a:pt x="259461" y="87687"/>
                </a:moveTo>
                <a:lnTo>
                  <a:pt x="171774" y="87687"/>
                </a:lnTo>
                <a:lnTo>
                  <a:pt x="171774" y="0"/>
                </a:lnTo>
                <a:lnTo>
                  <a:pt x="87687" y="0"/>
                </a:lnTo>
                <a:lnTo>
                  <a:pt x="87687" y="87687"/>
                </a:lnTo>
                <a:lnTo>
                  <a:pt x="0" y="87687"/>
                </a:lnTo>
                <a:lnTo>
                  <a:pt x="0" y="171774"/>
                </a:lnTo>
                <a:lnTo>
                  <a:pt x="87687" y="171774"/>
                </a:lnTo>
                <a:lnTo>
                  <a:pt x="87687" y="259461"/>
                </a:lnTo>
                <a:lnTo>
                  <a:pt x="171774" y="259461"/>
                </a:lnTo>
                <a:lnTo>
                  <a:pt x="171774" y="171774"/>
                </a:lnTo>
                <a:lnTo>
                  <a:pt x="259461" y="1717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80362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childTnLst>
                                    <p:animRot by="21600000">
                                      <p:cBhvr>
                                        <p:cTn id="6" dur="5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heme/theme1.xml><?xml version="1.0" encoding="utf-8"?>
<a:theme xmlns:a="http://schemas.openxmlformats.org/drawingml/2006/main" name="Medical Collaboration Research by Slidesgo">
  <a:themeElements>
    <a:clrScheme name="Simple Light">
      <a:dk1>
        <a:srgbClr val="041834"/>
      </a:dk1>
      <a:lt1>
        <a:srgbClr val="E3F4FA"/>
      </a:lt1>
      <a:dk2>
        <a:srgbClr val="00648F"/>
      </a:dk2>
      <a:lt2>
        <a:srgbClr val="B6E3F1"/>
      </a:lt2>
      <a:accent1>
        <a:srgbClr val="6BC1D1"/>
      </a:accent1>
      <a:accent2>
        <a:srgbClr val="0596A2"/>
      </a:accent2>
      <a:accent3>
        <a:srgbClr val="F69380"/>
      </a:accent3>
      <a:accent4>
        <a:srgbClr val="E2583E"/>
      </a:accent4>
      <a:accent5>
        <a:srgbClr val="D6B6C8"/>
      </a:accent5>
      <a:accent6>
        <a:srgbClr val="FCFBF7"/>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6D06A881EF84BF4D9C2E0A241D74C9AB" ma:contentTypeVersion="13" ma:contentTypeDescription="Creare un nuovo documento." ma:contentTypeScope="" ma:versionID="8d58e4c5719ce12fd46af66d347671fc">
  <xsd:schema xmlns:xsd="http://www.w3.org/2001/XMLSchema" xmlns:xs="http://www.w3.org/2001/XMLSchema" xmlns:p="http://schemas.microsoft.com/office/2006/metadata/properties" xmlns:ns3="cff42edc-c61c-4f4e-a404-7f98bf7ffabe" xmlns:ns4="cad3c75a-58d7-40e3-abd0-865ba3ea7957" targetNamespace="http://schemas.microsoft.com/office/2006/metadata/properties" ma:root="true" ma:fieldsID="dbbc2f30483a63f25952c069b37ffe56" ns3:_="" ns4:_="">
    <xsd:import namespace="cff42edc-c61c-4f4e-a404-7f98bf7ffabe"/>
    <xsd:import namespace="cad3c75a-58d7-40e3-abd0-865ba3ea7957"/>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_activity" minOccurs="0"/>
                <xsd:element ref="ns4:MediaServiceObjectDetectorVersions" minOccurs="0"/>
                <xsd:element ref="ns4:MediaServiceSearchProperties" minOccurs="0"/>
                <xsd:element ref="ns4: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f42edc-c61c-4f4e-a404-7f98bf7ffabe" elementFormDefault="qualified">
    <xsd:import namespace="http://schemas.microsoft.com/office/2006/documentManagement/types"/>
    <xsd:import namespace="http://schemas.microsoft.com/office/infopath/2007/PartnerControls"/>
    <xsd:element name="SharedWithUsers" ma:index="8"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Condiviso con dettagli" ma:internalName="SharedWithDetails" ma:readOnly="true">
      <xsd:simpleType>
        <xsd:restriction base="dms:Note">
          <xsd:maxLength value="255"/>
        </xsd:restriction>
      </xsd:simpleType>
    </xsd:element>
    <xsd:element name="SharingHintHash" ma:index="10" nillable="true" ma:displayName="Hash suggerimento condivisione"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ad3c75a-58d7-40e3-abd0-865ba3ea7957"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_activity" ma:index="17" nillable="true" ma:displayName="_activity" ma:hidden="true" ma:internalName="_activity">
      <xsd:simpleType>
        <xsd:restriction base="dms:Note"/>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SearchProperties" ma:index="19" nillable="true" ma:displayName="MediaServiceSearchProperties" ma:hidden="true" ma:internalName="MediaServiceSearchProperties" ma:readOnly="true">
      <xsd:simpleType>
        <xsd:restriction base="dms:Note"/>
      </xsd:simpleType>
    </xsd:element>
    <xsd:element name="MediaServiceDateTaken" ma:index="20"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cad3c75a-58d7-40e3-abd0-865ba3ea7957" xsi:nil="true"/>
  </documentManagement>
</p:properties>
</file>

<file path=customXml/itemProps1.xml><?xml version="1.0" encoding="utf-8"?>
<ds:datastoreItem xmlns:ds="http://schemas.openxmlformats.org/officeDocument/2006/customXml" ds:itemID="{446DEEDD-3D77-46C5-AF73-EC0A6629C3FD}">
  <ds:schemaRefs>
    <ds:schemaRef ds:uri="cad3c75a-58d7-40e3-abd0-865ba3ea7957"/>
    <ds:schemaRef ds:uri="cff42edc-c61c-4f4e-a404-7f98bf7ffab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09CB83E-B612-4638-ADF2-EC2E7311AB9F}">
  <ds:schemaRefs>
    <ds:schemaRef ds:uri="http://schemas.microsoft.com/sharepoint/v3/contenttype/forms"/>
  </ds:schemaRefs>
</ds:datastoreItem>
</file>

<file path=customXml/itemProps3.xml><?xml version="1.0" encoding="utf-8"?>
<ds:datastoreItem xmlns:ds="http://schemas.openxmlformats.org/officeDocument/2006/customXml" ds:itemID="{78C80E65-37C0-4272-99BE-30F2F82D385F}">
  <ds:schemaRefs>
    <ds:schemaRef ds:uri="cad3c75a-58d7-40e3-abd0-865ba3ea7957"/>
    <ds:schemaRef ds:uri="cff42edc-c61c-4f4e-a404-7f98bf7ffab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673</TotalTime>
  <Words>4008</Words>
  <Application>Microsoft Office PowerPoint</Application>
  <PresentationFormat>Presentazione su schermo (16:9)</PresentationFormat>
  <Paragraphs>625</Paragraphs>
  <Slides>73</Slides>
  <Notes>73</Notes>
  <HiddenSlides>0</HiddenSlides>
  <MMClips>0</MMClips>
  <ScaleCrop>false</ScaleCrop>
  <HeadingPairs>
    <vt:vector size="6" baseType="variant">
      <vt:variant>
        <vt:lpstr>Caratteri utilizzati</vt:lpstr>
      </vt:variant>
      <vt:variant>
        <vt:i4>19</vt:i4>
      </vt:variant>
      <vt:variant>
        <vt:lpstr>Tema</vt:lpstr>
      </vt:variant>
      <vt:variant>
        <vt:i4>2</vt:i4>
      </vt:variant>
      <vt:variant>
        <vt:lpstr>Titoli diapositive</vt:lpstr>
      </vt:variant>
      <vt:variant>
        <vt:i4>73</vt:i4>
      </vt:variant>
    </vt:vector>
  </HeadingPairs>
  <TitlesOfParts>
    <vt:vector size="94" baseType="lpstr">
      <vt:lpstr>Amatic SC</vt:lpstr>
      <vt:lpstr>Arial</vt:lpstr>
      <vt:lpstr>Nunito Light</vt:lpstr>
      <vt:lpstr>Proxima Nova Semibold</vt:lpstr>
      <vt:lpstr>Proxima Nova</vt:lpstr>
      <vt:lpstr>Overpass</vt:lpstr>
      <vt:lpstr>Anaheim</vt:lpstr>
      <vt:lpstr>Calibri</vt:lpstr>
      <vt:lpstr>Poppins</vt:lpstr>
      <vt:lpstr>Lato</vt:lpstr>
      <vt:lpstr>PT Sans</vt:lpstr>
      <vt:lpstr>Bebas Neue</vt:lpstr>
      <vt:lpstr>Open Sans Medium</vt:lpstr>
      <vt:lpstr>Arial Unicode MS</vt:lpstr>
      <vt:lpstr>Roboto Medium</vt:lpstr>
      <vt:lpstr>Raleway</vt:lpstr>
      <vt:lpstr>Raleway Black</vt:lpstr>
      <vt:lpstr>Open Sans</vt:lpstr>
      <vt:lpstr>Open Sans Light</vt:lpstr>
      <vt:lpstr>Medical Collaboration Research by Slidesgo</vt:lpstr>
      <vt:lpstr>Slidesgo Final Pages</vt:lpstr>
      <vt:lpstr>Anonymization e Text Summarization di dati medici</vt:lpstr>
      <vt:lpstr>Introduzione</vt:lpstr>
      <vt:lpstr>Introduzione</vt:lpstr>
      <vt:lpstr>Pipeline del progetto</vt:lpstr>
      <vt:lpstr>Pipeline del progetto</vt:lpstr>
      <vt:lpstr>Research Questions individuate </vt:lpstr>
      <vt:lpstr>Background e Stato dell’arte</vt:lpstr>
      <vt:lpstr>Background e Stato dell’arte</vt:lpstr>
      <vt:lpstr>Background e Stato dell’arte</vt:lpstr>
      <vt:lpstr>Background e Stato dell’arte</vt:lpstr>
      <vt:lpstr>Background e Stato dell’arte</vt:lpstr>
      <vt:lpstr>Background e Stato dell’arte</vt:lpstr>
      <vt:lpstr>Metodologia</vt:lpstr>
      <vt:lpstr>Dataset utilizzato</vt:lpstr>
      <vt:lpstr>Data Cleaning</vt:lpstr>
      <vt:lpstr>  NER</vt:lpstr>
      <vt:lpstr>NER: applicazioni</vt:lpstr>
      <vt:lpstr>NER: implementazioni</vt:lpstr>
      <vt:lpstr>Label NER </vt:lpstr>
      <vt:lpstr>Label NER </vt:lpstr>
      <vt:lpstr>Anonimizzazione</vt:lpstr>
      <vt:lpstr>Text Summarization</vt:lpstr>
      <vt:lpstr>Text Summarization</vt:lpstr>
      <vt:lpstr>Text Summarization</vt:lpstr>
      <vt:lpstr>Text Summarization</vt:lpstr>
      <vt:lpstr>Text Summarization</vt:lpstr>
      <vt:lpstr>Valutazione sperimentale</vt:lpstr>
      <vt:lpstr>Attributi del dataset</vt:lpstr>
      <vt:lpstr>Influenza della Spec. Medica sulle Etichette NER</vt:lpstr>
      <vt:lpstr>Analisi dei risultati del NER</vt:lpstr>
      <vt:lpstr>1° obiettivo raggiunto: Anonimizzazione</vt:lpstr>
      <vt:lpstr>Analisi della Text Summarization</vt:lpstr>
      <vt:lpstr>Conteggio Etichette NER</vt:lpstr>
      <vt:lpstr>RQ2</vt:lpstr>
      <vt:lpstr>Conclusioni e sviluppi futuri</vt:lpstr>
      <vt:lpstr>Grazie per l’attenzione</vt:lpstr>
      <vt:lpstr>—Someone Famous</vt:lpstr>
      <vt:lpstr>You can divide the content</vt:lpstr>
      <vt:lpstr>Reviewing concepts is a good idea</vt:lpstr>
      <vt:lpstr>A picture is worth a thousand words</vt:lpstr>
      <vt:lpstr>A picture always reinforces  the concept</vt:lpstr>
      <vt:lpstr>98,300,000</vt:lpstr>
      <vt:lpstr>9h 55m 23s</vt:lpstr>
      <vt:lpstr>Let’s use some percentages</vt:lpstr>
      <vt:lpstr>Computer mockup</vt:lpstr>
      <vt:lpstr>Tablet mockup</vt:lpstr>
      <vt:lpstr>Phone mockup</vt:lpstr>
      <vt:lpstr>This is a map</vt:lpstr>
      <vt:lpstr>A timeline always works well</vt:lpstr>
      <vt:lpstr>Infographics are useful</vt:lpstr>
      <vt:lpstr>Revenue information.</vt:lpstr>
      <vt:lpstr>Project data</vt:lpstr>
      <vt:lpstr>Our team</vt:lpstr>
      <vt:lpstr>Organizational chart</vt:lpstr>
      <vt:lpstr>Another infographic</vt:lpstr>
      <vt:lpstr>Market size infographic</vt:lpstr>
      <vt:lpstr>Checklist target</vt:lpstr>
      <vt:lpstr>Business plan</vt:lpstr>
      <vt:lpstr>You can use this graph</vt:lpstr>
      <vt:lpstr>Future project</vt:lpstr>
      <vt:lpstr>Thanks!</vt:lpstr>
      <vt:lpstr>Alternative Resources</vt:lpstr>
      <vt:lpstr>Instructions for use</vt:lpstr>
      <vt:lpstr>Instructions for use (premium users)</vt:lpstr>
      <vt:lpstr>Fonts &amp; colors used</vt:lpstr>
      <vt:lpstr>Storyset</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giova</dc:creator>
  <cp:lastModifiedBy>Giovanni Borrelli</cp:lastModifiedBy>
  <cp:revision>4</cp:revision>
  <dcterms:modified xsi:type="dcterms:W3CDTF">2025-07-24T00:59:55Z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0x0101006D06A881EF84BF4D9C2E0A241D74C9AB</vt:lpwstr>
  </property>
</Properties>
</file>

<file path=docProps/thumbnail.jpeg>
</file>